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Light" panose="02010600030101010101" charset="0"/>
      <p:regular r:id="rId41"/>
      <p:bold r:id="rId42"/>
      <p:italic r:id="rId43"/>
      <p:boldItalic r:id="rId44"/>
    </p:embeddedFont>
    <p:embeddedFont>
      <p:font typeface="Fira Sans Extra Condensed Medium" panose="02010600030101010101" charset="0"/>
      <p:regular r:id="rId45"/>
      <p:bold r:id="rId46"/>
      <p:italic r:id="rId47"/>
      <p:boldItalic r:id="rId48"/>
    </p:embeddedFont>
    <p:embeddedFont>
      <p:font typeface="Poppins" panose="02010600030101010101" charset="0"/>
      <p:regular r:id="rId49"/>
      <p:bold r:id="rId50"/>
      <p:italic r:id="rId51"/>
      <p:boldItalic r:id="rId52"/>
    </p:embeddedFont>
    <p:embeddedFont>
      <p:font typeface="Proxima Nova" panose="02010600030101010101" charset="0"/>
      <p:regular r:id="rId53"/>
      <p:bold r:id="rId54"/>
      <p:italic r:id="rId55"/>
      <p:boldItalic r:id="rId56"/>
    </p:embeddedFont>
    <p:embeddedFont>
      <p:font typeface="Proxima Nova Semibold" panose="02010600030101010101" charset="0"/>
      <p:regular r:id="rId57"/>
      <p:bold r:id="rId58"/>
      <p:boldItalic r:id="rId59"/>
    </p:embeddedFont>
    <p:embeddedFont>
      <p:font typeface="Roboto" panose="02010600030101010101" charset="0"/>
      <p:regular r:id="rId60"/>
      <p:bold r:id="rId61"/>
      <p:italic r:id="rId62"/>
      <p:boldItalic r:id="rId63"/>
    </p:embeddedFont>
    <p:embeddedFont>
      <p:font typeface="Roboto Medium" panose="02010600030101010101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63" Type="http://schemas.openxmlformats.org/officeDocument/2006/relationships/font" Target="fonts/font27.fntdata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font" Target="fonts/font30.fntdata"/><Relationship Id="rId5" Type="http://schemas.openxmlformats.org/officeDocument/2006/relationships/slide" Target="slides/slide2.xml"/><Relationship Id="rId61" Type="http://schemas.openxmlformats.org/officeDocument/2006/relationships/font" Target="fonts/font25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font" Target="fonts/font31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font" Target="fonts/font2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3.fntdata"/><Relationship Id="rId34" Type="http://schemas.openxmlformats.org/officeDocument/2006/relationships/slide" Target="slides/slide31.xml"/><Relationship Id="rId50" Type="http://schemas.openxmlformats.org/officeDocument/2006/relationships/font" Target="fonts/font14.fntdata"/><Relationship Id="rId5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ab8bef9c2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ab8bef9c2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ab8bef9c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ab8bef9c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a22a4a535_2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a22a4a535_2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a22a4a535_2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a22a4a535_2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22a4a535_2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22a4a535_2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8a22a4a535_2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8a22a4a535_2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ab8bef9c2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ab8bef9c2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a22a4a535_2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8a22a4a535_2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ab8bef9c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ab8bef9c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8cb5e294cb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8cb5e294cb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a22a4a535_2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a22a4a535_2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a22a4a535_2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a22a4a535_2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8a22a4a535_2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8a22a4a535_2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8cb5e294cb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8cb5e294cb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8cb5e294cb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8cb5e294cb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8a22a4a535_2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8a22a4a535_2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8a22a4a535_2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8a22a4a535_2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8bb4d846c5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8bb4d846c5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cb5e294cb_0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cb5e294cb_0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8a22a4a535_2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8a22a4a535_2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a22a4a535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a22a4a535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8a22a4a535_2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8a22a4a535_2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a22a4a535_2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a22a4a535_2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8a22a4a535_2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8a22a4a535_2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a22a4a535_2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a22a4a535_2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a22a4a535_2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a22a4a535_2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bb4d846c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bb4d846c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ab8bef9c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ab8bef9c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a22a4a535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a22a4a535_2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ab8bef9c2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8ab8bef9c2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51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84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83675" y="1031250"/>
            <a:ext cx="8203200" cy="3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3675" y="1031250"/>
            <a:ext cx="8203200" cy="3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pos="5472">
          <p15:clr>
            <a:srgbClr val="EA4335"/>
          </p15:clr>
        </p15:guide>
        <p15:guide id="5" orient="horz" pos="262">
          <p15:clr>
            <a:srgbClr val="EA4335"/>
          </p15:clr>
        </p15:guide>
        <p15:guide id="6" orient="horz" pos="297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2107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903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Data Charts </a:t>
            </a:r>
            <a:r>
              <a:rPr lang="en"/>
              <a:t>I</a:t>
            </a:r>
            <a:r>
              <a:rPr lang="en">
                <a:solidFill>
                  <a:srgbClr val="000000"/>
                </a:solidFill>
              </a:rPr>
              <a:t>nfographics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2725225" y="1316558"/>
            <a:ext cx="3693550" cy="254495"/>
            <a:chOff x="2725225" y="1197657"/>
            <a:chExt cx="3693550" cy="254495"/>
          </a:xfrm>
        </p:grpSpPr>
        <p:sp>
          <p:nvSpPr>
            <p:cNvPr id="91" name="Google Shape;91;p16"/>
            <p:cNvSpPr/>
            <p:nvPr/>
          </p:nvSpPr>
          <p:spPr>
            <a:xfrm>
              <a:off x="2725225" y="1197657"/>
              <a:ext cx="1109100" cy="2544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4017450" y="1197657"/>
              <a:ext cx="1109100" cy="25449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309675" y="1197657"/>
              <a:ext cx="1109100" cy="25449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1533900" y="1691457"/>
            <a:ext cx="1627200" cy="2930669"/>
            <a:chOff x="1533900" y="1628244"/>
            <a:chExt cx="1627200" cy="2930669"/>
          </a:xfrm>
        </p:grpSpPr>
        <p:sp>
          <p:nvSpPr>
            <p:cNvPr id="95" name="Google Shape;95;p16"/>
            <p:cNvSpPr/>
            <p:nvPr/>
          </p:nvSpPr>
          <p:spPr>
            <a:xfrm>
              <a:off x="2098353" y="2099731"/>
              <a:ext cx="498600" cy="1607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596798" y="2853585"/>
              <a:ext cx="498600" cy="853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599888" y="1628244"/>
              <a:ext cx="498600" cy="2079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" name="Google Shape;98;p16"/>
            <p:cNvSpPr txBox="1"/>
            <p:nvPr/>
          </p:nvSpPr>
          <p:spPr>
            <a:xfrm rot="-5400000">
              <a:off x="1323283" y="3056784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</a:t>
              </a:r>
              <a:r>
                <a:rPr lang="en" sz="15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5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  <p:sp>
          <p:nvSpPr>
            <p:cNvPr id="99" name="Google Shape;99;p16"/>
            <p:cNvSpPr txBox="1"/>
            <p:nvPr/>
          </p:nvSpPr>
          <p:spPr>
            <a:xfrm rot="-5400000">
              <a:off x="1821749" y="3057018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 rot="-5400000">
              <a:off x="2320194" y="3057018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1599750" y="3839325"/>
              <a:ext cx="14955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1533900" y="4176113"/>
              <a:ext cx="1627200" cy="3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3752150" y="1962513"/>
            <a:ext cx="1627200" cy="2659613"/>
            <a:chOff x="3752150" y="1899300"/>
            <a:chExt cx="1627200" cy="2659613"/>
          </a:xfrm>
        </p:grpSpPr>
        <p:sp>
          <p:nvSpPr>
            <p:cNvPr id="104" name="Google Shape;104;p16"/>
            <p:cNvSpPr/>
            <p:nvPr/>
          </p:nvSpPr>
          <p:spPr>
            <a:xfrm>
              <a:off x="4316595" y="1899300"/>
              <a:ext cx="498600" cy="1808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815060" y="2449018"/>
              <a:ext cx="498600" cy="1258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818129" y="2203688"/>
              <a:ext cx="498600" cy="1503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 rot="-5400000">
              <a:off x="3541525" y="3056853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75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" name="Google Shape;108;p16"/>
            <p:cNvSpPr txBox="1"/>
            <p:nvPr/>
          </p:nvSpPr>
          <p:spPr>
            <a:xfrm rot="-5400000">
              <a:off x="4039990" y="3057087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 rot="-5400000">
              <a:off x="4538456" y="3057087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3805850" y="3839325"/>
              <a:ext cx="15198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3752150" y="4176113"/>
              <a:ext cx="1627200" cy="3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5982800" y="1484813"/>
            <a:ext cx="1627200" cy="3137312"/>
            <a:chOff x="5982800" y="1421600"/>
            <a:chExt cx="1627200" cy="3137312"/>
          </a:xfrm>
        </p:grpSpPr>
        <p:sp>
          <p:nvSpPr>
            <p:cNvPr id="113" name="Google Shape;113;p16"/>
            <p:cNvSpPr/>
            <p:nvPr/>
          </p:nvSpPr>
          <p:spPr>
            <a:xfrm>
              <a:off x="6547101" y="1798023"/>
              <a:ext cx="498600" cy="1909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045566" y="1421600"/>
              <a:ext cx="498600" cy="228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6048636" y="2448737"/>
              <a:ext cx="498600" cy="1258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 rot="-5400000">
              <a:off x="5772048" y="3056784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 rot="-5400000">
              <a:off x="6270517" y="3057018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85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 rot="-5400000">
              <a:off x="6768962" y="3057018"/>
              <a:ext cx="10515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</a:t>
              </a:r>
              <a:r>
                <a:rPr lang="en" sz="1500">
                  <a:solidFill>
                    <a:schemeClr val="l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6036500" y="3839325"/>
              <a:ext cx="15198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5982800" y="4176113"/>
              <a:ext cx="1627200" cy="3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21" name="Google Shape;121;p16"/>
          <p:cNvCxnSpPr/>
          <p:nvPr/>
        </p:nvCxnSpPr>
        <p:spPr>
          <a:xfrm>
            <a:off x="1364250" y="3765488"/>
            <a:ext cx="64155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5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490" name="Google Shape;490;p25"/>
          <p:cNvGrpSpPr/>
          <p:nvPr/>
        </p:nvGrpSpPr>
        <p:grpSpPr>
          <a:xfrm>
            <a:off x="710263" y="2088600"/>
            <a:ext cx="1702500" cy="2532562"/>
            <a:chOff x="1652925" y="1726763"/>
            <a:chExt cx="1702500" cy="2532562"/>
          </a:xfrm>
        </p:grpSpPr>
        <p:grpSp>
          <p:nvGrpSpPr>
            <p:cNvPr id="491" name="Google Shape;491;p25"/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492" name="Google Shape;492;p25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6212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5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name="adj1" fmla="val 21538366"/>
                  <a:gd name="adj2" fmla="val 16198046"/>
                  <a:gd name="adj3" fmla="val 16139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4" name="Google Shape;494;p25"/>
            <p:cNvSpPr txBox="1"/>
            <p:nvPr/>
          </p:nvSpPr>
          <p:spPr>
            <a:xfrm>
              <a:off x="16529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5" name="Google Shape;495;p25"/>
            <p:cNvSpPr txBox="1"/>
            <p:nvPr/>
          </p:nvSpPr>
          <p:spPr>
            <a:xfrm>
              <a:off x="1652925" y="3778125"/>
              <a:ext cx="17025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75</a:t>
              </a:r>
              <a:r>
                <a:rPr lang="en" sz="20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2717267" y="2088600"/>
            <a:ext cx="1702500" cy="2532562"/>
            <a:chOff x="3940675" y="1726763"/>
            <a:chExt cx="1702500" cy="2532562"/>
          </a:xfrm>
        </p:grpSpPr>
        <p:grpSp>
          <p:nvGrpSpPr>
            <p:cNvPr id="498" name="Google Shape;498;p25"/>
            <p:cNvGrpSpPr/>
            <p:nvPr/>
          </p:nvGrpSpPr>
          <p:grpSpPr>
            <a:xfrm>
              <a:off x="3999197" y="1726763"/>
              <a:ext cx="1585067" cy="1585067"/>
              <a:chOff x="6868325" y="1240250"/>
              <a:chExt cx="1423500" cy="1423500"/>
            </a:xfrm>
          </p:grpSpPr>
          <p:sp>
            <p:nvSpPr>
              <p:cNvPr id="499" name="Google Shape;499;p25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6212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name="adj1" fmla="val 5415375"/>
                  <a:gd name="adj2" fmla="val 16198046"/>
                  <a:gd name="adj3" fmla="val 16139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1" name="Google Shape;501;p25"/>
            <p:cNvSpPr txBox="1"/>
            <p:nvPr/>
          </p:nvSpPr>
          <p:spPr>
            <a:xfrm>
              <a:off x="394067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2" name="Google Shape;502;p25"/>
            <p:cNvSpPr txBox="1"/>
            <p:nvPr/>
          </p:nvSpPr>
          <p:spPr>
            <a:xfrm>
              <a:off x="3940675" y="3778125"/>
              <a:ext cx="17025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3" name="Google Shape;503;p25"/>
            <p:cNvSpPr txBox="1"/>
            <p:nvPr/>
          </p:nvSpPr>
          <p:spPr>
            <a:xfrm>
              <a:off x="438448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20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4" name="Google Shape;504;p25"/>
          <p:cNvGrpSpPr/>
          <p:nvPr/>
        </p:nvGrpSpPr>
        <p:grpSpPr>
          <a:xfrm>
            <a:off x="4724271" y="2088600"/>
            <a:ext cx="1702500" cy="2532562"/>
            <a:chOff x="6287325" y="1726763"/>
            <a:chExt cx="1702500" cy="2532562"/>
          </a:xfrm>
        </p:grpSpPr>
        <p:grpSp>
          <p:nvGrpSpPr>
            <p:cNvPr id="505" name="Google Shape;505;p25"/>
            <p:cNvGrpSpPr/>
            <p:nvPr/>
          </p:nvGrpSpPr>
          <p:grpSpPr>
            <a:xfrm>
              <a:off x="6345847" y="1726763"/>
              <a:ext cx="1585067" cy="1585067"/>
              <a:chOff x="6868325" y="1240250"/>
              <a:chExt cx="1423500" cy="1423500"/>
            </a:xfrm>
          </p:grpSpPr>
          <p:sp>
            <p:nvSpPr>
              <p:cNvPr id="506" name="Google Shape;506;p25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6212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5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name="adj1" fmla="val 9289951"/>
                  <a:gd name="adj2" fmla="val 16198046"/>
                  <a:gd name="adj3" fmla="val 1613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" name="Google Shape;508;p25"/>
            <p:cNvSpPr txBox="1"/>
            <p:nvPr/>
          </p:nvSpPr>
          <p:spPr>
            <a:xfrm>
              <a:off x="62873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6287325" y="3778125"/>
              <a:ext cx="17025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25"/>
            <p:cNvSpPr txBox="1"/>
            <p:nvPr/>
          </p:nvSpPr>
          <p:spPr>
            <a:xfrm>
              <a:off x="67311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r>
                <a:rPr lang="en" sz="20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11" name="Google Shape;511;p25"/>
          <p:cNvGrpSpPr/>
          <p:nvPr/>
        </p:nvGrpSpPr>
        <p:grpSpPr>
          <a:xfrm>
            <a:off x="6731275" y="2088600"/>
            <a:ext cx="1702500" cy="2532562"/>
            <a:chOff x="6287325" y="1726763"/>
            <a:chExt cx="1702500" cy="2532562"/>
          </a:xfrm>
        </p:grpSpPr>
        <p:grpSp>
          <p:nvGrpSpPr>
            <p:cNvPr id="512" name="Google Shape;512;p25"/>
            <p:cNvGrpSpPr/>
            <p:nvPr/>
          </p:nvGrpSpPr>
          <p:grpSpPr>
            <a:xfrm>
              <a:off x="6345847" y="1726763"/>
              <a:ext cx="1585067" cy="1585067"/>
              <a:chOff x="6868325" y="1240250"/>
              <a:chExt cx="1423500" cy="1423500"/>
            </a:xfrm>
          </p:grpSpPr>
          <p:sp>
            <p:nvSpPr>
              <p:cNvPr id="513" name="Google Shape;513;p25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6212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5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name="adj1" fmla="val 18563123"/>
                  <a:gd name="adj2" fmla="val 16198046"/>
                  <a:gd name="adj3" fmla="val 16139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25"/>
            <p:cNvSpPr txBox="1"/>
            <p:nvPr/>
          </p:nvSpPr>
          <p:spPr>
            <a:xfrm>
              <a:off x="62873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6" name="Google Shape;516;p25"/>
            <p:cNvSpPr txBox="1"/>
            <p:nvPr/>
          </p:nvSpPr>
          <p:spPr>
            <a:xfrm>
              <a:off x="6287325" y="3778125"/>
              <a:ext cx="17025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7" name="Google Shape;517;p25"/>
            <p:cNvSpPr txBox="1"/>
            <p:nvPr/>
          </p:nvSpPr>
          <p:spPr>
            <a:xfrm>
              <a:off x="67311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20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18" name="Google Shape;518;p25"/>
          <p:cNvSpPr/>
          <p:nvPr/>
        </p:nvSpPr>
        <p:spPr>
          <a:xfrm>
            <a:off x="1375649" y="1490736"/>
            <a:ext cx="371760" cy="370160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25"/>
          <p:cNvGrpSpPr/>
          <p:nvPr/>
        </p:nvGrpSpPr>
        <p:grpSpPr>
          <a:xfrm>
            <a:off x="3376208" y="1499117"/>
            <a:ext cx="384617" cy="353398"/>
            <a:chOff x="1952836" y="2774422"/>
            <a:chExt cx="372835" cy="342573"/>
          </a:xfrm>
        </p:grpSpPr>
        <p:sp>
          <p:nvSpPr>
            <p:cNvPr id="520" name="Google Shape;520;p25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5"/>
          <p:cNvGrpSpPr/>
          <p:nvPr/>
        </p:nvGrpSpPr>
        <p:grpSpPr>
          <a:xfrm>
            <a:off x="5383039" y="1519804"/>
            <a:ext cx="384977" cy="312024"/>
            <a:chOff x="5220616" y="2791061"/>
            <a:chExt cx="373185" cy="302466"/>
          </a:xfrm>
        </p:grpSpPr>
        <p:sp>
          <p:nvSpPr>
            <p:cNvPr id="524" name="Google Shape;524;p25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25"/>
          <p:cNvGrpSpPr/>
          <p:nvPr/>
        </p:nvGrpSpPr>
        <p:grpSpPr>
          <a:xfrm>
            <a:off x="7415956" y="1496382"/>
            <a:ext cx="333121" cy="358869"/>
            <a:chOff x="6896644" y="3216007"/>
            <a:chExt cx="322917" cy="347876"/>
          </a:xfrm>
        </p:grpSpPr>
        <p:sp>
          <p:nvSpPr>
            <p:cNvPr id="543" name="Google Shape;543;p25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6"/>
          <p:cNvGrpSpPr/>
          <p:nvPr/>
        </p:nvGrpSpPr>
        <p:grpSpPr>
          <a:xfrm>
            <a:off x="3045775" y="1453488"/>
            <a:ext cx="3052500" cy="3052500"/>
            <a:chOff x="4389375" y="1045500"/>
            <a:chExt cx="3052500" cy="3052500"/>
          </a:xfrm>
        </p:grpSpPr>
        <p:sp>
          <p:nvSpPr>
            <p:cNvPr id="555" name="Google Shape;555;p26"/>
            <p:cNvSpPr/>
            <p:nvPr/>
          </p:nvSpPr>
          <p:spPr>
            <a:xfrm>
              <a:off x="4389375" y="1045500"/>
              <a:ext cx="3052500" cy="3052500"/>
            </a:xfrm>
            <a:prstGeom prst="pie">
              <a:avLst>
                <a:gd name="adj1" fmla="val 2991682"/>
                <a:gd name="adj2" fmla="val 11353025"/>
              </a:avLst>
            </a:prstGeom>
            <a:solidFill>
              <a:schemeClr val="accent5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389375" y="1045500"/>
              <a:ext cx="3052500" cy="3052500"/>
            </a:xfrm>
            <a:prstGeom prst="pie">
              <a:avLst>
                <a:gd name="adj1" fmla="val 18630211"/>
                <a:gd name="adj2" fmla="val 2992373"/>
              </a:avLst>
            </a:pr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4389375" y="1045500"/>
              <a:ext cx="3052500" cy="3052500"/>
            </a:xfrm>
            <a:prstGeom prst="pie">
              <a:avLst>
                <a:gd name="adj1" fmla="val 15043696"/>
                <a:gd name="adj2" fmla="val 18626570"/>
              </a:avLst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4389375" y="1045500"/>
              <a:ext cx="3052500" cy="3052500"/>
            </a:xfrm>
            <a:prstGeom prst="pie">
              <a:avLst>
                <a:gd name="adj1" fmla="val 11361736"/>
                <a:gd name="adj2" fmla="val 15052745"/>
              </a:avLst>
            </a:prstGeom>
            <a:solidFill>
              <a:schemeClr val="accen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 txBox="1"/>
            <p:nvPr/>
          </p:nvSpPr>
          <p:spPr>
            <a:xfrm>
              <a:off x="5040364" y="3054724"/>
              <a:ext cx="9153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</a:t>
              </a: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0" name="Google Shape;560;p26"/>
            <p:cNvSpPr txBox="1"/>
            <p:nvPr/>
          </p:nvSpPr>
          <p:spPr>
            <a:xfrm>
              <a:off x="6351589" y="2349374"/>
              <a:ext cx="9153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</a:t>
              </a: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1" name="Google Shape;561;p26"/>
            <p:cNvSpPr txBox="1"/>
            <p:nvPr/>
          </p:nvSpPr>
          <p:spPr>
            <a:xfrm>
              <a:off x="5658014" y="1471924"/>
              <a:ext cx="9153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</a:t>
              </a: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2" name="Google Shape;562;p26"/>
            <p:cNvSpPr txBox="1"/>
            <p:nvPr/>
          </p:nvSpPr>
          <p:spPr>
            <a:xfrm>
              <a:off x="4651564" y="1792349"/>
              <a:ext cx="9153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</a:t>
              </a: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63" name="Google Shape;563;p26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564" name="Google Shape;564;p26"/>
          <p:cNvGrpSpPr/>
          <p:nvPr/>
        </p:nvGrpSpPr>
        <p:grpSpPr>
          <a:xfrm>
            <a:off x="710275" y="1592600"/>
            <a:ext cx="2851100" cy="1179763"/>
            <a:chOff x="710275" y="1442775"/>
            <a:chExt cx="2851100" cy="1179763"/>
          </a:xfrm>
        </p:grpSpPr>
        <p:sp>
          <p:nvSpPr>
            <p:cNvPr id="565" name="Google Shape;565;p26"/>
            <p:cNvSpPr txBox="1"/>
            <p:nvPr/>
          </p:nvSpPr>
          <p:spPr>
            <a:xfrm>
              <a:off x="710275" y="1607763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1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6" name="Google Shape;566;p26"/>
            <p:cNvSpPr txBox="1"/>
            <p:nvPr/>
          </p:nvSpPr>
          <p:spPr>
            <a:xfrm>
              <a:off x="710275" y="1861738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815175" y="1442775"/>
              <a:ext cx="607500" cy="92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8" name="Google Shape;568;p26"/>
            <p:cNvCxnSpPr/>
            <p:nvPr/>
          </p:nvCxnSpPr>
          <p:spPr>
            <a:xfrm>
              <a:off x="1575075" y="1488825"/>
              <a:ext cx="198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9" name="Google Shape;569;p26"/>
          <p:cNvGrpSpPr/>
          <p:nvPr/>
        </p:nvGrpSpPr>
        <p:grpSpPr>
          <a:xfrm>
            <a:off x="710275" y="3187125"/>
            <a:ext cx="2171600" cy="1179763"/>
            <a:chOff x="710275" y="3037300"/>
            <a:chExt cx="2171600" cy="1179763"/>
          </a:xfrm>
        </p:grpSpPr>
        <p:sp>
          <p:nvSpPr>
            <p:cNvPr id="570" name="Google Shape;570;p26"/>
            <p:cNvSpPr txBox="1"/>
            <p:nvPr/>
          </p:nvSpPr>
          <p:spPr>
            <a:xfrm>
              <a:off x="710275" y="3202288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3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1" name="Google Shape;571;p26"/>
            <p:cNvSpPr txBox="1"/>
            <p:nvPr/>
          </p:nvSpPr>
          <p:spPr>
            <a:xfrm>
              <a:off x="710275" y="3456263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815175" y="3037300"/>
              <a:ext cx="607500" cy="92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3" name="Google Shape;573;p26"/>
            <p:cNvCxnSpPr/>
            <p:nvPr/>
          </p:nvCxnSpPr>
          <p:spPr>
            <a:xfrm>
              <a:off x="1575075" y="3083350"/>
              <a:ext cx="1306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4" name="Google Shape;574;p26"/>
          <p:cNvGrpSpPr/>
          <p:nvPr/>
        </p:nvGrpSpPr>
        <p:grpSpPr>
          <a:xfrm>
            <a:off x="5582675" y="1592600"/>
            <a:ext cx="2851100" cy="1179763"/>
            <a:chOff x="5582675" y="1442775"/>
            <a:chExt cx="2851100" cy="1179763"/>
          </a:xfrm>
        </p:grpSpPr>
        <p:sp>
          <p:nvSpPr>
            <p:cNvPr id="575" name="Google Shape;575;p26"/>
            <p:cNvSpPr txBox="1"/>
            <p:nvPr/>
          </p:nvSpPr>
          <p:spPr>
            <a:xfrm>
              <a:off x="6549175" y="1607763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2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6" name="Google Shape;576;p26"/>
            <p:cNvSpPr txBox="1"/>
            <p:nvPr/>
          </p:nvSpPr>
          <p:spPr>
            <a:xfrm>
              <a:off x="6549175" y="1861738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7721375" y="1442775"/>
              <a:ext cx="607500" cy="9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8" name="Google Shape;578;p26"/>
            <p:cNvCxnSpPr/>
            <p:nvPr/>
          </p:nvCxnSpPr>
          <p:spPr>
            <a:xfrm>
              <a:off x="5582675" y="1488825"/>
              <a:ext cx="198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9" name="Google Shape;579;p26"/>
          <p:cNvGrpSpPr/>
          <p:nvPr/>
        </p:nvGrpSpPr>
        <p:grpSpPr>
          <a:xfrm>
            <a:off x="6262175" y="3187125"/>
            <a:ext cx="2171600" cy="1179763"/>
            <a:chOff x="6262175" y="3037300"/>
            <a:chExt cx="2171600" cy="1179763"/>
          </a:xfrm>
        </p:grpSpPr>
        <p:sp>
          <p:nvSpPr>
            <p:cNvPr id="580" name="Google Shape;580;p26"/>
            <p:cNvSpPr txBox="1"/>
            <p:nvPr/>
          </p:nvSpPr>
          <p:spPr>
            <a:xfrm>
              <a:off x="6549175" y="3202288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4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1" name="Google Shape;581;p26"/>
            <p:cNvSpPr txBox="1"/>
            <p:nvPr/>
          </p:nvSpPr>
          <p:spPr>
            <a:xfrm>
              <a:off x="6549175" y="3456263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7721375" y="3037300"/>
              <a:ext cx="607500" cy="9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3" name="Google Shape;583;p26"/>
            <p:cNvCxnSpPr/>
            <p:nvPr/>
          </p:nvCxnSpPr>
          <p:spPr>
            <a:xfrm>
              <a:off x="6262175" y="3083350"/>
              <a:ext cx="1306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7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589" name="Google Shape;589;p27"/>
          <p:cNvGrpSpPr/>
          <p:nvPr/>
        </p:nvGrpSpPr>
        <p:grpSpPr>
          <a:xfrm>
            <a:off x="2888625" y="1296450"/>
            <a:ext cx="3366600" cy="3366600"/>
            <a:chOff x="2888625" y="1279825"/>
            <a:chExt cx="3366600" cy="3366600"/>
          </a:xfrm>
        </p:grpSpPr>
        <p:grpSp>
          <p:nvGrpSpPr>
            <p:cNvPr id="590" name="Google Shape;590;p27"/>
            <p:cNvGrpSpPr/>
            <p:nvPr/>
          </p:nvGrpSpPr>
          <p:grpSpPr>
            <a:xfrm>
              <a:off x="3504625" y="1895825"/>
              <a:ext cx="2164750" cy="2134800"/>
              <a:chOff x="3504625" y="1743425"/>
              <a:chExt cx="2164750" cy="2134800"/>
            </a:xfrm>
          </p:grpSpPr>
          <p:sp>
            <p:nvSpPr>
              <p:cNvPr id="591" name="Google Shape;591;p27"/>
              <p:cNvSpPr/>
              <p:nvPr/>
            </p:nvSpPr>
            <p:spPr>
              <a:xfrm>
                <a:off x="3504625" y="1743425"/>
                <a:ext cx="2134800" cy="2134800"/>
              </a:xfrm>
              <a:prstGeom prst="pie">
                <a:avLst>
                  <a:gd name="adj1" fmla="val 19001718"/>
                  <a:gd name="adj2" fmla="val 290166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7"/>
              <p:cNvSpPr txBox="1"/>
              <p:nvPr/>
            </p:nvSpPr>
            <p:spPr>
              <a:xfrm>
                <a:off x="4788575" y="2550300"/>
                <a:ext cx="880800" cy="5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10</a:t>
                </a:r>
                <a:r>
                  <a:rPr lang="en" sz="1600">
                    <a:solidFill>
                      <a:schemeClr val="lt1"/>
                    </a:solidFill>
                    <a:latin typeface="Fira Sans Extra Condensed Light"/>
                    <a:ea typeface="Fira Sans Extra Condensed Light"/>
                    <a:cs typeface="Fira Sans Extra Condensed Light"/>
                    <a:sym typeface="Fira Sans Extra Condensed Light"/>
                  </a:rPr>
                  <a:t>%</a:t>
                </a:r>
                <a:endParaRPr sz="1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93" name="Google Shape;593;p27"/>
            <p:cNvGrpSpPr/>
            <p:nvPr/>
          </p:nvGrpSpPr>
          <p:grpSpPr>
            <a:xfrm>
              <a:off x="3261050" y="1652250"/>
              <a:ext cx="2622000" cy="2622000"/>
              <a:chOff x="3261050" y="1499850"/>
              <a:chExt cx="2622000" cy="2622000"/>
            </a:xfrm>
          </p:grpSpPr>
          <p:sp>
            <p:nvSpPr>
              <p:cNvPr id="594" name="Google Shape;594;p27"/>
              <p:cNvSpPr/>
              <p:nvPr/>
            </p:nvSpPr>
            <p:spPr>
              <a:xfrm>
                <a:off x="3261050" y="1499850"/>
                <a:ext cx="2622000" cy="2622000"/>
              </a:xfrm>
              <a:prstGeom prst="pie">
                <a:avLst>
                  <a:gd name="adj1" fmla="val 2863663"/>
                  <a:gd name="adj2" fmla="val 8037408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7"/>
              <p:cNvSpPr txBox="1"/>
              <p:nvPr/>
            </p:nvSpPr>
            <p:spPr>
              <a:xfrm>
                <a:off x="4131500" y="3357425"/>
                <a:ext cx="880800" cy="5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15</a:t>
                </a:r>
                <a:r>
                  <a:rPr lang="en" sz="1600">
                    <a:solidFill>
                      <a:schemeClr val="lt1"/>
                    </a:solidFill>
                    <a:latin typeface="Fira Sans Extra Condensed Light"/>
                    <a:ea typeface="Fira Sans Extra Condensed Light"/>
                    <a:cs typeface="Fira Sans Extra Condensed Light"/>
                    <a:sym typeface="Fira Sans Extra Condensed Light"/>
                  </a:rPr>
                  <a:t>%</a:t>
                </a:r>
                <a:endParaRPr sz="1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96" name="Google Shape;596;p27"/>
            <p:cNvGrpSpPr/>
            <p:nvPr/>
          </p:nvGrpSpPr>
          <p:grpSpPr>
            <a:xfrm>
              <a:off x="3123960" y="1515160"/>
              <a:ext cx="2895900" cy="2895900"/>
              <a:chOff x="3123960" y="1362760"/>
              <a:chExt cx="2895900" cy="2895900"/>
            </a:xfrm>
          </p:grpSpPr>
          <p:sp>
            <p:nvSpPr>
              <p:cNvPr id="597" name="Google Shape;597;p27"/>
              <p:cNvSpPr/>
              <p:nvPr/>
            </p:nvSpPr>
            <p:spPr>
              <a:xfrm>
                <a:off x="3123960" y="1362760"/>
                <a:ext cx="2895900" cy="2895900"/>
              </a:xfrm>
              <a:prstGeom prst="pie">
                <a:avLst>
                  <a:gd name="adj1" fmla="val 7942849"/>
                  <a:gd name="adj2" fmla="val 1350011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7"/>
              <p:cNvSpPr txBox="1"/>
              <p:nvPr/>
            </p:nvSpPr>
            <p:spPr>
              <a:xfrm>
                <a:off x="3261050" y="2550300"/>
                <a:ext cx="880800" cy="5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35</a:t>
                </a:r>
                <a:r>
                  <a:rPr lang="en" sz="1600">
                    <a:solidFill>
                      <a:schemeClr val="lt1"/>
                    </a:solidFill>
                    <a:latin typeface="Fira Sans Extra Condensed Light"/>
                    <a:ea typeface="Fira Sans Extra Condensed Light"/>
                    <a:cs typeface="Fira Sans Extra Condensed Light"/>
                    <a:sym typeface="Fira Sans Extra Condensed Light"/>
                  </a:rPr>
                  <a:t>%</a:t>
                </a:r>
                <a:endParaRPr sz="1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99" name="Google Shape;599;p27"/>
            <p:cNvGrpSpPr/>
            <p:nvPr/>
          </p:nvGrpSpPr>
          <p:grpSpPr>
            <a:xfrm>
              <a:off x="2888625" y="1279825"/>
              <a:ext cx="3366600" cy="3366600"/>
              <a:chOff x="2888625" y="1127425"/>
              <a:chExt cx="3366600" cy="3366600"/>
            </a:xfrm>
          </p:grpSpPr>
          <p:sp>
            <p:nvSpPr>
              <p:cNvPr id="600" name="Google Shape;600;p27"/>
              <p:cNvSpPr/>
              <p:nvPr/>
            </p:nvSpPr>
            <p:spPr>
              <a:xfrm>
                <a:off x="2888625" y="1127425"/>
                <a:ext cx="3366600" cy="3366600"/>
              </a:xfrm>
              <a:prstGeom prst="pie">
                <a:avLst>
                  <a:gd name="adj1" fmla="val 13421822"/>
                  <a:gd name="adj2" fmla="val 19067991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7"/>
              <p:cNvSpPr txBox="1"/>
              <p:nvPr/>
            </p:nvSpPr>
            <p:spPr>
              <a:xfrm>
                <a:off x="4131500" y="1510025"/>
                <a:ext cx="880800" cy="5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50</a:t>
                </a:r>
                <a:r>
                  <a:rPr lang="en" sz="1600">
                    <a:solidFill>
                      <a:srgbClr val="FFFFFF"/>
                    </a:solidFill>
                    <a:latin typeface="Fira Sans Extra Condensed Light"/>
                    <a:ea typeface="Fira Sans Extra Condensed Light"/>
                    <a:cs typeface="Fira Sans Extra Condensed Light"/>
                    <a:sym typeface="Fira Sans Extra Condensed Light"/>
                  </a:rPr>
                  <a:t>%</a:t>
                </a:r>
                <a:endParaRPr sz="16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endParaRPr>
              </a:p>
            </p:txBody>
          </p:sp>
        </p:grpSp>
        <p:sp>
          <p:nvSpPr>
            <p:cNvPr id="602" name="Google Shape;602;p27"/>
            <p:cNvSpPr/>
            <p:nvPr/>
          </p:nvSpPr>
          <p:spPr>
            <a:xfrm>
              <a:off x="4260450" y="2651650"/>
              <a:ext cx="622800" cy="62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27"/>
          <p:cNvGrpSpPr/>
          <p:nvPr/>
        </p:nvGrpSpPr>
        <p:grpSpPr>
          <a:xfrm>
            <a:off x="6549175" y="1624388"/>
            <a:ext cx="1884600" cy="1014775"/>
            <a:chOff x="6549175" y="1626963"/>
            <a:chExt cx="1884600" cy="1014775"/>
          </a:xfrm>
        </p:grpSpPr>
        <p:sp>
          <p:nvSpPr>
            <p:cNvPr id="604" name="Google Shape;604;p27"/>
            <p:cNvSpPr txBox="1"/>
            <p:nvPr/>
          </p:nvSpPr>
          <p:spPr>
            <a:xfrm>
              <a:off x="6549175" y="1626963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5" name="Google Shape;605;p27"/>
            <p:cNvSpPr txBox="1"/>
            <p:nvPr/>
          </p:nvSpPr>
          <p:spPr>
            <a:xfrm>
              <a:off x="6549175" y="1880938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6" name="Google Shape;606;p27"/>
          <p:cNvGrpSpPr/>
          <p:nvPr/>
        </p:nvGrpSpPr>
        <p:grpSpPr>
          <a:xfrm>
            <a:off x="710275" y="3218913"/>
            <a:ext cx="1884600" cy="1014775"/>
            <a:chOff x="710275" y="3221488"/>
            <a:chExt cx="1884600" cy="1014775"/>
          </a:xfrm>
        </p:grpSpPr>
        <p:sp>
          <p:nvSpPr>
            <p:cNvPr id="607" name="Google Shape;607;p27"/>
            <p:cNvSpPr txBox="1"/>
            <p:nvPr/>
          </p:nvSpPr>
          <p:spPr>
            <a:xfrm>
              <a:off x="710275" y="3221488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8" name="Google Shape;608;p27"/>
            <p:cNvSpPr txBox="1"/>
            <p:nvPr/>
          </p:nvSpPr>
          <p:spPr>
            <a:xfrm>
              <a:off x="710275" y="3475463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9" name="Google Shape;609;p27"/>
          <p:cNvGrpSpPr/>
          <p:nvPr/>
        </p:nvGrpSpPr>
        <p:grpSpPr>
          <a:xfrm>
            <a:off x="710275" y="1624388"/>
            <a:ext cx="1884600" cy="1014775"/>
            <a:chOff x="710275" y="1626963"/>
            <a:chExt cx="1884600" cy="1014775"/>
          </a:xfrm>
        </p:grpSpPr>
        <p:sp>
          <p:nvSpPr>
            <p:cNvPr id="610" name="Google Shape;610;p27"/>
            <p:cNvSpPr txBox="1"/>
            <p:nvPr/>
          </p:nvSpPr>
          <p:spPr>
            <a:xfrm>
              <a:off x="710275" y="1626963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1" name="Google Shape;611;p27"/>
            <p:cNvSpPr txBox="1"/>
            <p:nvPr/>
          </p:nvSpPr>
          <p:spPr>
            <a:xfrm>
              <a:off x="710275" y="1880938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2" name="Google Shape;612;p27"/>
          <p:cNvGrpSpPr/>
          <p:nvPr/>
        </p:nvGrpSpPr>
        <p:grpSpPr>
          <a:xfrm>
            <a:off x="6549175" y="3218913"/>
            <a:ext cx="1884600" cy="1014775"/>
            <a:chOff x="6549175" y="3221488"/>
            <a:chExt cx="1884600" cy="1014775"/>
          </a:xfrm>
        </p:grpSpPr>
        <p:sp>
          <p:nvSpPr>
            <p:cNvPr id="613" name="Google Shape;613;p27"/>
            <p:cNvSpPr txBox="1"/>
            <p:nvPr/>
          </p:nvSpPr>
          <p:spPr>
            <a:xfrm>
              <a:off x="6549175" y="3221488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4" name="Google Shape;614;p27"/>
            <p:cNvSpPr txBox="1"/>
            <p:nvPr/>
          </p:nvSpPr>
          <p:spPr>
            <a:xfrm>
              <a:off x="6549175" y="3475463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8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620" name="Google Shape;620;p28"/>
          <p:cNvGrpSpPr/>
          <p:nvPr/>
        </p:nvGrpSpPr>
        <p:grpSpPr>
          <a:xfrm>
            <a:off x="5520225" y="3652574"/>
            <a:ext cx="2673900" cy="856326"/>
            <a:chOff x="5520225" y="3502762"/>
            <a:chExt cx="2673900" cy="856326"/>
          </a:xfrm>
        </p:grpSpPr>
        <p:sp>
          <p:nvSpPr>
            <p:cNvPr id="621" name="Google Shape;621;p28"/>
            <p:cNvSpPr txBox="1"/>
            <p:nvPr/>
          </p:nvSpPr>
          <p:spPr>
            <a:xfrm>
              <a:off x="5520225" y="3795388"/>
              <a:ext cx="26739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520225" y="3502762"/>
              <a:ext cx="2673900" cy="273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3" name="Google Shape;623;p28"/>
          <p:cNvGrpSpPr/>
          <p:nvPr/>
        </p:nvGrpSpPr>
        <p:grpSpPr>
          <a:xfrm>
            <a:off x="5520225" y="1450575"/>
            <a:ext cx="2673900" cy="856325"/>
            <a:chOff x="5520225" y="1300763"/>
            <a:chExt cx="2673900" cy="856325"/>
          </a:xfrm>
        </p:grpSpPr>
        <p:sp>
          <p:nvSpPr>
            <p:cNvPr id="624" name="Google Shape;624;p28"/>
            <p:cNvSpPr txBox="1"/>
            <p:nvPr/>
          </p:nvSpPr>
          <p:spPr>
            <a:xfrm>
              <a:off x="5520225" y="1593388"/>
              <a:ext cx="26739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5520225" y="1300763"/>
              <a:ext cx="2673900" cy="273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6" name="Google Shape;626;p28"/>
          <p:cNvGrpSpPr/>
          <p:nvPr/>
        </p:nvGrpSpPr>
        <p:grpSpPr>
          <a:xfrm>
            <a:off x="5520225" y="2551576"/>
            <a:ext cx="2673900" cy="856325"/>
            <a:chOff x="5520225" y="2401763"/>
            <a:chExt cx="2673900" cy="856325"/>
          </a:xfrm>
        </p:grpSpPr>
        <p:sp>
          <p:nvSpPr>
            <p:cNvPr id="627" name="Google Shape;627;p28"/>
            <p:cNvSpPr txBox="1"/>
            <p:nvPr/>
          </p:nvSpPr>
          <p:spPr>
            <a:xfrm>
              <a:off x="5520225" y="2694388"/>
              <a:ext cx="26739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20225" y="2401763"/>
              <a:ext cx="2673900" cy="27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9" name="Google Shape;629;p28"/>
          <p:cNvGrpSpPr/>
          <p:nvPr/>
        </p:nvGrpSpPr>
        <p:grpSpPr>
          <a:xfrm>
            <a:off x="949925" y="1553960"/>
            <a:ext cx="3933296" cy="2851555"/>
            <a:chOff x="949925" y="1404147"/>
            <a:chExt cx="3933296" cy="2851555"/>
          </a:xfrm>
        </p:grpSpPr>
        <p:grpSp>
          <p:nvGrpSpPr>
            <p:cNvPr id="630" name="Google Shape;630;p28"/>
            <p:cNvGrpSpPr/>
            <p:nvPr/>
          </p:nvGrpSpPr>
          <p:grpSpPr>
            <a:xfrm>
              <a:off x="2031665" y="1404147"/>
              <a:ext cx="2851555" cy="2851555"/>
              <a:chOff x="6868325" y="1240250"/>
              <a:chExt cx="1423500" cy="1423500"/>
            </a:xfrm>
          </p:grpSpPr>
          <p:sp>
            <p:nvSpPr>
              <p:cNvPr id="631" name="Google Shape;631;p28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824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6869962" y="1240253"/>
                <a:ext cx="1420200" cy="1420200"/>
              </a:xfrm>
              <a:prstGeom prst="blockArc">
                <a:avLst>
                  <a:gd name="adj1" fmla="val 21597691"/>
                  <a:gd name="adj2" fmla="val 16212183"/>
                  <a:gd name="adj3" fmla="val 827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28"/>
            <p:cNvSpPr/>
            <p:nvPr/>
          </p:nvSpPr>
          <p:spPr>
            <a:xfrm>
              <a:off x="2335593" y="1708075"/>
              <a:ext cx="2243700" cy="2243700"/>
            </a:xfrm>
            <a:prstGeom prst="donut">
              <a:avLst>
                <a:gd name="adj" fmla="val 1062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2338143" y="1710625"/>
              <a:ext cx="2238600" cy="2238600"/>
            </a:xfrm>
            <a:prstGeom prst="blockArc">
              <a:avLst>
                <a:gd name="adj1" fmla="val 2077565"/>
                <a:gd name="adj2" fmla="val 16217890"/>
                <a:gd name="adj3" fmla="val 1052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28"/>
            <p:cNvGrpSpPr/>
            <p:nvPr/>
          </p:nvGrpSpPr>
          <p:grpSpPr>
            <a:xfrm>
              <a:off x="2668966" y="2041000"/>
              <a:ext cx="1576953" cy="1577850"/>
              <a:chOff x="6868325" y="1239440"/>
              <a:chExt cx="1423500" cy="1424310"/>
            </a:xfrm>
          </p:grpSpPr>
          <p:sp>
            <p:nvSpPr>
              <p:cNvPr id="636" name="Google Shape;636;p28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507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8"/>
              <p:cNvSpPr/>
              <p:nvPr/>
            </p:nvSpPr>
            <p:spPr>
              <a:xfrm>
                <a:off x="6869962" y="1239440"/>
                <a:ext cx="1420200" cy="1420200"/>
              </a:xfrm>
              <a:prstGeom prst="blockArc">
                <a:avLst>
                  <a:gd name="adj1" fmla="val 5423556"/>
                  <a:gd name="adj2" fmla="val 16203475"/>
                  <a:gd name="adj3" fmla="val 1498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28"/>
            <p:cNvSpPr/>
            <p:nvPr/>
          </p:nvSpPr>
          <p:spPr>
            <a:xfrm>
              <a:off x="949925" y="1404152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75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949925" y="1902664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65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949925" y="2401177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  <p:cxnSp>
          <p:nvCxnSpPr>
            <p:cNvPr id="641" name="Google Shape;641;p28"/>
            <p:cNvCxnSpPr>
              <a:stCxn id="638" idx="3"/>
            </p:cNvCxnSpPr>
            <p:nvPr/>
          </p:nvCxnSpPr>
          <p:spPr>
            <a:xfrm>
              <a:off x="1610525" y="1591202"/>
              <a:ext cx="1477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42" name="Google Shape;642;p28"/>
            <p:cNvCxnSpPr>
              <a:stCxn id="639" idx="3"/>
            </p:cNvCxnSpPr>
            <p:nvPr/>
          </p:nvCxnSpPr>
          <p:spPr>
            <a:xfrm>
              <a:off x="1610525" y="2089714"/>
              <a:ext cx="117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643" name="Google Shape;643;p28"/>
            <p:cNvCxnSpPr>
              <a:stCxn id="640" idx="3"/>
            </p:cNvCxnSpPr>
            <p:nvPr/>
          </p:nvCxnSpPr>
          <p:spPr>
            <a:xfrm>
              <a:off x="1610525" y="2588227"/>
              <a:ext cx="124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29"/>
          <p:cNvGrpSpPr/>
          <p:nvPr/>
        </p:nvGrpSpPr>
        <p:grpSpPr>
          <a:xfrm>
            <a:off x="792375" y="1312800"/>
            <a:ext cx="3064800" cy="3064800"/>
            <a:chOff x="792375" y="1239425"/>
            <a:chExt cx="3064800" cy="3064800"/>
          </a:xfrm>
        </p:grpSpPr>
        <p:sp>
          <p:nvSpPr>
            <p:cNvPr id="649" name="Google Shape;649;p29"/>
            <p:cNvSpPr/>
            <p:nvPr/>
          </p:nvSpPr>
          <p:spPr>
            <a:xfrm>
              <a:off x="923625" y="1370675"/>
              <a:ext cx="2802300" cy="28023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 rot="10800000" flipH="1">
              <a:off x="792375" y="1239425"/>
              <a:ext cx="3064800" cy="3064800"/>
            </a:xfrm>
            <a:prstGeom prst="blockArc">
              <a:avLst>
                <a:gd name="adj1" fmla="val 5383899"/>
                <a:gd name="adj2" fmla="val 16197592"/>
                <a:gd name="adj3" fmla="val 80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9"/>
          <p:cNvGrpSpPr/>
          <p:nvPr/>
        </p:nvGrpSpPr>
        <p:grpSpPr>
          <a:xfrm>
            <a:off x="1038675" y="1559250"/>
            <a:ext cx="2572200" cy="2571900"/>
            <a:chOff x="1038675" y="1485875"/>
            <a:chExt cx="2572200" cy="2571900"/>
          </a:xfrm>
        </p:grpSpPr>
        <p:sp>
          <p:nvSpPr>
            <p:cNvPr id="652" name="Google Shape;652;p29"/>
            <p:cNvSpPr/>
            <p:nvPr/>
          </p:nvSpPr>
          <p:spPr>
            <a:xfrm>
              <a:off x="1159025" y="1606050"/>
              <a:ext cx="2331600" cy="233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 rot="10800000" flipH="1">
              <a:off x="1038675" y="1485875"/>
              <a:ext cx="2572200" cy="2571900"/>
            </a:xfrm>
            <a:prstGeom prst="blockArc">
              <a:avLst>
                <a:gd name="adj1" fmla="val 3698438"/>
                <a:gd name="adj2" fmla="val 16196780"/>
                <a:gd name="adj3" fmla="val 95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9"/>
          <p:cNvGrpSpPr/>
          <p:nvPr/>
        </p:nvGrpSpPr>
        <p:grpSpPr>
          <a:xfrm>
            <a:off x="1283325" y="1803750"/>
            <a:ext cx="2082900" cy="2082900"/>
            <a:chOff x="1283325" y="1730375"/>
            <a:chExt cx="2082900" cy="2082900"/>
          </a:xfrm>
        </p:grpSpPr>
        <p:sp>
          <p:nvSpPr>
            <p:cNvPr id="655" name="Google Shape;655;p29"/>
            <p:cNvSpPr/>
            <p:nvPr/>
          </p:nvSpPr>
          <p:spPr>
            <a:xfrm>
              <a:off x="1399175" y="1846200"/>
              <a:ext cx="1851300" cy="1851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 rot="10800000" flipH="1">
              <a:off x="1283325" y="1730375"/>
              <a:ext cx="2082900" cy="2082900"/>
            </a:xfrm>
            <a:prstGeom prst="blockArc">
              <a:avLst>
                <a:gd name="adj1" fmla="val 1545075"/>
                <a:gd name="adj2" fmla="val 16195235"/>
                <a:gd name="adj3" fmla="val 119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29"/>
          <p:cNvGrpSpPr/>
          <p:nvPr/>
        </p:nvGrpSpPr>
        <p:grpSpPr>
          <a:xfrm>
            <a:off x="1528575" y="2049000"/>
            <a:ext cx="1592400" cy="1592400"/>
            <a:chOff x="1528575" y="1975625"/>
            <a:chExt cx="1592400" cy="1592400"/>
          </a:xfrm>
        </p:grpSpPr>
        <p:sp>
          <p:nvSpPr>
            <p:cNvPr id="658" name="Google Shape;658;p29"/>
            <p:cNvSpPr/>
            <p:nvPr/>
          </p:nvSpPr>
          <p:spPr>
            <a:xfrm>
              <a:off x="1644350" y="2091375"/>
              <a:ext cx="1360800" cy="1360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 rot="10800000" flipH="1">
              <a:off x="1528575" y="1975625"/>
              <a:ext cx="1592400" cy="1592400"/>
            </a:xfrm>
            <a:prstGeom prst="blockArc">
              <a:avLst>
                <a:gd name="adj1" fmla="val 19723798"/>
                <a:gd name="adj2" fmla="val 16192946"/>
                <a:gd name="adj3" fmla="val 1556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29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661" name="Google Shape;661;p29"/>
          <p:cNvGrpSpPr/>
          <p:nvPr/>
        </p:nvGrpSpPr>
        <p:grpSpPr>
          <a:xfrm>
            <a:off x="4122675" y="3026752"/>
            <a:ext cx="1884600" cy="1467559"/>
            <a:chOff x="4122675" y="2953377"/>
            <a:chExt cx="1884600" cy="1467559"/>
          </a:xfrm>
        </p:grpSpPr>
        <p:sp>
          <p:nvSpPr>
            <p:cNvPr id="662" name="Google Shape;662;p29"/>
            <p:cNvSpPr txBox="1"/>
            <p:nvPr/>
          </p:nvSpPr>
          <p:spPr>
            <a:xfrm>
              <a:off x="4122675" y="3723736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4122675" y="3431110"/>
              <a:ext cx="1884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5245713" y="2953377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</p:grpSp>
      <p:grpSp>
        <p:nvGrpSpPr>
          <p:cNvPr id="665" name="Google Shape;665;p29"/>
          <p:cNvGrpSpPr/>
          <p:nvPr/>
        </p:nvGrpSpPr>
        <p:grpSpPr>
          <a:xfrm>
            <a:off x="6467075" y="3026752"/>
            <a:ext cx="1884600" cy="1467559"/>
            <a:chOff x="6467075" y="2953377"/>
            <a:chExt cx="1884600" cy="1467559"/>
          </a:xfrm>
        </p:grpSpPr>
        <p:sp>
          <p:nvSpPr>
            <p:cNvPr id="666" name="Google Shape;666;p29"/>
            <p:cNvSpPr txBox="1"/>
            <p:nvPr/>
          </p:nvSpPr>
          <p:spPr>
            <a:xfrm>
              <a:off x="6467075" y="3723736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467075" y="3431110"/>
              <a:ext cx="1884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586475" y="2953377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</p:grpSp>
      <p:grpSp>
        <p:nvGrpSpPr>
          <p:cNvPr id="669" name="Google Shape;669;p29"/>
          <p:cNvGrpSpPr/>
          <p:nvPr/>
        </p:nvGrpSpPr>
        <p:grpSpPr>
          <a:xfrm>
            <a:off x="4122675" y="1312789"/>
            <a:ext cx="1884600" cy="1458857"/>
            <a:chOff x="4122675" y="1239414"/>
            <a:chExt cx="1884600" cy="1458857"/>
          </a:xfrm>
        </p:grpSpPr>
        <p:sp>
          <p:nvSpPr>
            <p:cNvPr id="670" name="Google Shape;670;p29"/>
            <p:cNvSpPr txBox="1"/>
            <p:nvPr/>
          </p:nvSpPr>
          <p:spPr>
            <a:xfrm>
              <a:off x="4122675" y="2001071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4122675" y="1708446"/>
              <a:ext cx="1884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5245713" y="1239414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</p:grpSp>
      <p:grpSp>
        <p:nvGrpSpPr>
          <p:cNvPr id="673" name="Google Shape;673;p29"/>
          <p:cNvGrpSpPr/>
          <p:nvPr/>
        </p:nvGrpSpPr>
        <p:grpSpPr>
          <a:xfrm>
            <a:off x="6467075" y="1312789"/>
            <a:ext cx="1884600" cy="1458857"/>
            <a:chOff x="6467075" y="1239414"/>
            <a:chExt cx="1884600" cy="1458857"/>
          </a:xfrm>
        </p:grpSpPr>
        <p:sp>
          <p:nvSpPr>
            <p:cNvPr id="674" name="Google Shape;674;p29"/>
            <p:cNvSpPr txBox="1"/>
            <p:nvPr/>
          </p:nvSpPr>
          <p:spPr>
            <a:xfrm>
              <a:off x="6467075" y="2001071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6467075" y="1708446"/>
              <a:ext cx="1884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7586475" y="1239414"/>
              <a:ext cx="660600" cy="374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1800">
                  <a:solidFill>
                    <a:srgbClr val="FFFFFF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1200">
                <a:solidFill>
                  <a:srgbClr val="FFFFFF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30"/>
          <p:cNvGrpSpPr/>
          <p:nvPr/>
        </p:nvGrpSpPr>
        <p:grpSpPr>
          <a:xfrm>
            <a:off x="1171229" y="1317004"/>
            <a:ext cx="3881808" cy="2917470"/>
            <a:chOff x="2805784" y="1248756"/>
            <a:chExt cx="3996096" cy="3003367"/>
          </a:xfrm>
        </p:grpSpPr>
        <p:cxnSp>
          <p:nvCxnSpPr>
            <p:cNvPr id="682" name="Google Shape;682;p30"/>
            <p:cNvCxnSpPr/>
            <p:nvPr/>
          </p:nvCxnSpPr>
          <p:spPr>
            <a:xfrm>
              <a:off x="2810490" y="4212206"/>
              <a:ext cx="2175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83" name="Google Shape;683;p30"/>
            <p:cNvSpPr/>
            <p:nvPr/>
          </p:nvSpPr>
          <p:spPr>
            <a:xfrm>
              <a:off x="3798514" y="1248756"/>
              <a:ext cx="3003367" cy="3003367"/>
            </a:xfrm>
            <a:prstGeom prst="arc">
              <a:avLst>
                <a:gd name="adj1" fmla="val 16200000"/>
                <a:gd name="adj2" fmla="val 6136707"/>
              </a:avLst>
            </a:prstGeom>
            <a:noFill/>
            <a:ln w="2286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 txBox="1"/>
            <p:nvPr/>
          </p:nvSpPr>
          <p:spPr>
            <a:xfrm>
              <a:off x="2805784" y="3788996"/>
              <a:ext cx="1347335" cy="339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55</a:t>
              </a:r>
              <a:r>
                <a:rPr lang="en" sz="2000">
                  <a:solidFill>
                    <a:schemeClr val="accen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2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5" name="Google Shape;685;p30"/>
          <p:cNvGrpSpPr/>
          <p:nvPr/>
        </p:nvGrpSpPr>
        <p:grpSpPr>
          <a:xfrm>
            <a:off x="1171229" y="1595532"/>
            <a:ext cx="3603439" cy="2360574"/>
            <a:chOff x="2805784" y="1535483"/>
            <a:chExt cx="3709532" cy="2430074"/>
          </a:xfrm>
        </p:grpSpPr>
        <p:sp>
          <p:nvSpPr>
            <p:cNvPr id="686" name="Google Shape;686;p30"/>
            <p:cNvSpPr/>
            <p:nvPr/>
          </p:nvSpPr>
          <p:spPr>
            <a:xfrm>
              <a:off x="4085242" y="1535483"/>
              <a:ext cx="2430074" cy="2430074"/>
            </a:xfrm>
            <a:prstGeom prst="arc">
              <a:avLst>
                <a:gd name="adj1" fmla="val 16200000"/>
                <a:gd name="adj2" fmla="val 9118718"/>
              </a:avLst>
            </a:prstGeom>
            <a:noFill/>
            <a:ln w="2286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7" name="Google Shape;687;p30"/>
            <p:cNvCxnSpPr/>
            <p:nvPr/>
          </p:nvCxnSpPr>
          <p:spPr>
            <a:xfrm>
              <a:off x="2806030" y="3323525"/>
              <a:ext cx="1438825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88" name="Google Shape;688;p30"/>
            <p:cNvSpPr txBox="1"/>
            <p:nvPr/>
          </p:nvSpPr>
          <p:spPr>
            <a:xfrm>
              <a:off x="2805784" y="2900317"/>
              <a:ext cx="1347335" cy="339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</a:t>
              </a:r>
              <a:r>
                <a:rPr lang="en" sz="2000">
                  <a:solidFill>
                    <a:schemeClr val="accent2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2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9" name="Google Shape;689;p30"/>
          <p:cNvGrpSpPr/>
          <p:nvPr/>
        </p:nvGrpSpPr>
        <p:grpSpPr>
          <a:xfrm>
            <a:off x="1171229" y="1868712"/>
            <a:ext cx="3329954" cy="1813908"/>
            <a:chOff x="2805784" y="1816707"/>
            <a:chExt cx="3427994" cy="1867313"/>
          </a:xfrm>
        </p:grpSpPr>
        <p:sp>
          <p:nvSpPr>
            <p:cNvPr id="690" name="Google Shape;690;p30"/>
            <p:cNvSpPr/>
            <p:nvPr/>
          </p:nvSpPr>
          <p:spPr>
            <a:xfrm>
              <a:off x="4366465" y="1816707"/>
              <a:ext cx="1867313" cy="1867313"/>
            </a:xfrm>
            <a:prstGeom prst="arc">
              <a:avLst>
                <a:gd name="adj1" fmla="val 16200000"/>
                <a:gd name="adj2" fmla="val 12033762"/>
              </a:avLst>
            </a:prstGeom>
            <a:noFill/>
            <a:ln w="2286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1" name="Google Shape;691;p30"/>
            <p:cNvCxnSpPr/>
            <p:nvPr/>
          </p:nvCxnSpPr>
          <p:spPr>
            <a:xfrm>
              <a:off x="2806030" y="2434613"/>
              <a:ext cx="1616539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92" name="Google Shape;692;p30"/>
            <p:cNvSpPr txBox="1"/>
            <p:nvPr/>
          </p:nvSpPr>
          <p:spPr>
            <a:xfrm>
              <a:off x="2805784" y="2011637"/>
              <a:ext cx="1347335" cy="339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2000">
                  <a:solidFill>
                    <a:schemeClr val="accent3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%</a:t>
              </a:r>
              <a:endParaRPr sz="2000">
                <a:solidFill>
                  <a:schemeClr val="accent3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</p:grpSp>
      <p:sp>
        <p:nvSpPr>
          <p:cNvPr id="693" name="Google Shape;693;p30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694" name="Google Shape;694;p30"/>
          <p:cNvGrpSpPr/>
          <p:nvPr/>
        </p:nvGrpSpPr>
        <p:grpSpPr>
          <a:xfrm>
            <a:off x="5759825" y="3666399"/>
            <a:ext cx="2673900" cy="806276"/>
            <a:chOff x="5759825" y="3413487"/>
            <a:chExt cx="2673900" cy="806276"/>
          </a:xfrm>
        </p:grpSpPr>
        <p:sp>
          <p:nvSpPr>
            <p:cNvPr id="695" name="Google Shape;695;p30"/>
            <p:cNvSpPr txBox="1"/>
            <p:nvPr/>
          </p:nvSpPr>
          <p:spPr>
            <a:xfrm>
              <a:off x="5759825" y="3656063"/>
              <a:ext cx="26739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5759825" y="3413487"/>
              <a:ext cx="2673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7" name="Google Shape;697;p30"/>
          <p:cNvGrpSpPr/>
          <p:nvPr/>
        </p:nvGrpSpPr>
        <p:grpSpPr>
          <a:xfrm>
            <a:off x="5759825" y="1145808"/>
            <a:ext cx="2673900" cy="806275"/>
            <a:chOff x="5759825" y="1287688"/>
            <a:chExt cx="2673900" cy="806275"/>
          </a:xfrm>
        </p:grpSpPr>
        <p:sp>
          <p:nvSpPr>
            <p:cNvPr id="698" name="Google Shape;698;p30"/>
            <p:cNvSpPr txBox="1"/>
            <p:nvPr/>
          </p:nvSpPr>
          <p:spPr>
            <a:xfrm>
              <a:off x="5759825" y="1530263"/>
              <a:ext cx="26739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5759825" y="1287688"/>
              <a:ext cx="2673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0" name="Google Shape;700;p30"/>
          <p:cNvGrpSpPr/>
          <p:nvPr/>
        </p:nvGrpSpPr>
        <p:grpSpPr>
          <a:xfrm>
            <a:off x="5759825" y="2406104"/>
            <a:ext cx="2673900" cy="806275"/>
            <a:chOff x="5759825" y="2350588"/>
            <a:chExt cx="2673900" cy="806275"/>
          </a:xfrm>
        </p:grpSpPr>
        <p:sp>
          <p:nvSpPr>
            <p:cNvPr id="701" name="Google Shape;701;p30"/>
            <p:cNvSpPr txBox="1"/>
            <p:nvPr/>
          </p:nvSpPr>
          <p:spPr>
            <a:xfrm>
              <a:off x="5759825" y="2593163"/>
              <a:ext cx="26739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5759825" y="2350588"/>
              <a:ext cx="2673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3" name="Google Shape;703;p30"/>
          <p:cNvGrpSpPr/>
          <p:nvPr/>
        </p:nvGrpSpPr>
        <p:grpSpPr>
          <a:xfrm>
            <a:off x="710278" y="4046303"/>
            <a:ext cx="291388" cy="291388"/>
            <a:chOff x="4933458" y="1687279"/>
            <a:chExt cx="397907" cy="397907"/>
          </a:xfrm>
        </p:grpSpPr>
        <p:sp>
          <p:nvSpPr>
            <p:cNvPr id="704" name="Google Shape;704;p30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0"/>
          <p:cNvGrpSpPr/>
          <p:nvPr/>
        </p:nvGrpSpPr>
        <p:grpSpPr>
          <a:xfrm>
            <a:off x="710278" y="3193926"/>
            <a:ext cx="291388" cy="291372"/>
            <a:chOff x="266768" y="1721375"/>
            <a:chExt cx="397907" cy="397887"/>
          </a:xfrm>
        </p:grpSpPr>
        <p:sp>
          <p:nvSpPr>
            <p:cNvPr id="707" name="Google Shape;707;p30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30"/>
          <p:cNvGrpSpPr/>
          <p:nvPr/>
        </p:nvGrpSpPr>
        <p:grpSpPr>
          <a:xfrm>
            <a:off x="710294" y="2313326"/>
            <a:ext cx="291357" cy="291372"/>
            <a:chOff x="864491" y="1723250"/>
            <a:chExt cx="397866" cy="397887"/>
          </a:xfrm>
        </p:grpSpPr>
        <p:sp>
          <p:nvSpPr>
            <p:cNvPr id="710" name="Google Shape;710;p30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1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718" name="Google Shape;718;p31"/>
          <p:cNvGrpSpPr/>
          <p:nvPr/>
        </p:nvGrpSpPr>
        <p:grpSpPr>
          <a:xfrm>
            <a:off x="3094875" y="1426500"/>
            <a:ext cx="2954100" cy="2954100"/>
            <a:chOff x="3094875" y="1352875"/>
            <a:chExt cx="2954100" cy="2954100"/>
          </a:xfrm>
        </p:grpSpPr>
        <p:sp>
          <p:nvSpPr>
            <p:cNvPr id="719" name="Google Shape;719;p31"/>
            <p:cNvSpPr/>
            <p:nvPr/>
          </p:nvSpPr>
          <p:spPr>
            <a:xfrm>
              <a:off x="3203650" y="1461650"/>
              <a:ext cx="2736900" cy="2736900"/>
            </a:xfrm>
            <a:prstGeom prst="blockArc">
              <a:avLst>
                <a:gd name="adj1" fmla="val 16201471"/>
                <a:gd name="adj2" fmla="val 19872"/>
                <a:gd name="adj3" fmla="val 767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158738" y="1416738"/>
              <a:ext cx="2826600" cy="2826600"/>
            </a:xfrm>
            <a:prstGeom prst="blockArc">
              <a:avLst>
                <a:gd name="adj1" fmla="val 776"/>
                <a:gd name="adj2" fmla="val 5437771"/>
                <a:gd name="adj3" fmla="val 125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158813" y="1416813"/>
              <a:ext cx="2826600" cy="2826600"/>
            </a:xfrm>
            <a:prstGeom prst="blockArc">
              <a:avLst>
                <a:gd name="adj1" fmla="val 10699420"/>
                <a:gd name="adj2" fmla="val 16203760"/>
                <a:gd name="adj3" fmla="val 1402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094875" y="1352875"/>
              <a:ext cx="2954100" cy="2954100"/>
            </a:xfrm>
            <a:prstGeom prst="blockArc">
              <a:avLst>
                <a:gd name="adj1" fmla="val 5397164"/>
                <a:gd name="adj2" fmla="val 10804491"/>
                <a:gd name="adj3" fmla="val 1782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1"/>
          <p:cNvGrpSpPr/>
          <p:nvPr/>
        </p:nvGrpSpPr>
        <p:grpSpPr>
          <a:xfrm>
            <a:off x="710275" y="1598888"/>
            <a:ext cx="2722100" cy="1014775"/>
            <a:chOff x="710275" y="1525263"/>
            <a:chExt cx="2722100" cy="1014775"/>
          </a:xfrm>
        </p:grpSpPr>
        <p:sp>
          <p:nvSpPr>
            <p:cNvPr id="724" name="Google Shape;724;p31"/>
            <p:cNvSpPr txBox="1"/>
            <p:nvPr/>
          </p:nvSpPr>
          <p:spPr>
            <a:xfrm>
              <a:off x="710275" y="1525263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5" name="Google Shape;725;p31"/>
            <p:cNvSpPr txBox="1"/>
            <p:nvPr/>
          </p:nvSpPr>
          <p:spPr>
            <a:xfrm>
              <a:off x="710275" y="1779238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26" name="Google Shape;726;p31"/>
            <p:cNvCxnSpPr/>
            <p:nvPr/>
          </p:nvCxnSpPr>
          <p:spPr>
            <a:xfrm>
              <a:off x="1575075" y="1656525"/>
              <a:ext cx="1857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7" name="Google Shape;727;p31"/>
          <p:cNvGrpSpPr/>
          <p:nvPr/>
        </p:nvGrpSpPr>
        <p:grpSpPr>
          <a:xfrm>
            <a:off x="710275" y="3193413"/>
            <a:ext cx="2171600" cy="1014775"/>
            <a:chOff x="710275" y="3119788"/>
            <a:chExt cx="2171600" cy="1014775"/>
          </a:xfrm>
        </p:grpSpPr>
        <p:sp>
          <p:nvSpPr>
            <p:cNvPr id="728" name="Google Shape;728;p31"/>
            <p:cNvSpPr txBox="1"/>
            <p:nvPr/>
          </p:nvSpPr>
          <p:spPr>
            <a:xfrm>
              <a:off x="710275" y="3119788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9" name="Google Shape;729;p31"/>
            <p:cNvSpPr txBox="1"/>
            <p:nvPr/>
          </p:nvSpPr>
          <p:spPr>
            <a:xfrm>
              <a:off x="710275" y="3373763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30" name="Google Shape;730;p31"/>
            <p:cNvCxnSpPr/>
            <p:nvPr/>
          </p:nvCxnSpPr>
          <p:spPr>
            <a:xfrm>
              <a:off x="1575075" y="3251050"/>
              <a:ext cx="1306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1" name="Google Shape;731;p31"/>
          <p:cNvGrpSpPr/>
          <p:nvPr/>
        </p:nvGrpSpPr>
        <p:grpSpPr>
          <a:xfrm>
            <a:off x="6262175" y="3193413"/>
            <a:ext cx="2171600" cy="1014775"/>
            <a:chOff x="6262175" y="3119788"/>
            <a:chExt cx="2171600" cy="1014775"/>
          </a:xfrm>
        </p:grpSpPr>
        <p:sp>
          <p:nvSpPr>
            <p:cNvPr id="732" name="Google Shape;732;p31"/>
            <p:cNvSpPr txBox="1"/>
            <p:nvPr/>
          </p:nvSpPr>
          <p:spPr>
            <a:xfrm>
              <a:off x="6549175" y="3119788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3" name="Google Shape;733;p31"/>
            <p:cNvSpPr txBox="1"/>
            <p:nvPr/>
          </p:nvSpPr>
          <p:spPr>
            <a:xfrm>
              <a:off x="6549175" y="3373763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34" name="Google Shape;734;p31"/>
            <p:cNvCxnSpPr/>
            <p:nvPr/>
          </p:nvCxnSpPr>
          <p:spPr>
            <a:xfrm>
              <a:off x="6262175" y="3251050"/>
              <a:ext cx="1306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5" name="Google Shape;735;p31"/>
          <p:cNvGrpSpPr/>
          <p:nvPr/>
        </p:nvGrpSpPr>
        <p:grpSpPr>
          <a:xfrm>
            <a:off x="5625075" y="1598888"/>
            <a:ext cx="2808700" cy="1014775"/>
            <a:chOff x="5625075" y="1525263"/>
            <a:chExt cx="2808700" cy="1014775"/>
          </a:xfrm>
        </p:grpSpPr>
        <p:sp>
          <p:nvSpPr>
            <p:cNvPr id="736" name="Google Shape;736;p31"/>
            <p:cNvSpPr txBox="1"/>
            <p:nvPr/>
          </p:nvSpPr>
          <p:spPr>
            <a:xfrm>
              <a:off x="6549175" y="1525263"/>
              <a:ext cx="1884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7" name="Google Shape;737;p31"/>
            <p:cNvSpPr txBox="1"/>
            <p:nvPr/>
          </p:nvSpPr>
          <p:spPr>
            <a:xfrm>
              <a:off x="6549175" y="1779238"/>
              <a:ext cx="18846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38" name="Google Shape;738;p31"/>
            <p:cNvCxnSpPr/>
            <p:nvPr/>
          </p:nvCxnSpPr>
          <p:spPr>
            <a:xfrm>
              <a:off x="5625075" y="1656525"/>
              <a:ext cx="1857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2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744" name="Google Shape;744;p32"/>
          <p:cNvGrpSpPr/>
          <p:nvPr/>
        </p:nvGrpSpPr>
        <p:grpSpPr>
          <a:xfrm>
            <a:off x="710275" y="1445175"/>
            <a:ext cx="7723325" cy="548400"/>
            <a:chOff x="710275" y="1371563"/>
            <a:chExt cx="7723325" cy="548400"/>
          </a:xfrm>
        </p:grpSpPr>
        <p:sp>
          <p:nvSpPr>
            <p:cNvPr id="745" name="Google Shape;745;p32"/>
            <p:cNvSpPr txBox="1"/>
            <p:nvPr/>
          </p:nvSpPr>
          <p:spPr>
            <a:xfrm>
              <a:off x="710275" y="1422863"/>
              <a:ext cx="936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676476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3004607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3332739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3660870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3989001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4317133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4645264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4973395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301526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629658" y="1377250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 txBox="1"/>
            <p:nvPr/>
          </p:nvSpPr>
          <p:spPr>
            <a:xfrm>
              <a:off x="6043438" y="1430950"/>
              <a:ext cx="663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r>
                <a:rPr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/10</a:t>
              </a:r>
              <a:endParaRPr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7" name="Google Shape;757;p32"/>
            <p:cNvSpPr txBox="1"/>
            <p:nvPr/>
          </p:nvSpPr>
          <p:spPr>
            <a:xfrm>
              <a:off x="6774600" y="1371563"/>
              <a:ext cx="16590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58" name="Google Shape;758;p32"/>
            <p:cNvCxnSpPr>
              <a:stCxn id="745" idx="3"/>
            </p:cNvCxnSpPr>
            <p:nvPr/>
          </p:nvCxnSpPr>
          <p:spPr>
            <a:xfrm>
              <a:off x="1646275" y="1645763"/>
              <a:ext cx="780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9" name="Google Shape;759;p32"/>
          <p:cNvGrpSpPr/>
          <p:nvPr/>
        </p:nvGrpSpPr>
        <p:grpSpPr>
          <a:xfrm>
            <a:off x="710275" y="2271022"/>
            <a:ext cx="7723325" cy="548400"/>
            <a:chOff x="710275" y="2161004"/>
            <a:chExt cx="7723325" cy="548400"/>
          </a:xfrm>
        </p:grpSpPr>
        <p:sp>
          <p:nvSpPr>
            <p:cNvPr id="760" name="Google Shape;760;p32"/>
            <p:cNvSpPr txBox="1"/>
            <p:nvPr/>
          </p:nvSpPr>
          <p:spPr>
            <a:xfrm>
              <a:off x="710275" y="2212304"/>
              <a:ext cx="936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676476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004607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3332739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660870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989001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4317133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4645264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4973395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301526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29658" y="2166692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 txBox="1"/>
            <p:nvPr/>
          </p:nvSpPr>
          <p:spPr>
            <a:xfrm>
              <a:off x="6043438" y="2220392"/>
              <a:ext cx="663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r>
                <a:rPr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/10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2" name="Google Shape;772;p32"/>
            <p:cNvSpPr txBox="1"/>
            <p:nvPr/>
          </p:nvSpPr>
          <p:spPr>
            <a:xfrm>
              <a:off x="6774600" y="2161004"/>
              <a:ext cx="16590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73" name="Google Shape;773;p32"/>
            <p:cNvCxnSpPr/>
            <p:nvPr/>
          </p:nvCxnSpPr>
          <p:spPr>
            <a:xfrm>
              <a:off x="1646275" y="2435188"/>
              <a:ext cx="780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4" name="Google Shape;774;p32"/>
          <p:cNvGrpSpPr/>
          <p:nvPr/>
        </p:nvGrpSpPr>
        <p:grpSpPr>
          <a:xfrm>
            <a:off x="710275" y="3096868"/>
            <a:ext cx="7723325" cy="548400"/>
            <a:chOff x="710275" y="2950446"/>
            <a:chExt cx="7723325" cy="548400"/>
          </a:xfrm>
        </p:grpSpPr>
        <p:sp>
          <p:nvSpPr>
            <p:cNvPr id="775" name="Google Shape;775;p32"/>
            <p:cNvSpPr txBox="1"/>
            <p:nvPr/>
          </p:nvSpPr>
          <p:spPr>
            <a:xfrm>
              <a:off x="710275" y="3001746"/>
              <a:ext cx="936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2676476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004607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3332739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3660870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3989001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317133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645264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4973395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301526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629658" y="2956133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 txBox="1"/>
            <p:nvPr/>
          </p:nvSpPr>
          <p:spPr>
            <a:xfrm>
              <a:off x="6043438" y="3009833"/>
              <a:ext cx="663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r>
                <a:rPr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/10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7" name="Google Shape;787;p32"/>
            <p:cNvSpPr txBox="1"/>
            <p:nvPr/>
          </p:nvSpPr>
          <p:spPr>
            <a:xfrm>
              <a:off x="6774600" y="2950446"/>
              <a:ext cx="16590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is the only one with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88" name="Google Shape;788;p32"/>
            <p:cNvCxnSpPr/>
            <p:nvPr/>
          </p:nvCxnSpPr>
          <p:spPr>
            <a:xfrm>
              <a:off x="1646275" y="3224638"/>
              <a:ext cx="780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9" name="Google Shape;789;p32"/>
          <p:cNvGrpSpPr/>
          <p:nvPr/>
        </p:nvGrpSpPr>
        <p:grpSpPr>
          <a:xfrm>
            <a:off x="710275" y="3922715"/>
            <a:ext cx="7723326" cy="548400"/>
            <a:chOff x="710275" y="3739888"/>
            <a:chExt cx="7723326" cy="548400"/>
          </a:xfrm>
        </p:grpSpPr>
        <p:sp>
          <p:nvSpPr>
            <p:cNvPr id="790" name="Google Shape;790;p32"/>
            <p:cNvSpPr txBox="1"/>
            <p:nvPr/>
          </p:nvSpPr>
          <p:spPr>
            <a:xfrm>
              <a:off x="710275" y="3791188"/>
              <a:ext cx="936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2676476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004607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32739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660870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89001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4317133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645264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4973395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301526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629658" y="3745575"/>
              <a:ext cx="173700" cy="537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 txBox="1"/>
            <p:nvPr/>
          </p:nvSpPr>
          <p:spPr>
            <a:xfrm>
              <a:off x="6043438" y="3799275"/>
              <a:ext cx="663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r>
                <a:rPr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/10</a:t>
              </a:r>
              <a:endParaRPr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2" name="Google Shape;802;p32"/>
            <p:cNvSpPr txBox="1"/>
            <p:nvPr/>
          </p:nvSpPr>
          <p:spPr>
            <a:xfrm>
              <a:off x="6774601" y="3739888"/>
              <a:ext cx="16590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03" name="Google Shape;803;p32"/>
            <p:cNvCxnSpPr/>
            <p:nvPr/>
          </p:nvCxnSpPr>
          <p:spPr>
            <a:xfrm>
              <a:off x="1646275" y="4014088"/>
              <a:ext cx="780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33"/>
          <p:cNvGrpSpPr/>
          <p:nvPr/>
        </p:nvGrpSpPr>
        <p:grpSpPr>
          <a:xfrm>
            <a:off x="1253489" y="1529425"/>
            <a:ext cx="4751575" cy="3086052"/>
            <a:chOff x="1761914" y="1300550"/>
            <a:chExt cx="4751575" cy="3086052"/>
          </a:xfrm>
        </p:grpSpPr>
        <p:cxnSp>
          <p:nvCxnSpPr>
            <p:cNvPr id="809" name="Google Shape;809;p33"/>
            <p:cNvCxnSpPr/>
            <p:nvPr/>
          </p:nvCxnSpPr>
          <p:spPr>
            <a:xfrm>
              <a:off x="2119400" y="1300550"/>
              <a:ext cx="0" cy="2772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33"/>
            <p:cNvCxnSpPr/>
            <p:nvPr/>
          </p:nvCxnSpPr>
          <p:spPr>
            <a:xfrm>
              <a:off x="2922738" y="1300550"/>
              <a:ext cx="0" cy="2772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33"/>
            <p:cNvCxnSpPr/>
            <p:nvPr/>
          </p:nvCxnSpPr>
          <p:spPr>
            <a:xfrm>
              <a:off x="3734378" y="1300550"/>
              <a:ext cx="0" cy="2772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33"/>
            <p:cNvCxnSpPr/>
            <p:nvPr/>
          </p:nvCxnSpPr>
          <p:spPr>
            <a:xfrm>
              <a:off x="4546019" y="1300550"/>
              <a:ext cx="0" cy="2772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33"/>
            <p:cNvCxnSpPr/>
            <p:nvPr/>
          </p:nvCxnSpPr>
          <p:spPr>
            <a:xfrm>
              <a:off x="5357660" y="1300550"/>
              <a:ext cx="0" cy="2772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33"/>
            <p:cNvCxnSpPr/>
            <p:nvPr/>
          </p:nvCxnSpPr>
          <p:spPr>
            <a:xfrm>
              <a:off x="6169300" y="1300550"/>
              <a:ext cx="0" cy="2772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815" name="Google Shape;815;p33"/>
            <p:cNvSpPr txBox="1"/>
            <p:nvPr/>
          </p:nvSpPr>
          <p:spPr>
            <a:xfrm>
              <a:off x="2571889" y="4149302"/>
              <a:ext cx="7017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Google Shape;816;p33"/>
            <p:cNvSpPr txBox="1"/>
            <p:nvPr/>
          </p:nvSpPr>
          <p:spPr>
            <a:xfrm>
              <a:off x="3381864" y="4149302"/>
              <a:ext cx="7017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7" name="Google Shape;817;p33"/>
            <p:cNvSpPr txBox="1"/>
            <p:nvPr/>
          </p:nvSpPr>
          <p:spPr>
            <a:xfrm>
              <a:off x="4191839" y="4149302"/>
              <a:ext cx="7017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8" name="Google Shape;818;p33"/>
            <p:cNvSpPr txBox="1"/>
            <p:nvPr/>
          </p:nvSpPr>
          <p:spPr>
            <a:xfrm>
              <a:off x="5001814" y="4149302"/>
              <a:ext cx="7017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" name="Google Shape;819;p33"/>
            <p:cNvSpPr txBox="1"/>
            <p:nvPr/>
          </p:nvSpPr>
          <p:spPr>
            <a:xfrm>
              <a:off x="5811789" y="4149302"/>
              <a:ext cx="7017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0" name="Google Shape;820;p33"/>
            <p:cNvSpPr txBox="1"/>
            <p:nvPr/>
          </p:nvSpPr>
          <p:spPr>
            <a:xfrm>
              <a:off x="1761914" y="4149302"/>
              <a:ext cx="7017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1" name="Google Shape;821;p33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822" name="Google Shape;822;p33"/>
          <p:cNvGrpSpPr/>
          <p:nvPr/>
        </p:nvGrpSpPr>
        <p:grpSpPr>
          <a:xfrm>
            <a:off x="710275" y="1435775"/>
            <a:ext cx="4950604" cy="2714850"/>
            <a:chOff x="710275" y="1240075"/>
            <a:chExt cx="4950604" cy="2714850"/>
          </a:xfrm>
        </p:grpSpPr>
        <p:sp>
          <p:nvSpPr>
            <p:cNvPr id="823" name="Google Shape;823;p33"/>
            <p:cNvSpPr/>
            <p:nvPr/>
          </p:nvSpPr>
          <p:spPr>
            <a:xfrm>
              <a:off x="1605778" y="1240075"/>
              <a:ext cx="1873800" cy="207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3595948" y="1240075"/>
              <a:ext cx="2064900" cy="207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 txBox="1"/>
            <p:nvPr/>
          </p:nvSpPr>
          <p:spPr>
            <a:xfrm>
              <a:off x="710275" y="1243375"/>
              <a:ext cx="8955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January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1605783" y="1741525"/>
              <a:ext cx="2528100" cy="207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4250275" y="1741525"/>
              <a:ext cx="1410600" cy="207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 txBox="1"/>
            <p:nvPr/>
          </p:nvSpPr>
          <p:spPr>
            <a:xfrm>
              <a:off x="710275" y="1744825"/>
              <a:ext cx="8955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February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1605775" y="2242975"/>
              <a:ext cx="756300" cy="207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478479" y="2242975"/>
              <a:ext cx="3182400" cy="207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 txBox="1"/>
            <p:nvPr/>
          </p:nvSpPr>
          <p:spPr>
            <a:xfrm>
              <a:off x="710275" y="2246275"/>
              <a:ext cx="8955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March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1605778" y="2744425"/>
              <a:ext cx="1911000" cy="207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3633273" y="2744425"/>
              <a:ext cx="2027400" cy="207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 txBox="1"/>
            <p:nvPr/>
          </p:nvSpPr>
          <p:spPr>
            <a:xfrm>
              <a:off x="710275" y="2747725"/>
              <a:ext cx="8955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1605800" y="3245875"/>
              <a:ext cx="3353400" cy="207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5075499" y="3245875"/>
              <a:ext cx="585300" cy="207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 txBox="1"/>
            <p:nvPr/>
          </p:nvSpPr>
          <p:spPr>
            <a:xfrm>
              <a:off x="710275" y="3249175"/>
              <a:ext cx="8955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1605800" y="3747325"/>
              <a:ext cx="1739700" cy="207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3461850" y="3747325"/>
              <a:ext cx="2199000" cy="207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 txBox="1"/>
            <p:nvPr/>
          </p:nvSpPr>
          <p:spPr>
            <a:xfrm>
              <a:off x="710275" y="3750625"/>
              <a:ext cx="8955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June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1" name="Google Shape;841;p33"/>
          <p:cNvGrpSpPr/>
          <p:nvPr/>
        </p:nvGrpSpPr>
        <p:grpSpPr>
          <a:xfrm>
            <a:off x="6659525" y="1435775"/>
            <a:ext cx="1774200" cy="1281900"/>
            <a:chOff x="6659525" y="1316275"/>
            <a:chExt cx="1774200" cy="1281900"/>
          </a:xfrm>
        </p:grpSpPr>
        <p:sp>
          <p:nvSpPr>
            <p:cNvPr id="842" name="Google Shape;842;p33"/>
            <p:cNvSpPr/>
            <p:nvPr/>
          </p:nvSpPr>
          <p:spPr>
            <a:xfrm>
              <a:off x="6659525" y="1316275"/>
              <a:ext cx="1774200" cy="1281900"/>
            </a:xfrm>
            <a:prstGeom prst="roundRect">
              <a:avLst>
                <a:gd name="adj" fmla="val 839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3" name="Google Shape;843;p33"/>
            <p:cNvGrpSpPr/>
            <p:nvPr/>
          </p:nvGrpSpPr>
          <p:grpSpPr>
            <a:xfrm>
              <a:off x="6938292" y="1417275"/>
              <a:ext cx="1216667" cy="1079925"/>
              <a:chOff x="5891088" y="1693700"/>
              <a:chExt cx="1216667" cy="1079925"/>
            </a:xfrm>
          </p:grpSpPr>
          <p:grpSp>
            <p:nvGrpSpPr>
              <p:cNvPr id="844" name="Google Shape;844;p33"/>
              <p:cNvGrpSpPr/>
              <p:nvPr/>
            </p:nvGrpSpPr>
            <p:grpSpPr>
              <a:xfrm>
                <a:off x="5891088" y="1693700"/>
                <a:ext cx="1216667" cy="208200"/>
                <a:chOff x="6984588" y="2183138"/>
                <a:chExt cx="1216667" cy="208200"/>
              </a:xfrm>
            </p:grpSpPr>
            <p:sp>
              <p:nvSpPr>
                <p:cNvPr id="845" name="Google Shape;845;p33"/>
                <p:cNvSpPr txBox="1"/>
                <p:nvPr/>
              </p:nvSpPr>
              <p:spPr>
                <a:xfrm>
                  <a:off x="7229254" y="2183138"/>
                  <a:ext cx="972000" cy="20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accen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Project 1</a:t>
                  </a:r>
                  <a:endParaRPr sz="1200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846" name="Google Shape;846;p33"/>
                <p:cNvSpPr/>
                <p:nvPr/>
              </p:nvSpPr>
              <p:spPr>
                <a:xfrm>
                  <a:off x="6984588" y="2230375"/>
                  <a:ext cx="352200" cy="113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7" name="Google Shape;847;p33"/>
              <p:cNvGrpSpPr/>
              <p:nvPr/>
            </p:nvGrpSpPr>
            <p:grpSpPr>
              <a:xfrm>
                <a:off x="5891088" y="1984275"/>
                <a:ext cx="1216667" cy="208200"/>
                <a:chOff x="6984588" y="2442213"/>
                <a:chExt cx="1216667" cy="208200"/>
              </a:xfrm>
            </p:grpSpPr>
            <p:sp>
              <p:nvSpPr>
                <p:cNvPr id="848" name="Google Shape;848;p33"/>
                <p:cNvSpPr txBox="1"/>
                <p:nvPr/>
              </p:nvSpPr>
              <p:spPr>
                <a:xfrm>
                  <a:off x="7229254" y="2442213"/>
                  <a:ext cx="972000" cy="20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Project 2</a:t>
                  </a:r>
                  <a:endParaRPr sz="1200">
                    <a:solidFill>
                      <a:schemeClr val="accent2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849" name="Google Shape;849;p33"/>
                <p:cNvSpPr/>
                <p:nvPr/>
              </p:nvSpPr>
              <p:spPr>
                <a:xfrm>
                  <a:off x="6984588" y="2489450"/>
                  <a:ext cx="352200" cy="113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0" name="Google Shape;850;p33"/>
              <p:cNvGrpSpPr/>
              <p:nvPr/>
            </p:nvGrpSpPr>
            <p:grpSpPr>
              <a:xfrm>
                <a:off x="5891088" y="2274850"/>
                <a:ext cx="1216667" cy="208200"/>
                <a:chOff x="6984588" y="2748538"/>
                <a:chExt cx="1216667" cy="208200"/>
              </a:xfrm>
            </p:grpSpPr>
            <p:sp>
              <p:nvSpPr>
                <p:cNvPr id="851" name="Google Shape;851;p33"/>
                <p:cNvSpPr txBox="1"/>
                <p:nvPr/>
              </p:nvSpPr>
              <p:spPr>
                <a:xfrm>
                  <a:off x="7229254" y="2748538"/>
                  <a:ext cx="972000" cy="20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accent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Project 3</a:t>
                  </a:r>
                  <a:endParaRPr sz="120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852" name="Google Shape;852;p33"/>
                <p:cNvSpPr/>
                <p:nvPr/>
              </p:nvSpPr>
              <p:spPr>
                <a:xfrm>
                  <a:off x="6984588" y="2795775"/>
                  <a:ext cx="352200" cy="113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3" name="Google Shape;853;p33"/>
              <p:cNvGrpSpPr/>
              <p:nvPr/>
            </p:nvGrpSpPr>
            <p:grpSpPr>
              <a:xfrm>
                <a:off x="5891088" y="2565425"/>
                <a:ext cx="1216667" cy="208200"/>
                <a:chOff x="6984588" y="3054863"/>
                <a:chExt cx="1216667" cy="208200"/>
              </a:xfrm>
            </p:grpSpPr>
            <p:sp>
              <p:nvSpPr>
                <p:cNvPr id="854" name="Google Shape;854;p33"/>
                <p:cNvSpPr txBox="1"/>
                <p:nvPr/>
              </p:nvSpPr>
              <p:spPr>
                <a:xfrm>
                  <a:off x="7229254" y="3054863"/>
                  <a:ext cx="972000" cy="20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Project 4</a:t>
                  </a:r>
                  <a:endParaRPr sz="120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855" name="Google Shape;855;p33"/>
                <p:cNvSpPr/>
                <p:nvPr/>
              </p:nvSpPr>
              <p:spPr>
                <a:xfrm>
                  <a:off x="6984588" y="3102100"/>
                  <a:ext cx="352200" cy="113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56" name="Google Shape;856;p33"/>
          <p:cNvGrpSpPr/>
          <p:nvPr/>
        </p:nvGrpSpPr>
        <p:grpSpPr>
          <a:xfrm>
            <a:off x="6244250" y="3523375"/>
            <a:ext cx="2189475" cy="1152750"/>
            <a:chOff x="6244300" y="1152500"/>
            <a:chExt cx="2189475" cy="1152750"/>
          </a:xfrm>
        </p:grpSpPr>
        <p:sp>
          <p:nvSpPr>
            <p:cNvPr id="857" name="Google Shape;857;p33"/>
            <p:cNvSpPr txBox="1"/>
            <p:nvPr/>
          </p:nvSpPr>
          <p:spPr>
            <a:xfrm>
              <a:off x="6244375" y="1152500"/>
              <a:ext cx="21894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Planet 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8" name="Google Shape;858;p33"/>
            <p:cNvSpPr txBox="1"/>
            <p:nvPr/>
          </p:nvSpPr>
          <p:spPr>
            <a:xfrm>
              <a:off x="6244300" y="1408250"/>
              <a:ext cx="218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 is terribly hot, even hotter than Mercury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4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864" name="Google Shape;864;p34"/>
          <p:cNvGrpSpPr/>
          <p:nvPr/>
        </p:nvGrpSpPr>
        <p:grpSpPr>
          <a:xfrm>
            <a:off x="4567317" y="1606460"/>
            <a:ext cx="2635560" cy="1974893"/>
            <a:chOff x="4746100" y="1831369"/>
            <a:chExt cx="2854500" cy="2138950"/>
          </a:xfrm>
        </p:grpSpPr>
        <p:sp>
          <p:nvSpPr>
            <p:cNvPr id="865" name="Google Shape;865;p34"/>
            <p:cNvSpPr/>
            <p:nvPr/>
          </p:nvSpPr>
          <p:spPr>
            <a:xfrm>
              <a:off x="4746100" y="1831369"/>
              <a:ext cx="4152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46100" y="2151569"/>
              <a:ext cx="9339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746100" y="2471744"/>
              <a:ext cx="11769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4746100" y="2791944"/>
              <a:ext cx="20847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4746100" y="3112144"/>
              <a:ext cx="28545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4746100" y="3432319"/>
              <a:ext cx="25134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4746100" y="3752519"/>
              <a:ext cx="1885800" cy="217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34"/>
          <p:cNvGrpSpPr/>
          <p:nvPr/>
        </p:nvGrpSpPr>
        <p:grpSpPr>
          <a:xfrm>
            <a:off x="2171976" y="1606460"/>
            <a:ext cx="2395433" cy="1974893"/>
            <a:chOff x="2151775" y="1831369"/>
            <a:chExt cx="2594425" cy="2138950"/>
          </a:xfrm>
        </p:grpSpPr>
        <p:sp>
          <p:nvSpPr>
            <p:cNvPr id="873" name="Google Shape;873;p34"/>
            <p:cNvSpPr/>
            <p:nvPr/>
          </p:nvSpPr>
          <p:spPr>
            <a:xfrm>
              <a:off x="4414500" y="1831369"/>
              <a:ext cx="3315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4110750" y="2151569"/>
              <a:ext cx="6354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569225" y="2471744"/>
              <a:ext cx="11769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2921900" y="2791944"/>
              <a:ext cx="18243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2151775" y="3112144"/>
              <a:ext cx="25944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2661425" y="3432319"/>
              <a:ext cx="20847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2860200" y="3752519"/>
              <a:ext cx="1885800" cy="2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34"/>
          <p:cNvGrpSpPr/>
          <p:nvPr/>
        </p:nvGrpSpPr>
        <p:grpSpPr>
          <a:xfrm>
            <a:off x="1057992" y="1359898"/>
            <a:ext cx="6615710" cy="2739223"/>
            <a:chOff x="945250" y="1564325"/>
            <a:chExt cx="7165288" cy="2966775"/>
          </a:xfrm>
        </p:grpSpPr>
        <p:cxnSp>
          <p:nvCxnSpPr>
            <p:cNvPr id="881" name="Google Shape;881;p34"/>
            <p:cNvCxnSpPr/>
            <p:nvPr/>
          </p:nvCxnSpPr>
          <p:spPr>
            <a:xfrm>
              <a:off x="2435706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34"/>
            <p:cNvCxnSpPr/>
            <p:nvPr/>
          </p:nvCxnSpPr>
          <p:spPr>
            <a:xfrm>
              <a:off x="3205838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34"/>
            <p:cNvCxnSpPr/>
            <p:nvPr/>
          </p:nvCxnSpPr>
          <p:spPr>
            <a:xfrm>
              <a:off x="3975969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34"/>
            <p:cNvCxnSpPr/>
            <p:nvPr/>
          </p:nvCxnSpPr>
          <p:spPr>
            <a:xfrm>
              <a:off x="4746100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34"/>
            <p:cNvCxnSpPr/>
            <p:nvPr/>
          </p:nvCxnSpPr>
          <p:spPr>
            <a:xfrm>
              <a:off x="5516231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34"/>
            <p:cNvCxnSpPr/>
            <p:nvPr/>
          </p:nvCxnSpPr>
          <p:spPr>
            <a:xfrm>
              <a:off x="6286363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34"/>
            <p:cNvCxnSpPr/>
            <p:nvPr/>
          </p:nvCxnSpPr>
          <p:spPr>
            <a:xfrm>
              <a:off x="7056494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88" name="Google Shape;888;p34"/>
            <p:cNvSpPr txBox="1"/>
            <p:nvPr/>
          </p:nvSpPr>
          <p:spPr>
            <a:xfrm>
              <a:off x="4462150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9" name="Google Shape;889;p34"/>
            <p:cNvSpPr txBox="1"/>
            <p:nvPr/>
          </p:nvSpPr>
          <p:spPr>
            <a:xfrm>
              <a:off x="3692025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0" name="Google Shape;890;p34"/>
            <p:cNvSpPr txBox="1"/>
            <p:nvPr/>
          </p:nvSpPr>
          <p:spPr>
            <a:xfrm>
              <a:off x="2921900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1" name="Google Shape;891;p34"/>
            <p:cNvSpPr txBox="1"/>
            <p:nvPr/>
          </p:nvSpPr>
          <p:spPr>
            <a:xfrm>
              <a:off x="1381650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2" name="Google Shape;892;p34"/>
            <p:cNvSpPr txBox="1"/>
            <p:nvPr/>
          </p:nvSpPr>
          <p:spPr>
            <a:xfrm>
              <a:off x="6772513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3" name="Google Shape;893;p34"/>
            <p:cNvSpPr txBox="1"/>
            <p:nvPr/>
          </p:nvSpPr>
          <p:spPr>
            <a:xfrm>
              <a:off x="6002388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4" name="Google Shape;894;p34"/>
            <p:cNvSpPr txBox="1"/>
            <p:nvPr/>
          </p:nvSpPr>
          <p:spPr>
            <a:xfrm>
              <a:off x="5232263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95" name="Google Shape;895;p34"/>
            <p:cNvCxnSpPr/>
            <p:nvPr/>
          </p:nvCxnSpPr>
          <p:spPr>
            <a:xfrm>
              <a:off x="1665575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34"/>
            <p:cNvCxnSpPr/>
            <p:nvPr/>
          </p:nvCxnSpPr>
          <p:spPr>
            <a:xfrm>
              <a:off x="7826625" y="1564325"/>
              <a:ext cx="0" cy="2673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7" name="Google Shape;897;p34"/>
            <p:cNvSpPr txBox="1"/>
            <p:nvPr/>
          </p:nvSpPr>
          <p:spPr>
            <a:xfrm>
              <a:off x="2151775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8" name="Google Shape;898;p34"/>
            <p:cNvSpPr txBox="1"/>
            <p:nvPr/>
          </p:nvSpPr>
          <p:spPr>
            <a:xfrm>
              <a:off x="7542638" y="4313300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100%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9" name="Google Shape;899;p34"/>
            <p:cNvSpPr txBox="1"/>
            <p:nvPr/>
          </p:nvSpPr>
          <p:spPr>
            <a:xfrm>
              <a:off x="945250" y="3752494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34"/>
            <p:cNvSpPr txBox="1"/>
            <p:nvPr/>
          </p:nvSpPr>
          <p:spPr>
            <a:xfrm>
              <a:off x="945250" y="3432331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1" name="Google Shape;901;p34"/>
            <p:cNvSpPr txBox="1"/>
            <p:nvPr/>
          </p:nvSpPr>
          <p:spPr>
            <a:xfrm>
              <a:off x="945250" y="3112131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2" name="Google Shape;902;p34"/>
            <p:cNvSpPr txBox="1"/>
            <p:nvPr/>
          </p:nvSpPr>
          <p:spPr>
            <a:xfrm>
              <a:off x="945250" y="2791931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3" name="Google Shape;903;p34"/>
            <p:cNvSpPr txBox="1"/>
            <p:nvPr/>
          </p:nvSpPr>
          <p:spPr>
            <a:xfrm>
              <a:off x="945250" y="2471731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p34"/>
            <p:cNvSpPr txBox="1"/>
            <p:nvPr/>
          </p:nvSpPr>
          <p:spPr>
            <a:xfrm>
              <a:off x="945250" y="2151531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5" name="Google Shape;905;p34"/>
            <p:cNvSpPr txBox="1"/>
            <p:nvPr/>
          </p:nvSpPr>
          <p:spPr>
            <a:xfrm>
              <a:off x="945250" y="1831331"/>
              <a:ext cx="5679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71+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6" name="Google Shape;906;p34"/>
          <p:cNvGrpSpPr/>
          <p:nvPr/>
        </p:nvGrpSpPr>
        <p:grpSpPr>
          <a:xfrm>
            <a:off x="3111298" y="4247100"/>
            <a:ext cx="2933600" cy="352500"/>
            <a:chOff x="3111298" y="4254338"/>
            <a:chExt cx="2933600" cy="352500"/>
          </a:xfrm>
        </p:grpSpPr>
        <p:sp>
          <p:nvSpPr>
            <p:cNvPr id="907" name="Google Shape;907;p34"/>
            <p:cNvSpPr/>
            <p:nvPr/>
          </p:nvSpPr>
          <p:spPr>
            <a:xfrm>
              <a:off x="4267802" y="4354688"/>
              <a:ext cx="151800" cy="15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 txBox="1"/>
            <p:nvPr/>
          </p:nvSpPr>
          <p:spPr>
            <a:xfrm>
              <a:off x="3111298" y="4254338"/>
              <a:ext cx="10803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Male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736602" y="4354688"/>
              <a:ext cx="151800" cy="15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 txBox="1"/>
            <p:nvPr/>
          </p:nvSpPr>
          <p:spPr>
            <a:xfrm>
              <a:off x="4964598" y="4254338"/>
              <a:ext cx="10803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Female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2726250" y="1304848"/>
            <a:ext cx="5707475" cy="2881402"/>
            <a:chOff x="2726250" y="1094425"/>
            <a:chExt cx="5707475" cy="2881402"/>
          </a:xfrm>
        </p:grpSpPr>
        <p:cxnSp>
          <p:nvCxnSpPr>
            <p:cNvPr id="127" name="Google Shape;127;p17"/>
            <p:cNvCxnSpPr/>
            <p:nvPr/>
          </p:nvCxnSpPr>
          <p:spPr>
            <a:xfrm>
              <a:off x="3364625" y="1219625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7"/>
            <p:cNvCxnSpPr/>
            <p:nvPr/>
          </p:nvCxnSpPr>
          <p:spPr>
            <a:xfrm>
              <a:off x="3364625" y="1511967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7"/>
            <p:cNvCxnSpPr/>
            <p:nvPr/>
          </p:nvCxnSpPr>
          <p:spPr>
            <a:xfrm>
              <a:off x="3364625" y="1804310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17"/>
            <p:cNvCxnSpPr/>
            <p:nvPr/>
          </p:nvCxnSpPr>
          <p:spPr>
            <a:xfrm>
              <a:off x="3364625" y="2096652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7"/>
            <p:cNvCxnSpPr/>
            <p:nvPr/>
          </p:nvCxnSpPr>
          <p:spPr>
            <a:xfrm>
              <a:off x="3364625" y="2388994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17"/>
            <p:cNvCxnSpPr/>
            <p:nvPr/>
          </p:nvCxnSpPr>
          <p:spPr>
            <a:xfrm>
              <a:off x="3364625" y="2681337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17"/>
            <p:cNvCxnSpPr/>
            <p:nvPr/>
          </p:nvCxnSpPr>
          <p:spPr>
            <a:xfrm>
              <a:off x="3364625" y="2973679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7"/>
            <p:cNvCxnSpPr/>
            <p:nvPr/>
          </p:nvCxnSpPr>
          <p:spPr>
            <a:xfrm>
              <a:off x="3364625" y="3266021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7"/>
            <p:cNvCxnSpPr/>
            <p:nvPr/>
          </p:nvCxnSpPr>
          <p:spPr>
            <a:xfrm>
              <a:off x="3364625" y="3558364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7"/>
            <p:cNvCxnSpPr/>
            <p:nvPr/>
          </p:nvCxnSpPr>
          <p:spPr>
            <a:xfrm>
              <a:off x="3364625" y="3850706"/>
              <a:ext cx="5069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" name="Google Shape;137;p17"/>
            <p:cNvSpPr txBox="1"/>
            <p:nvPr/>
          </p:nvSpPr>
          <p:spPr>
            <a:xfrm>
              <a:off x="2726250" y="3725327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2726250" y="3433005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2726250" y="3140682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2726250" y="2848360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2726250" y="2556037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2726250" y="2263715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2726250" y="1971393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2726250" y="1679070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800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726250" y="1386748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2726250" y="1094425"/>
              <a:ext cx="5574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10275" y="1797510"/>
            <a:ext cx="1772700" cy="967362"/>
            <a:chOff x="710275" y="1563888"/>
            <a:chExt cx="1772700" cy="967362"/>
          </a:xfrm>
        </p:grpSpPr>
        <p:sp>
          <p:nvSpPr>
            <p:cNvPr id="149" name="Google Shape;149;p17"/>
            <p:cNvSpPr txBox="1"/>
            <p:nvPr/>
          </p:nvSpPr>
          <p:spPr>
            <a:xfrm>
              <a:off x="710275" y="172887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1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710275" y="198285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815175" y="1563888"/>
              <a:ext cx="607500" cy="92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710275" y="3163435"/>
            <a:ext cx="1772700" cy="967362"/>
            <a:chOff x="710275" y="2929813"/>
            <a:chExt cx="1772700" cy="967362"/>
          </a:xfrm>
        </p:grpSpPr>
        <p:sp>
          <p:nvSpPr>
            <p:cNvPr id="153" name="Google Shape;153;p17"/>
            <p:cNvSpPr txBox="1"/>
            <p:nvPr/>
          </p:nvSpPr>
          <p:spPr>
            <a:xfrm>
              <a:off x="710275" y="3094800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2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710275" y="3348775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815175" y="2929813"/>
              <a:ext cx="607500" cy="9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3663544" y="1719895"/>
            <a:ext cx="557385" cy="2903549"/>
            <a:chOff x="4321749" y="1509472"/>
            <a:chExt cx="557385" cy="2903549"/>
          </a:xfrm>
        </p:grpSpPr>
        <p:sp>
          <p:nvSpPr>
            <p:cNvPr id="157" name="Google Shape;157;p17"/>
            <p:cNvSpPr/>
            <p:nvPr/>
          </p:nvSpPr>
          <p:spPr>
            <a:xfrm>
              <a:off x="4368942" y="1509472"/>
              <a:ext cx="231500" cy="26089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4600441" y="2089198"/>
              <a:ext cx="231500" cy="2029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4321749" y="4199377"/>
              <a:ext cx="557385" cy="213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4642009" y="1430016"/>
            <a:ext cx="557385" cy="3193427"/>
            <a:chOff x="5376411" y="1219593"/>
            <a:chExt cx="557385" cy="3193427"/>
          </a:xfrm>
        </p:grpSpPr>
        <p:sp>
          <p:nvSpPr>
            <p:cNvPr id="161" name="Google Shape;161;p17"/>
            <p:cNvSpPr/>
            <p:nvPr/>
          </p:nvSpPr>
          <p:spPr>
            <a:xfrm>
              <a:off x="5423604" y="1219593"/>
              <a:ext cx="231500" cy="2898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5655104" y="2668956"/>
              <a:ext cx="231500" cy="14491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5376411" y="4199377"/>
              <a:ext cx="557385" cy="213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5620475" y="2299498"/>
            <a:ext cx="557385" cy="2323946"/>
            <a:chOff x="6431074" y="2089075"/>
            <a:chExt cx="557385" cy="2323946"/>
          </a:xfrm>
        </p:grpSpPr>
        <p:sp>
          <p:nvSpPr>
            <p:cNvPr id="165" name="Google Shape;165;p17"/>
            <p:cNvSpPr/>
            <p:nvPr/>
          </p:nvSpPr>
          <p:spPr>
            <a:xfrm>
              <a:off x="6478267" y="2958804"/>
              <a:ext cx="231500" cy="1159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709766" y="2089075"/>
              <a:ext cx="231500" cy="2029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6431074" y="4199377"/>
              <a:ext cx="557385" cy="213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6598941" y="2009774"/>
            <a:ext cx="557385" cy="2613669"/>
            <a:chOff x="7485737" y="1799351"/>
            <a:chExt cx="557385" cy="2613669"/>
          </a:xfrm>
        </p:grpSpPr>
        <p:sp>
          <p:nvSpPr>
            <p:cNvPr id="169" name="Google Shape;169;p17"/>
            <p:cNvSpPr/>
            <p:nvPr/>
          </p:nvSpPr>
          <p:spPr>
            <a:xfrm>
              <a:off x="7532929" y="3248733"/>
              <a:ext cx="231500" cy="869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764429" y="1799351"/>
              <a:ext cx="231500" cy="23188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7485737" y="4199377"/>
              <a:ext cx="557385" cy="213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7577406" y="1722398"/>
            <a:ext cx="557400" cy="2901003"/>
            <a:chOff x="7485737" y="1511975"/>
            <a:chExt cx="557400" cy="2901003"/>
          </a:xfrm>
        </p:grpSpPr>
        <p:sp>
          <p:nvSpPr>
            <p:cNvPr id="173" name="Google Shape;173;p17"/>
            <p:cNvSpPr/>
            <p:nvPr/>
          </p:nvSpPr>
          <p:spPr>
            <a:xfrm>
              <a:off x="7532925" y="3558378"/>
              <a:ext cx="231600" cy="56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764425" y="1511975"/>
              <a:ext cx="231600" cy="2606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7485737" y="4199377"/>
              <a:ext cx="557400" cy="2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76" name="Google Shape;176;p17"/>
          <p:cNvCxnSpPr/>
          <p:nvPr/>
        </p:nvCxnSpPr>
        <p:spPr>
          <a:xfrm>
            <a:off x="3364625" y="4323948"/>
            <a:ext cx="5069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5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916" name="Google Shape;916;p35"/>
          <p:cNvGrpSpPr/>
          <p:nvPr/>
        </p:nvGrpSpPr>
        <p:grpSpPr>
          <a:xfrm>
            <a:off x="995987" y="1374405"/>
            <a:ext cx="557703" cy="3512299"/>
            <a:chOff x="1767600" y="1330266"/>
            <a:chExt cx="557703" cy="3512299"/>
          </a:xfrm>
        </p:grpSpPr>
        <p:sp>
          <p:nvSpPr>
            <p:cNvPr id="917" name="Google Shape;917;p35"/>
            <p:cNvSpPr/>
            <p:nvPr/>
          </p:nvSpPr>
          <p:spPr>
            <a:xfrm>
              <a:off x="2086880" y="3757547"/>
              <a:ext cx="238423" cy="238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086880" y="3487849"/>
              <a:ext cx="238423" cy="238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086880" y="3218151"/>
              <a:ext cx="238423" cy="238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86880" y="2948453"/>
              <a:ext cx="238423" cy="238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086880" y="2678756"/>
              <a:ext cx="238423" cy="2384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86880" y="2409058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2086880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086880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2086880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2086880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 txBox="1"/>
            <p:nvPr/>
          </p:nvSpPr>
          <p:spPr>
            <a:xfrm rot="-3599935">
              <a:off x="1663662" y="4359506"/>
              <a:ext cx="765575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JAN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8" name="Google Shape;928;p35"/>
          <p:cNvGrpSpPr/>
          <p:nvPr/>
        </p:nvGrpSpPr>
        <p:grpSpPr>
          <a:xfrm>
            <a:off x="1472067" y="1374405"/>
            <a:ext cx="511865" cy="3426498"/>
            <a:chOff x="2243680" y="1330266"/>
            <a:chExt cx="511865" cy="3426498"/>
          </a:xfrm>
        </p:grpSpPr>
        <p:sp>
          <p:nvSpPr>
            <p:cNvPr id="929" name="Google Shape;929;p35"/>
            <p:cNvSpPr/>
            <p:nvPr/>
          </p:nvSpPr>
          <p:spPr>
            <a:xfrm>
              <a:off x="2517044" y="3757547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517044" y="3487849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517044" y="3218151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2517044" y="2948453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517044" y="2678756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2517044" y="2409058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2517044" y="2139360"/>
              <a:ext cx="2385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2517044" y="1869662"/>
              <a:ext cx="238500" cy="23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517044" y="1599964"/>
              <a:ext cx="238500" cy="23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2517044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 txBox="1"/>
            <p:nvPr/>
          </p:nvSpPr>
          <p:spPr>
            <a:xfrm rot="-3599929">
              <a:off x="2162692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FEB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0" name="Google Shape;940;p35"/>
          <p:cNvGrpSpPr/>
          <p:nvPr/>
        </p:nvGrpSpPr>
        <p:grpSpPr>
          <a:xfrm>
            <a:off x="1902225" y="1374405"/>
            <a:ext cx="511800" cy="3426498"/>
            <a:chOff x="2673837" y="1330266"/>
            <a:chExt cx="511800" cy="3426498"/>
          </a:xfrm>
        </p:grpSpPr>
        <p:sp>
          <p:nvSpPr>
            <p:cNvPr id="941" name="Google Shape;941;p35"/>
            <p:cNvSpPr/>
            <p:nvPr/>
          </p:nvSpPr>
          <p:spPr>
            <a:xfrm>
              <a:off x="2947208" y="3757547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2947208" y="3487849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2947208" y="3218151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947208" y="2948453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947208" y="267875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947208" y="2409058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947208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947208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947208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947208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 txBox="1"/>
            <p:nvPr/>
          </p:nvSpPr>
          <p:spPr>
            <a:xfrm rot="-3599929">
              <a:off x="2592849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2" name="Google Shape;952;p35"/>
          <p:cNvGrpSpPr/>
          <p:nvPr/>
        </p:nvGrpSpPr>
        <p:grpSpPr>
          <a:xfrm>
            <a:off x="2332400" y="1374405"/>
            <a:ext cx="511800" cy="3426498"/>
            <a:chOff x="3104012" y="1330266"/>
            <a:chExt cx="511800" cy="3426498"/>
          </a:xfrm>
        </p:grpSpPr>
        <p:sp>
          <p:nvSpPr>
            <p:cNvPr id="953" name="Google Shape;953;p35"/>
            <p:cNvSpPr/>
            <p:nvPr/>
          </p:nvSpPr>
          <p:spPr>
            <a:xfrm>
              <a:off x="3377373" y="3757547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377373" y="3487849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377373" y="3218151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377373" y="2948453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377373" y="2678756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377373" y="2409058"/>
              <a:ext cx="238423" cy="238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377373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377373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377373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377373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 txBox="1"/>
            <p:nvPr/>
          </p:nvSpPr>
          <p:spPr>
            <a:xfrm rot="-3599929">
              <a:off x="3023024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4" name="Google Shape;964;p35"/>
          <p:cNvGrpSpPr/>
          <p:nvPr/>
        </p:nvGrpSpPr>
        <p:grpSpPr>
          <a:xfrm>
            <a:off x="4913375" y="1374405"/>
            <a:ext cx="511800" cy="3426498"/>
            <a:chOff x="5684987" y="1330266"/>
            <a:chExt cx="511800" cy="3426498"/>
          </a:xfrm>
        </p:grpSpPr>
        <p:sp>
          <p:nvSpPr>
            <p:cNvPr id="965" name="Google Shape;965;p35"/>
            <p:cNvSpPr/>
            <p:nvPr/>
          </p:nvSpPr>
          <p:spPr>
            <a:xfrm>
              <a:off x="5958359" y="3757547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5958359" y="3487849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5958359" y="3218151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5958359" y="2948453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5958359" y="2678756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5958359" y="2409058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5958359" y="2139360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5958359" y="1869662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5958359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5958359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 txBox="1"/>
            <p:nvPr/>
          </p:nvSpPr>
          <p:spPr>
            <a:xfrm rot="-3599929">
              <a:off x="5603999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OCT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6" name="Google Shape;976;p35"/>
          <p:cNvGrpSpPr/>
          <p:nvPr/>
        </p:nvGrpSpPr>
        <p:grpSpPr>
          <a:xfrm>
            <a:off x="4483225" y="1374405"/>
            <a:ext cx="511800" cy="3426498"/>
            <a:chOff x="5254837" y="1330266"/>
            <a:chExt cx="511800" cy="3426498"/>
          </a:xfrm>
        </p:grpSpPr>
        <p:sp>
          <p:nvSpPr>
            <p:cNvPr id="977" name="Google Shape;977;p35"/>
            <p:cNvSpPr/>
            <p:nvPr/>
          </p:nvSpPr>
          <p:spPr>
            <a:xfrm>
              <a:off x="5528194" y="3757547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5528194" y="3487849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5528194" y="3218151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5528194" y="2948453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5528194" y="2678756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5528194" y="2409058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5528194" y="2139360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5528194" y="1869662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5528194" y="1599964"/>
              <a:ext cx="238423" cy="2384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5528194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 txBox="1"/>
            <p:nvPr/>
          </p:nvSpPr>
          <p:spPr>
            <a:xfrm rot="-3599929">
              <a:off x="5173849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SEP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8" name="Google Shape;988;p35"/>
          <p:cNvGrpSpPr/>
          <p:nvPr/>
        </p:nvGrpSpPr>
        <p:grpSpPr>
          <a:xfrm>
            <a:off x="4053050" y="1374405"/>
            <a:ext cx="511800" cy="3426498"/>
            <a:chOff x="4824662" y="1330266"/>
            <a:chExt cx="511800" cy="3426498"/>
          </a:xfrm>
        </p:grpSpPr>
        <p:sp>
          <p:nvSpPr>
            <p:cNvPr id="989" name="Google Shape;989;p35"/>
            <p:cNvSpPr/>
            <p:nvPr/>
          </p:nvSpPr>
          <p:spPr>
            <a:xfrm>
              <a:off x="5098030" y="3757547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5098030" y="3487849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5098030" y="3218151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5098030" y="2948453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5098030" y="2678756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5098030" y="2409058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5098030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5098030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5098030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5098030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 txBox="1"/>
            <p:nvPr/>
          </p:nvSpPr>
          <p:spPr>
            <a:xfrm rot="-3599929">
              <a:off x="4743674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AUG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0" name="Google Shape;1000;p35"/>
          <p:cNvGrpSpPr/>
          <p:nvPr/>
        </p:nvGrpSpPr>
        <p:grpSpPr>
          <a:xfrm>
            <a:off x="3622887" y="1374405"/>
            <a:ext cx="511800" cy="3426498"/>
            <a:chOff x="4394500" y="1330266"/>
            <a:chExt cx="511800" cy="3426498"/>
          </a:xfrm>
        </p:grpSpPr>
        <p:sp>
          <p:nvSpPr>
            <p:cNvPr id="1001" name="Google Shape;1001;p35"/>
            <p:cNvSpPr/>
            <p:nvPr/>
          </p:nvSpPr>
          <p:spPr>
            <a:xfrm>
              <a:off x="4667866" y="3757547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4667866" y="3487849"/>
              <a:ext cx="238423" cy="2384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4667866" y="3218151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4667866" y="2948453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4667866" y="267875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4667866" y="2409058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4667866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4667866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4667866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4667866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 txBox="1"/>
            <p:nvPr/>
          </p:nvSpPr>
          <p:spPr>
            <a:xfrm rot="-3599929">
              <a:off x="4313512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2" name="Google Shape;1012;p35"/>
          <p:cNvGrpSpPr/>
          <p:nvPr/>
        </p:nvGrpSpPr>
        <p:grpSpPr>
          <a:xfrm>
            <a:off x="3192712" y="1374405"/>
            <a:ext cx="511800" cy="3426498"/>
            <a:chOff x="3964325" y="1330266"/>
            <a:chExt cx="511800" cy="3426498"/>
          </a:xfrm>
        </p:grpSpPr>
        <p:sp>
          <p:nvSpPr>
            <p:cNvPr id="1013" name="Google Shape;1013;p35"/>
            <p:cNvSpPr/>
            <p:nvPr/>
          </p:nvSpPr>
          <p:spPr>
            <a:xfrm>
              <a:off x="4237701" y="3757547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4237701" y="3487849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4237701" y="3218151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4237701" y="2948453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4237701" y="2678756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4237701" y="2409058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4237701" y="2139360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4237701" y="1869662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4237701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4237701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 txBox="1"/>
            <p:nvPr/>
          </p:nvSpPr>
          <p:spPr>
            <a:xfrm rot="-3599929">
              <a:off x="3883337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4" name="Google Shape;1024;p35"/>
          <p:cNvGrpSpPr/>
          <p:nvPr/>
        </p:nvGrpSpPr>
        <p:grpSpPr>
          <a:xfrm>
            <a:off x="2762550" y="1374405"/>
            <a:ext cx="511800" cy="3426498"/>
            <a:chOff x="3534162" y="1330266"/>
            <a:chExt cx="511800" cy="3426498"/>
          </a:xfrm>
        </p:grpSpPr>
        <p:sp>
          <p:nvSpPr>
            <p:cNvPr id="1025" name="Google Shape;1025;p35"/>
            <p:cNvSpPr/>
            <p:nvPr/>
          </p:nvSpPr>
          <p:spPr>
            <a:xfrm>
              <a:off x="3807537" y="3757547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3807537" y="3487849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3807537" y="3218151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3807537" y="2948453"/>
              <a:ext cx="238423" cy="2384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807537" y="267875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807537" y="2409058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807537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3807537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807537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807537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 txBox="1"/>
            <p:nvPr/>
          </p:nvSpPr>
          <p:spPr>
            <a:xfrm rot="-3599929">
              <a:off x="3453174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6" name="Google Shape;1036;p35"/>
          <p:cNvGrpSpPr/>
          <p:nvPr/>
        </p:nvGrpSpPr>
        <p:grpSpPr>
          <a:xfrm>
            <a:off x="5343037" y="1374405"/>
            <a:ext cx="512296" cy="3426498"/>
            <a:chOff x="6114650" y="1330266"/>
            <a:chExt cx="512296" cy="3426498"/>
          </a:xfrm>
        </p:grpSpPr>
        <p:sp>
          <p:nvSpPr>
            <p:cNvPr id="1037" name="Google Shape;1037;p35"/>
            <p:cNvSpPr/>
            <p:nvPr/>
          </p:nvSpPr>
          <p:spPr>
            <a:xfrm>
              <a:off x="6388523" y="3757547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6388523" y="3487849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6388523" y="3218151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388523" y="2948453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388523" y="267875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388523" y="2409058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388523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388523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388523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388523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 txBox="1"/>
            <p:nvPr/>
          </p:nvSpPr>
          <p:spPr>
            <a:xfrm rot="-3599929">
              <a:off x="6033662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NOV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8" name="Google Shape;1048;p35"/>
          <p:cNvGrpSpPr/>
          <p:nvPr/>
        </p:nvGrpSpPr>
        <p:grpSpPr>
          <a:xfrm>
            <a:off x="5773187" y="1374405"/>
            <a:ext cx="512310" cy="3426498"/>
            <a:chOff x="5487475" y="1330266"/>
            <a:chExt cx="512310" cy="3426498"/>
          </a:xfrm>
        </p:grpSpPr>
        <p:sp>
          <p:nvSpPr>
            <p:cNvPr id="1049" name="Google Shape;1049;p35"/>
            <p:cNvSpPr/>
            <p:nvPr/>
          </p:nvSpPr>
          <p:spPr>
            <a:xfrm>
              <a:off x="5761362" y="3757547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5761362" y="3487849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5761362" y="3218151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1362" y="2948453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761362" y="2678756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5761362" y="2409058"/>
              <a:ext cx="238423" cy="2384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5761362" y="2139360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5761362" y="1869662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5761362" y="1599964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5761362" y="1330266"/>
              <a:ext cx="238423" cy="23842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 txBox="1"/>
            <p:nvPr/>
          </p:nvSpPr>
          <p:spPr>
            <a:xfrm rot="-3599929">
              <a:off x="5406487" y="4313455"/>
              <a:ext cx="673776" cy="20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DEC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6791163" y="1374414"/>
            <a:ext cx="1052100" cy="1586975"/>
            <a:chOff x="6505450" y="1330275"/>
            <a:chExt cx="1052100" cy="1586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505450" y="2678750"/>
              <a:ext cx="1052100" cy="23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505450" y="2409055"/>
              <a:ext cx="1052100" cy="23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6505450" y="2139360"/>
              <a:ext cx="1052100" cy="23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6505450" y="1869665"/>
              <a:ext cx="1052100" cy="23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505450" y="1599970"/>
              <a:ext cx="1052100" cy="23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6505450" y="1330275"/>
              <a:ext cx="1052100" cy="23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6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710275" y="1117363"/>
            <a:ext cx="7723500" cy="772350"/>
            <a:chOff x="710275" y="1110463"/>
            <a:chExt cx="7723500" cy="772350"/>
          </a:xfrm>
        </p:grpSpPr>
        <p:sp>
          <p:nvSpPr>
            <p:cNvPr id="1073" name="Google Shape;1073;p36"/>
            <p:cNvSpPr/>
            <p:nvPr/>
          </p:nvSpPr>
          <p:spPr>
            <a:xfrm>
              <a:off x="3626425" y="1269550"/>
              <a:ext cx="3760500" cy="454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4" name="Google Shape;1074;p36"/>
            <p:cNvGrpSpPr/>
            <p:nvPr/>
          </p:nvGrpSpPr>
          <p:grpSpPr>
            <a:xfrm>
              <a:off x="3672419" y="1303628"/>
              <a:ext cx="3099913" cy="386037"/>
              <a:chOff x="2150376" y="1298150"/>
              <a:chExt cx="3165761" cy="404100"/>
            </a:xfrm>
          </p:grpSpPr>
          <p:sp>
            <p:nvSpPr>
              <p:cNvPr id="1075" name="Google Shape;1075;p36"/>
              <p:cNvSpPr/>
              <p:nvPr/>
            </p:nvSpPr>
            <p:spPr>
              <a:xfrm>
                <a:off x="2571137" y="1298150"/>
                <a:ext cx="2745000" cy="40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6"/>
              <p:cNvSpPr/>
              <p:nvPr/>
            </p:nvSpPr>
            <p:spPr>
              <a:xfrm rot="-5400000">
                <a:off x="2163126" y="1285400"/>
                <a:ext cx="404100" cy="42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36"/>
            <p:cNvSpPr txBox="1"/>
            <p:nvPr/>
          </p:nvSpPr>
          <p:spPr>
            <a:xfrm>
              <a:off x="7501075" y="1341850"/>
              <a:ext cx="932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9,000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78" name="Google Shape;1078;p36"/>
            <p:cNvGrpSpPr/>
            <p:nvPr/>
          </p:nvGrpSpPr>
          <p:grpSpPr>
            <a:xfrm>
              <a:off x="710275" y="1110463"/>
              <a:ext cx="2649600" cy="772350"/>
              <a:chOff x="710275" y="1186663"/>
              <a:chExt cx="2649600" cy="772350"/>
            </a:xfrm>
          </p:grpSpPr>
          <p:sp>
            <p:nvSpPr>
              <p:cNvPr id="1079" name="Google Shape;1079;p36"/>
              <p:cNvSpPr txBox="1"/>
              <p:nvPr/>
            </p:nvSpPr>
            <p:spPr>
              <a:xfrm>
                <a:off x="710275" y="1186663"/>
                <a:ext cx="2649600" cy="2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0" name="Google Shape;1080;p36"/>
              <p:cNvSpPr txBox="1"/>
              <p:nvPr/>
            </p:nvSpPr>
            <p:spPr>
              <a:xfrm>
                <a:off x="710275" y="1410613"/>
                <a:ext cx="2649600" cy="5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81" name="Google Shape;1081;p36"/>
          <p:cNvGrpSpPr/>
          <p:nvPr/>
        </p:nvGrpSpPr>
        <p:grpSpPr>
          <a:xfrm>
            <a:off x="710275" y="1999896"/>
            <a:ext cx="7723500" cy="772350"/>
            <a:chOff x="710275" y="1992996"/>
            <a:chExt cx="7723500" cy="772350"/>
          </a:xfrm>
        </p:grpSpPr>
        <p:sp>
          <p:nvSpPr>
            <p:cNvPr id="1082" name="Google Shape;1082;p36"/>
            <p:cNvSpPr/>
            <p:nvPr/>
          </p:nvSpPr>
          <p:spPr>
            <a:xfrm>
              <a:off x="3626425" y="2152069"/>
              <a:ext cx="3760500" cy="454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6"/>
            <p:cNvGrpSpPr/>
            <p:nvPr/>
          </p:nvGrpSpPr>
          <p:grpSpPr>
            <a:xfrm>
              <a:off x="3672419" y="2186145"/>
              <a:ext cx="1928986" cy="386037"/>
              <a:chOff x="2150376" y="1955331"/>
              <a:chExt cx="1969961" cy="404100"/>
            </a:xfrm>
          </p:grpSpPr>
          <p:sp>
            <p:nvSpPr>
              <p:cNvPr id="1084" name="Google Shape;1084;p36"/>
              <p:cNvSpPr/>
              <p:nvPr/>
            </p:nvSpPr>
            <p:spPr>
              <a:xfrm>
                <a:off x="2571137" y="1955331"/>
                <a:ext cx="1549200" cy="404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 rot="-5400000">
                <a:off x="2163126" y="1942581"/>
                <a:ext cx="404100" cy="42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6" name="Google Shape;1086;p36"/>
            <p:cNvSpPr txBox="1"/>
            <p:nvPr/>
          </p:nvSpPr>
          <p:spPr>
            <a:xfrm>
              <a:off x="7501075" y="2224369"/>
              <a:ext cx="932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5,000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87" name="Google Shape;1087;p36"/>
            <p:cNvGrpSpPr/>
            <p:nvPr/>
          </p:nvGrpSpPr>
          <p:grpSpPr>
            <a:xfrm>
              <a:off x="710275" y="1992996"/>
              <a:ext cx="2649600" cy="772350"/>
              <a:chOff x="710275" y="2043796"/>
              <a:chExt cx="2649600" cy="772350"/>
            </a:xfrm>
          </p:grpSpPr>
          <p:sp>
            <p:nvSpPr>
              <p:cNvPr id="1088" name="Google Shape;1088;p36"/>
              <p:cNvSpPr txBox="1"/>
              <p:nvPr/>
            </p:nvSpPr>
            <p:spPr>
              <a:xfrm>
                <a:off x="710275" y="2043796"/>
                <a:ext cx="2649600" cy="2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9" name="Google Shape;1089;p36"/>
              <p:cNvSpPr txBox="1"/>
              <p:nvPr/>
            </p:nvSpPr>
            <p:spPr>
              <a:xfrm>
                <a:off x="710275" y="2267746"/>
                <a:ext cx="2649600" cy="5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90" name="Google Shape;1090;p36"/>
          <p:cNvGrpSpPr/>
          <p:nvPr/>
        </p:nvGrpSpPr>
        <p:grpSpPr>
          <a:xfrm>
            <a:off x="710275" y="2882429"/>
            <a:ext cx="7723500" cy="772350"/>
            <a:chOff x="710275" y="2875529"/>
            <a:chExt cx="7723500" cy="772350"/>
          </a:xfrm>
        </p:grpSpPr>
        <p:sp>
          <p:nvSpPr>
            <p:cNvPr id="1091" name="Google Shape;1091;p36"/>
            <p:cNvSpPr/>
            <p:nvPr/>
          </p:nvSpPr>
          <p:spPr>
            <a:xfrm>
              <a:off x="3626425" y="3034601"/>
              <a:ext cx="3760500" cy="454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6"/>
            <p:cNvGrpSpPr/>
            <p:nvPr/>
          </p:nvGrpSpPr>
          <p:grpSpPr>
            <a:xfrm>
              <a:off x="3672419" y="3068675"/>
              <a:ext cx="1439582" cy="386037"/>
              <a:chOff x="2150376" y="2612513"/>
              <a:chExt cx="1470161" cy="404100"/>
            </a:xfrm>
          </p:grpSpPr>
          <p:sp>
            <p:nvSpPr>
              <p:cNvPr id="1093" name="Google Shape;1093;p36"/>
              <p:cNvSpPr/>
              <p:nvPr/>
            </p:nvSpPr>
            <p:spPr>
              <a:xfrm>
                <a:off x="2571137" y="2612513"/>
                <a:ext cx="1049400" cy="404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 rot="-5400000">
                <a:off x="2163126" y="2599763"/>
                <a:ext cx="404100" cy="42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5" name="Google Shape;1095;p36"/>
            <p:cNvSpPr txBox="1"/>
            <p:nvPr/>
          </p:nvSpPr>
          <p:spPr>
            <a:xfrm>
              <a:off x="7501075" y="3106909"/>
              <a:ext cx="932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4,000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96" name="Google Shape;1096;p36"/>
            <p:cNvGrpSpPr/>
            <p:nvPr/>
          </p:nvGrpSpPr>
          <p:grpSpPr>
            <a:xfrm>
              <a:off x="710275" y="2875529"/>
              <a:ext cx="2649600" cy="772350"/>
              <a:chOff x="710275" y="2900929"/>
              <a:chExt cx="2649600" cy="772350"/>
            </a:xfrm>
          </p:grpSpPr>
          <p:sp>
            <p:nvSpPr>
              <p:cNvPr id="1097" name="Google Shape;1097;p36"/>
              <p:cNvSpPr txBox="1"/>
              <p:nvPr/>
            </p:nvSpPr>
            <p:spPr>
              <a:xfrm>
                <a:off x="710275" y="2900929"/>
                <a:ext cx="2649600" cy="2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98" name="Google Shape;1098;p36"/>
              <p:cNvSpPr txBox="1"/>
              <p:nvPr/>
            </p:nvSpPr>
            <p:spPr>
              <a:xfrm>
                <a:off x="710275" y="3124879"/>
                <a:ext cx="2649600" cy="5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 full of iron oxide dust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99" name="Google Shape;1099;p36"/>
          <p:cNvGrpSpPr/>
          <p:nvPr/>
        </p:nvGrpSpPr>
        <p:grpSpPr>
          <a:xfrm>
            <a:off x="710275" y="3764963"/>
            <a:ext cx="7723500" cy="772350"/>
            <a:chOff x="710275" y="3758063"/>
            <a:chExt cx="7723500" cy="772350"/>
          </a:xfrm>
        </p:grpSpPr>
        <p:sp>
          <p:nvSpPr>
            <p:cNvPr id="1100" name="Google Shape;1100;p36"/>
            <p:cNvSpPr/>
            <p:nvPr/>
          </p:nvSpPr>
          <p:spPr>
            <a:xfrm>
              <a:off x="3626425" y="3917150"/>
              <a:ext cx="3760500" cy="454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1" name="Google Shape;1101;p36"/>
            <p:cNvGrpSpPr/>
            <p:nvPr/>
          </p:nvGrpSpPr>
          <p:grpSpPr>
            <a:xfrm>
              <a:off x="3672419" y="3951222"/>
              <a:ext cx="2729482" cy="386037"/>
              <a:chOff x="2150376" y="3269694"/>
              <a:chExt cx="2787461" cy="404100"/>
            </a:xfrm>
          </p:grpSpPr>
          <p:sp>
            <p:nvSpPr>
              <p:cNvPr id="1102" name="Google Shape;1102;p36"/>
              <p:cNvSpPr/>
              <p:nvPr/>
            </p:nvSpPr>
            <p:spPr>
              <a:xfrm>
                <a:off x="2571137" y="3269694"/>
                <a:ext cx="2366700" cy="40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6"/>
              <p:cNvSpPr/>
              <p:nvPr/>
            </p:nvSpPr>
            <p:spPr>
              <a:xfrm rot="-5400000">
                <a:off x="2163126" y="3256944"/>
                <a:ext cx="404100" cy="429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4" name="Google Shape;1104;p36"/>
            <p:cNvSpPr txBox="1"/>
            <p:nvPr/>
          </p:nvSpPr>
          <p:spPr>
            <a:xfrm>
              <a:off x="7501075" y="3989425"/>
              <a:ext cx="932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8,000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05" name="Google Shape;1105;p36"/>
            <p:cNvGrpSpPr/>
            <p:nvPr/>
          </p:nvGrpSpPr>
          <p:grpSpPr>
            <a:xfrm>
              <a:off x="710275" y="3758063"/>
              <a:ext cx="2649600" cy="772350"/>
              <a:chOff x="710275" y="3758063"/>
              <a:chExt cx="2649600" cy="772350"/>
            </a:xfrm>
          </p:grpSpPr>
          <p:sp>
            <p:nvSpPr>
              <p:cNvPr id="1106" name="Google Shape;1106;p36"/>
              <p:cNvSpPr txBox="1"/>
              <p:nvPr/>
            </p:nvSpPr>
            <p:spPr>
              <a:xfrm>
                <a:off x="710275" y="3758063"/>
                <a:ext cx="2649600" cy="2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07" name="Google Shape;1107;p36"/>
              <p:cNvSpPr txBox="1"/>
              <p:nvPr/>
            </p:nvSpPr>
            <p:spPr>
              <a:xfrm>
                <a:off x="710275" y="3982013"/>
                <a:ext cx="2649600" cy="5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 in the Solar System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7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113" name="Google Shape;1113;p37"/>
          <p:cNvGrpSpPr/>
          <p:nvPr/>
        </p:nvGrpSpPr>
        <p:grpSpPr>
          <a:xfrm>
            <a:off x="1605573" y="1383600"/>
            <a:ext cx="5012303" cy="2774870"/>
            <a:chOff x="2344323" y="1476375"/>
            <a:chExt cx="5012303" cy="2505300"/>
          </a:xfrm>
        </p:grpSpPr>
        <p:cxnSp>
          <p:nvCxnSpPr>
            <p:cNvPr id="1114" name="Google Shape;1114;p37"/>
            <p:cNvCxnSpPr/>
            <p:nvPr/>
          </p:nvCxnSpPr>
          <p:spPr>
            <a:xfrm>
              <a:off x="2344323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37"/>
            <p:cNvCxnSpPr/>
            <p:nvPr/>
          </p:nvCxnSpPr>
          <p:spPr>
            <a:xfrm>
              <a:off x="2901245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37"/>
            <p:cNvCxnSpPr/>
            <p:nvPr/>
          </p:nvCxnSpPr>
          <p:spPr>
            <a:xfrm>
              <a:off x="3458168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37"/>
            <p:cNvCxnSpPr/>
            <p:nvPr/>
          </p:nvCxnSpPr>
          <p:spPr>
            <a:xfrm>
              <a:off x="4015090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37"/>
            <p:cNvCxnSpPr/>
            <p:nvPr/>
          </p:nvCxnSpPr>
          <p:spPr>
            <a:xfrm>
              <a:off x="4572013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37"/>
            <p:cNvCxnSpPr/>
            <p:nvPr/>
          </p:nvCxnSpPr>
          <p:spPr>
            <a:xfrm>
              <a:off x="5128935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37"/>
            <p:cNvCxnSpPr/>
            <p:nvPr/>
          </p:nvCxnSpPr>
          <p:spPr>
            <a:xfrm>
              <a:off x="5685858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37"/>
            <p:cNvCxnSpPr/>
            <p:nvPr/>
          </p:nvCxnSpPr>
          <p:spPr>
            <a:xfrm>
              <a:off x="6242780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37"/>
            <p:cNvCxnSpPr/>
            <p:nvPr/>
          </p:nvCxnSpPr>
          <p:spPr>
            <a:xfrm>
              <a:off x="6799702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37"/>
            <p:cNvCxnSpPr/>
            <p:nvPr/>
          </p:nvCxnSpPr>
          <p:spPr>
            <a:xfrm>
              <a:off x="7356625" y="1476375"/>
              <a:ext cx="0" cy="25053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4" name="Google Shape;1124;p37"/>
          <p:cNvSpPr txBox="1"/>
          <p:nvPr/>
        </p:nvSpPr>
        <p:spPr>
          <a:xfrm>
            <a:off x="5010750" y="2118025"/>
            <a:ext cx="360600" cy="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5" name="Google Shape;1125;p37"/>
          <p:cNvGrpSpPr/>
          <p:nvPr/>
        </p:nvGrpSpPr>
        <p:grpSpPr>
          <a:xfrm>
            <a:off x="1390775" y="4265175"/>
            <a:ext cx="4885000" cy="201000"/>
            <a:chOff x="1390775" y="4264175"/>
            <a:chExt cx="4885000" cy="201000"/>
          </a:xfrm>
        </p:grpSpPr>
        <p:sp>
          <p:nvSpPr>
            <p:cNvPr id="1126" name="Google Shape;1126;p37"/>
            <p:cNvSpPr txBox="1"/>
            <p:nvPr/>
          </p:nvSpPr>
          <p:spPr>
            <a:xfrm>
              <a:off x="1390775" y="4264175"/>
              <a:ext cx="4296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7" name="Google Shape;1127;p37"/>
            <p:cNvSpPr txBox="1"/>
            <p:nvPr/>
          </p:nvSpPr>
          <p:spPr>
            <a:xfrm>
              <a:off x="2504625" y="4264175"/>
              <a:ext cx="4296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8" name="Google Shape;1128;p37"/>
            <p:cNvSpPr txBox="1"/>
            <p:nvPr/>
          </p:nvSpPr>
          <p:spPr>
            <a:xfrm>
              <a:off x="3618475" y="4264175"/>
              <a:ext cx="4296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9" name="Google Shape;1129;p37"/>
            <p:cNvSpPr txBox="1"/>
            <p:nvPr/>
          </p:nvSpPr>
          <p:spPr>
            <a:xfrm>
              <a:off x="4732325" y="4264175"/>
              <a:ext cx="4296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0" name="Google Shape;1130;p37"/>
            <p:cNvSpPr txBox="1"/>
            <p:nvPr/>
          </p:nvSpPr>
          <p:spPr>
            <a:xfrm>
              <a:off x="5846175" y="4264175"/>
              <a:ext cx="4296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31" name="Google Shape;1131;p37"/>
          <p:cNvCxnSpPr/>
          <p:nvPr/>
        </p:nvCxnSpPr>
        <p:spPr>
          <a:xfrm>
            <a:off x="1048650" y="1458942"/>
            <a:ext cx="0" cy="2774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2" name="Google Shape;1132;p37"/>
          <p:cNvGrpSpPr/>
          <p:nvPr/>
        </p:nvGrpSpPr>
        <p:grpSpPr>
          <a:xfrm>
            <a:off x="710275" y="1378875"/>
            <a:ext cx="5911925" cy="440700"/>
            <a:chOff x="710275" y="1377875"/>
            <a:chExt cx="5911925" cy="440700"/>
          </a:xfrm>
        </p:grpSpPr>
        <p:grpSp>
          <p:nvGrpSpPr>
            <p:cNvPr id="1133" name="Google Shape;1133;p37"/>
            <p:cNvGrpSpPr/>
            <p:nvPr/>
          </p:nvGrpSpPr>
          <p:grpSpPr>
            <a:xfrm>
              <a:off x="1051625" y="1377875"/>
              <a:ext cx="5570575" cy="440700"/>
              <a:chOff x="1790375" y="1476375"/>
              <a:chExt cx="5570575" cy="440700"/>
            </a:xfrm>
          </p:grpSpPr>
          <p:sp>
            <p:nvSpPr>
              <p:cNvPr id="1134" name="Google Shape;1134;p37"/>
              <p:cNvSpPr/>
              <p:nvPr/>
            </p:nvSpPr>
            <p:spPr>
              <a:xfrm>
                <a:off x="1790375" y="1476375"/>
                <a:ext cx="2226000" cy="4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4016525" y="1476375"/>
                <a:ext cx="2226000" cy="44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242850" y="1476375"/>
                <a:ext cx="1118100" cy="44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37" name="Google Shape;1137;p37"/>
            <p:cNvSpPr txBox="1"/>
            <p:nvPr/>
          </p:nvSpPr>
          <p:spPr>
            <a:xfrm>
              <a:off x="710275" y="1497725"/>
              <a:ext cx="335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Q4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8" name="Google Shape;1138;p37"/>
          <p:cNvGrpSpPr/>
          <p:nvPr/>
        </p:nvGrpSpPr>
        <p:grpSpPr>
          <a:xfrm>
            <a:off x="710275" y="2117875"/>
            <a:ext cx="5911925" cy="440700"/>
            <a:chOff x="710275" y="2116875"/>
            <a:chExt cx="5911925" cy="440700"/>
          </a:xfrm>
        </p:grpSpPr>
        <p:grpSp>
          <p:nvGrpSpPr>
            <p:cNvPr id="1139" name="Google Shape;1139;p37"/>
            <p:cNvGrpSpPr/>
            <p:nvPr/>
          </p:nvGrpSpPr>
          <p:grpSpPr>
            <a:xfrm>
              <a:off x="1051627" y="2116875"/>
              <a:ext cx="5570573" cy="440700"/>
              <a:chOff x="1790377" y="2139175"/>
              <a:chExt cx="5570573" cy="440700"/>
            </a:xfrm>
          </p:grpSpPr>
          <p:sp>
            <p:nvSpPr>
              <p:cNvPr id="1140" name="Google Shape;1140;p37"/>
              <p:cNvSpPr/>
              <p:nvPr/>
            </p:nvSpPr>
            <p:spPr>
              <a:xfrm>
                <a:off x="1790377" y="2139175"/>
                <a:ext cx="3338700" cy="4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600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5130350" y="2139175"/>
                <a:ext cx="556800" cy="44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5687250" y="2139175"/>
                <a:ext cx="1673700" cy="44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300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43" name="Google Shape;1143;p37"/>
            <p:cNvSpPr txBox="1"/>
            <p:nvPr/>
          </p:nvSpPr>
          <p:spPr>
            <a:xfrm>
              <a:off x="710275" y="2236725"/>
              <a:ext cx="335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Q3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4" name="Google Shape;1144;p37"/>
          <p:cNvGrpSpPr/>
          <p:nvPr/>
        </p:nvGrpSpPr>
        <p:grpSpPr>
          <a:xfrm>
            <a:off x="710275" y="2856875"/>
            <a:ext cx="5911825" cy="440700"/>
            <a:chOff x="710275" y="2855875"/>
            <a:chExt cx="5911825" cy="440700"/>
          </a:xfrm>
        </p:grpSpPr>
        <p:grpSp>
          <p:nvGrpSpPr>
            <p:cNvPr id="1145" name="Google Shape;1145;p37"/>
            <p:cNvGrpSpPr/>
            <p:nvPr/>
          </p:nvGrpSpPr>
          <p:grpSpPr>
            <a:xfrm>
              <a:off x="1051625" y="2855875"/>
              <a:ext cx="5570475" cy="440700"/>
              <a:chOff x="1790375" y="2801975"/>
              <a:chExt cx="5570475" cy="440700"/>
            </a:xfrm>
          </p:grpSpPr>
          <p:sp>
            <p:nvSpPr>
              <p:cNvPr id="1146" name="Google Shape;1146;p37"/>
              <p:cNvSpPr/>
              <p:nvPr/>
            </p:nvSpPr>
            <p:spPr>
              <a:xfrm>
                <a:off x="1790375" y="2801975"/>
                <a:ext cx="1112400" cy="4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2902725" y="2801975"/>
                <a:ext cx="1669500" cy="44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300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4572650" y="2801975"/>
                <a:ext cx="2788200" cy="44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49" name="Google Shape;1149;p37"/>
            <p:cNvSpPr txBox="1"/>
            <p:nvPr/>
          </p:nvSpPr>
          <p:spPr>
            <a:xfrm>
              <a:off x="710275" y="2975725"/>
              <a:ext cx="335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Q2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0" name="Google Shape;1150;p37"/>
          <p:cNvGrpSpPr/>
          <p:nvPr/>
        </p:nvGrpSpPr>
        <p:grpSpPr>
          <a:xfrm>
            <a:off x="710275" y="3595875"/>
            <a:ext cx="5912475" cy="440700"/>
            <a:chOff x="710275" y="3594875"/>
            <a:chExt cx="5912475" cy="440700"/>
          </a:xfrm>
        </p:grpSpPr>
        <p:grpSp>
          <p:nvGrpSpPr>
            <p:cNvPr id="1151" name="Google Shape;1151;p37"/>
            <p:cNvGrpSpPr/>
            <p:nvPr/>
          </p:nvGrpSpPr>
          <p:grpSpPr>
            <a:xfrm>
              <a:off x="1051625" y="3594875"/>
              <a:ext cx="5571125" cy="440700"/>
              <a:chOff x="1790375" y="3464775"/>
              <a:chExt cx="5571125" cy="440700"/>
            </a:xfrm>
          </p:grpSpPr>
          <p:sp>
            <p:nvSpPr>
              <p:cNvPr id="1152" name="Google Shape;1152;p37"/>
              <p:cNvSpPr/>
              <p:nvPr/>
            </p:nvSpPr>
            <p:spPr>
              <a:xfrm>
                <a:off x="1790375" y="3464775"/>
                <a:ext cx="1669500" cy="4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300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3458800" y="3464775"/>
                <a:ext cx="2784600" cy="44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6243400" y="3464775"/>
                <a:ext cx="1118100" cy="44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200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55" name="Google Shape;1155;p37"/>
            <p:cNvSpPr txBox="1"/>
            <p:nvPr/>
          </p:nvSpPr>
          <p:spPr>
            <a:xfrm>
              <a:off x="710275" y="3714725"/>
              <a:ext cx="335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Q1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6" name="Google Shape;1156;p37"/>
          <p:cNvGrpSpPr/>
          <p:nvPr/>
        </p:nvGrpSpPr>
        <p:grpSpPr>
          <a:xfrm>
            <a:off x="6832700" y="1378830"/>
            <a:ext cx="1601100" cy="738945"/>
            <a:chOff x="6832700" y="1377830"/>
            <a:chExt cx="1601100" cy="738945"/>
          </a:xfrm>
        </p:grpSpPr>
        <p:sp>
          <p:nvSpPr>
            <p:cNvPr id="1157" name="Google Shape;1157;p37"/>
            <p:cNvSpPr txBox="1"/>
            <p:nvPr/>
          </p:nvSpPr>
          <p:spPr>
            <a:xfrm>
              <a:off x="7063652" y="1382625"/>
              <a:ext cx="1128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8219234" y="1377830"/>
              <a:ext cx="214500" cy="21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9" name="Google Shape;1159;p37"/>
            <p:cNvSpPr txBox="1"/>
            <p:nvPr/>
          </p:nvSpPr>
          <p:spPr>
            <a:xfrm>
              <a:off x="6832700" y="1592375"/>
              <a:ext cx="1601100" cy="5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6832700" y="2595677"/>
            <a:ext cx="1601100" cy="738940"/>
            <a:chOff x="6832700" y="2400630"/>
            <a:chExt cx="1601100" cy="738940"/>
          </a:xfrm>
        </p:grpSpPr>
        <p:sp>
          <p:nvSpPr>
            <p:cNvPr id="1161" name="Google Shape;1161;p37"/>
            <p:cNvSpPr txBox="1"/>
            <p:nvPr/>
          </p:nvSpPr>
          <p:spPr>
            <a:xfrm>
              <a:off x="7063652" y="2405425"/>
              <a:ext cx="1128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8219234" y="2400630"/>
              <a:ext cx="214500" cy="2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3" name="Google Shape;1163;p37"/>
            <p:cNvSpPr txBox="1"/>
            <p:nvPr/>
          </p:nvSpPr>
          <p:spPr>
            <a:xfrm>
              <a:off x="6832700" y="2615170"/>
              <a:ext cx="1601100" cy="5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6832700" y="3787588"/>
            <a:ext cx="1601100" cy="738936"/>
            <a:chOff x="6832700" y="3398492"/>
            <a:chExt cx="1601100" cy="738936"/>
          </a:xfrm>
        </p:grpSpPr>
        <p:sp>
          <p:nvSpPr>
            <p:cNvPr id="1165" name="Google Shape;1165;p37"/>
            <p:cNvSpPr txBox="1"/>
            <p:nvPr/>
          </p:nvSpPr>
          <p:spPr>
            <a:xfrm>
              <a:off x="7063652" y="3403288"/>
              <a:ext cx="1128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219234" y="3398492"/>
              <a:ext cx="214500" cy="214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7" name="Google Shape;1167;p37"/>
            <p:cNvSpPr txBox="1"/>
            <p:nvPr/>
          </p:nvSpPr>
          <p:spPr>
            <a:xfrm>
              <a:off x="6832700" y="3613028"/>
              <a:ext cx="1601100" cy="5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with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8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173" name="Google Shape;1173;p38"/>
          <p:cNvGrpSpPr/>
          <p:nvPr/>
        </p:nvGrpSpPr>
        <p:grpSpPr>
          <a:xfrm>
            <a:off x="7753350" y="2895075"/>
            <a:ext cx="475200" cy="1703700"/>
            <a:chOff x="7067550" y="2874875"/>
            <a:chExt cx="475200" cy="1703700"/>
          </a:xfrm>
        </p:grpSpPr>
        <p:sp>
          <p:nvSpPr>
            <p:cNvPr id="1174" name="Google Shape;1174;p38"/>
            <p:cNvSpPr/>
            <p:nvPr/>
          </p:nvSpPr>
          <p:spPr>
            <a:xfrm rot="10800000">
              <a:off x="7124250" y="2874875"/>
              <a:ext cx="361800" cy="13521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 txBox="1"/>
            <p:nvPr/>
          </p:nvSpPr>
          <p:spPr>
            <a:xfrm>
              <a:off x="7067550" y="4303175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-50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76" name="Google Shape;1176;p38"/>
          <p:cNvGrpSpPr/>
          <p:nvPr/>
        </p:nvGrpSpPr>
        <p:grpSpPr>
          <a:xfrm>
            <a:off x="1648919" y="1727000"/>
            <a:ext cx="475200" cy="1167900"/>
            <a:chOff x="2163263" y="1706800"/>
            <a:chExt cx="475200" cy="1167900"/>
          </a:xfrm>
        </p:grpSpPr>
        <p:sp>
          <p:nvSpPr>
            <p:cNvPr id="1177" name="Google Shape;1177;p38"/>
            <p:cNvSpPr/>
            <p:nvPr/>
          </p:nvSpPr>
          <p:spPr>
            <a:xfrm>
              <a:off x="2219663" y="2058400"/>
              <a:ext cx="362400" cy="8163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 txBox="1"/>
            <p:nvPr/>
          </p:nvSpPr>
          <p:spPr>
            <a:xfrm>
              <a:off x="2163263" y="170680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+20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79" name="Google Shape;1179;p38"/>
          <p:cNvGrpSpPr/>
          <p:nvPr/>
        </p:nvGrpSpPr>
        <p:grpSpPr>
          <a:xfrm>
            <a:off x="7020375" y="2895050"/>
            <a:ext cx="475200" cy="1495400"/>
            <a:chOff x="6508250" y="2874850"/>
            <a:chExt cx="475200" cy="1495400"/>
          </a:xfrm>
        </p:grpSpPr>
        <p:sp>
          <p:nvSpPr>
            <p:cNvPr id="1180" name="Google Shape;1180;p38"/>
            <p:cNvSpPr/>
            <p:nvPr/>
          </p:nvSpPr>
          <p:spPr>
            <a:xfrm rot="10800000">
              <a:off x="6563300" y="2874850"/>
              <a:ext cx="365100" cy="11418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 txBox="1"/>
            <p:nvPr/>
          </p:nvSpPr>
          <p:spPr>
            <a:xfrm>
              <a:off x="6508250" y="409485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-40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2" name="Google Shape;1182;p38"/>
          <p:cNvGrpSpPr/>
          <p:nvPr/>
        </p:nvGrpSpPr>
        <p:grpSpPr>
          <a:xfrm>
            <a:off x="915750" y="1938750"/>
            <a:ext cx="475200" cy="956150"/>
            <a:chOff x="1601550" y="1918550"/>
            <a:chExt cx="475200" cy="956150"/>
          </a:xfrm>
        </p:grpSpPr>
        <p:sp>
          <p:nvSpPr>
            <p:cNvPr id="1183" name="Google Shape;1183;p38"/>
            <p:cNvSpPr/>
            <p:nvPr/>
          </p:nvSpPr>
          <p:spPr>
            <a:xfrm>
              <a:off x="1657950" y="2270200"/>
              <a:ext cx="362400" cy="6045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 txBox="1"/>
            <p:nvPr/>
          </p:nvSpPr>
          <p:spPr>
            <a:xfrm>
              <a:off x="1601550" y="191855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+10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5" name="Google Shape;1185;p38"/>
          <p:cNvGrpSpPr/>
          <p:nvPr/>
        </p:nvGrpSpPr>
        <p:grpSpPr>
          <a:xfrm>
            <a:off x="5554425" y="2895075"/>
            <a:ext cx="475200" cy="1147800"/>
            <a:chOff x="5382638" y="2874875"/>
            <a:chExt cx="475200" cy="1147800"/>
          </a:xfrm>
        </p:grpSpPr>
        <p:sp>
          <p:nvSpPr>
            <p:cNvPr id="1186" name="Google Shape;1186;p38"/>
            <p:cNvSpPr/>
            <p:nvPr/>
          </p:nvSpPr>
          <p:spPr>
            <a:xfrm rot="10800000">
              <a:off x="5438588" y="2874875"/>
              <a:ext cx="363300" cy="7962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 txBox="1"/>
            <p:nvPr/>
          </p:nvSpPr>
          <p:spPr>
            <a:xfrm>
              <a:off x="5382638" y="3747275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-20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8" name="Google Shape;1188;p38"/>
          <p:cNvGrpSpPr/>
          <p:nvPr/>
        </p:nvGrpSpPr>
        <p:grpSpPr>
          <a:xfrm>
            <a:off x="6287400" y="2894800"/>
            <a:ext cx="475200" cy="1343400"/>
            <a:chOff x="5948938" y="2874600"/>
            <a:chExt cx="475200" cy="1343400"/>
          </a:xfrm>
        </p:grpSpPr>
        <p:sp>
          <p:nvSpPr>
            <p:cNvPr id="1189" name="Google Shape;1189;p38"/>
            <p:cNvSpPr/>
            <p:nvPr/>
          </p:nvSpPr>
          <p:spPr>
            <a:xfrm rot="10800000">
              <a:off x="6004738" y="2874600"/>
              <a:ext cx="363600" cy="9918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 txBox="1"/>
            <p:nvPr/>
          </p:nvSpPr>
          <p:spPr>
            <a:xfrm>
              <a:off x="5948938" y="394260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-30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1" name="Google Shape;1191;p38"/>
          <p:cNvGrpSpPr/>
          <p:nvPr/>
        </p:nvGrpSpPr>
        <p:grpSpPr>
          <a:xfrm>
            <a:off x="2382088" y="1481600"/>
            <a:ext cx="475200" cy="1413300"/>
            <a:chOff x="2724975" y="1461400"/>
            <a:chExt cx="475200" cy="1413300"/>
          </a:xfrm>
        </p:grpSpPr>
        <p:sp>
          <p:nvSpPr>
            <p:cNvPr id="1192" name="Google Shape;1192;p38"/>
            <p:cNvSpPr/>
            <p:nvPr/>
          </p:nvSpPr>
          <p:spPr>
            <a:xfrm>
              <a:off x="2781375" y="1813000"/>
              <a:ext cx="362400" cy="10617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 txBox="1"/>
            <p:nvPr/>
          </p:nvSpPr>
          <p:spPr>
            <a:xfrm>
              <a:off x="2724975" y="146140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+30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4" name="Google Shape;1194;p38"/>
          <p:cNvGrpSpPr/>
          <p:nvPr/>
        </p:nvGrpSpPr>
        <p:grpSpPr>
          <a:xfrm>
            <a:off x="3115256" y="1291275"/>
            <a:ext cx="475200" cy="1603800"/>
            <a:chOff x="3286688" y="1271075"/>
            <a:chExt cx="475200" cy="1603800"/>
          </a:xfrm>
        </p:grpSpPr>
        <p:sp>
          <p:nvSpPr>
            <p:cNvPr id="1195" name="Google Shape;1195;p38"/>
            <p:cNvSpPr/>
            <p:nvPr/>
          </p:nvSpPr>
          <p:spPr>
            <a:xfrm>
              <a:off x="3343088" y="1622675"/>
              <a:ext cx="362400" cy="12522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 txBox="1"/>
            <p:nvPr/>
          </p:nvSpPr>
          <p:spPr>
            <a:xfrm>
              <a:off x="3286688" y="1271075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+40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7" name="Google Shape;1197;p38"/>
          <p:cNvGrpSpPr/>
          <p:nvPr/>
        </p:nvGrpSpPr>
        <p:grpSpPr>
          <a:xfrm>
            <a:off x="3848425" y="1055900"/>
            <a:ext cx="475200" cy="1839000"/>
            <a:chOff x="3848425" y="1035700"/>
            <a:chExt cx="475200" cy="1839000"/>
          </a:xfrm>
        </p:grpSpPr>
        <p:sp>
          <p:nvSpPr>
            <p:cNvPr id="1198" name="Google Shape;1198;p38"/>
            <p:cNvSpPr/>
            <p:nvPr/>
          </p:nvSpPr>
          <p:spPr>
            <a:xfrm>
              <a:off x="3904825" y="1387300"/>
              <a:ext cx="362400" cy="14874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 txBox="1"/>
            <p:nvPr/>
          </p:nvSpPr>
          <p:spPr>
            <a:xfrm>
              <a:off x="3848425" y="103570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+50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00" name="Google Shape;1200;p38"/>
          <p:cNvGrpSpPr/>
          <p:nvPr/>
        </p:nvGrpSpPr>
        <p:grpSpPr>
          <a:xfrm>
            <a:off x="4821450" y="2895000"/>
            <a:ext cx="475200" cy="922550"/>
            <a:chOff x="4821450" y="2874800"/>
            <a:chExt cx="475200" cy="922550"/>
          </a:xfrm>
        </p:grpSpPr>
        <p:sp>
          <p:nvSpPr>
            <p:cNvPr id="1201" name="Google Shape;1201;p38"/>
            <p:cNvSpPr/>
            <p:nvPr/>
          </p:nvSpPr>
          <p:spPr>
            <a:xfrm rot="10800000">
              <a:off x="4876950" y="2874800"/>
              <a:ext cx="364200" cy="5709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 txBox="1"/>
            <p:nvPr/>
          </p:nvSpPr>
          <p:spPr>
            <a:xfrm>
              <a:off x="4821450" y="3521950"/>
              <a:ext cx="4752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-10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203" name="Google Shape;1203;p38"/>
          <p:cNvCxnSpPr/>
          <p:nvPr/>
        </p:nvCxnSpPr>
        <p:spPr>
          <a:xfrm>
            <a:off x="706950" y="2894963"/>
            <a:ext cx="7730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4" name="Google Shape;1204;p38"/>
          <p:cNvGrpSpPr/>
          <p:nvPr/>
        </p:nvGrpSpPr>
        <p:grpSpPr>
          <a:xfrm>
            <a:off x="6552405" y="1143098"/>
            <a:ext cx="1884600" cy="989826"/>
            <a:chOff x="2273150" y="3489923"/>
            <a:chExt cx="1884600" cy="989826"/>
          </a:xfrm>
        </p:grpSpPr>
        <p:sp>
          <p:nvSpPr>
            <p:cNvPr id="1205" name="Google Shape;1205;p38"/>
            <p:cNvSpPr txBox="1"/>
            <p:nvPr/>
          </p:nvSpPr>
          <p:spPr>
            <a:xfrm>
              <a:off x="2273150" y="3782549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2273150" y="3489923"/>
              <a:ext cx="1884600" cy="273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Losses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07" name="Google Shape;1207;p38"/>
          <p:cNvGrpSpPr/>
          <p:nvPr/>
        </p:nvGrpSpPr>
        <p:grpSpPr>
          <a:xfrm>
            <a:off x="707446" y="3643164"/>
            <a:ext cx="1884600" cy="989826"/>
            <a:chOff x="2273150" y="3489925"/>
            <a:chExt cx="1884600" cy="989826"/>
          </a:xfrm>
        </p:grpSpPr>
        <p:sp>
          <p:nvSpPr>
            <p:cNvPr id="1208" name="Google Shape;1208;p38"/>
            <p:cNvSpPr txBox="1"/>
            <p:nvPr/>
          </p:nvSpPr>
          <p:spPr>
            <a:xfrm>
              <a:off x="2273150" y="3782551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2273150" y="3489925"/>
              <a:ext cx="1884600" cy="273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Profits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10" name="Google Shape;1210;p38"/>
          <p:cNvGrpSpPr/>
          <p:nvPr/>
        </p:nvGrpSpPr>
        <p:grpSpPr>
          <a:xfrm>
            <a:off x="3969953" y="2510471"/>
            <a:ext cx="232143" cy="232095"/>
            <a:chOff x="5660400" y="238125"/>
            <a:chExt cx="481825" cy="481825"/>
          </a:xfrm>
        </p:grpSpPr>
        <p:sp>
          <p:nvSpPr>
            <p:cNvPr id="1211" name="Google Shape;1211;p3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13" name="Google Shape;1213;p38"/>
          <p:cNvSpPr/>
          <p:nvPr/>
        </p:nvSpPr>
        <p:spPr>
          <a:xfrm>
            <a:off x="1783124" y="2510471"/>
            <a:ext cx="206789" cy="232095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214" name="Google Shape;1214;p38"/>
          <p:cNvGrpSpPr/>
          <p:nvPr/>
        </p:nvGrpSpPr>
        <p:grpSpPr>
          <a:xfrm>
            <a:off x="4942527" y="3047288"/>
            <a:ext cx="233047" cy="232107"/>
            <a:chOff x="2085450" y="842250"/>
            <a:chExt cx="483700" cy="481850"/>
          </a:xfrm>
        </p:grpSpPr>
        <p:sp>
          <p:nvSpPr>
            <p:cNvPr id="1215" name="Google Shape;1215;p3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18" name="Google Shape;1218;p38"/>
          <p:cNvGrpSpPr/>
          <p:nvPr/>
        </p:nvGrpSpPr>
        <p:grpSpPr>
          <a:xfrm>
            <a:off x="1037260" y="2510471"/>
            <a:ext cx="232179" cy="232095"/>
            <a:chOff x="2685825" y="840375"/>
            <a:chExt cx="481900" cy="481825"/>
          </a:xfrm>
        </p:grpSpPr>
        <p:sp>
          <p:nvSpPr>
            <p:cNvPr id="1219" name="Google Shape;1219;p3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1" name="Google Shape;1221;p38"/>
          <p:cNvGrpSpPr/>
          <p:nvPr/>
        </p:nvGrpSpPr>
        <p:grpSpPr>
          <a:xfrm>
            <a:off x="5670642" y="3047288"/>
            <a:ext cx="242767" cy="232107"/>
            <a:chOff x="5045500" y="842250"/>
            <a:chExt cx="503875" cy="481850"/>
          </a:xfrm>
        </p:grpSpPr>
        <p:sp>
          <p:nvSpPr>
            <p:cNvPr id="1222" name="Google Shape;1222;p3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4" name="Google Shape;1224;p38"/>
          <p:cNvGrpSpPr/>
          <p:nvPr/>
        </p:nvGrpSpPr>
        <p:grpSpPr>
          <a:xfrm>
            <a:off x="2503616" y="2510471"/>
            <a:ext cx="232143" cy="232095"/>
            <a:chOff x="900750" y="1436075"/>
            <a:chExt cx="481825" cy="481825"/>
          </a:xfrm>
        </p:grpSpPr>
        <p:sp>
          <p:nvSpPr>
            <p:cNvPr id="1225" name="Google Shape;1225;p3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9" name="Google Shape;1229;p38"/>
          <p:cNvGrpSpPr/>
          <p:nvPr/>
        </p:nvGrpSpPr>
        <p:grpSpPr>
          <a:xfrm>
            <a:off x="3235646" y="2510465"/>
            <a:ext cx="234420" cy="232107"/>
            <a:chOff x="5049725" y="1435050"/>
            <a:chExt cx="486550" cy="481850"/>
          </a:xfrm>
        </p:grpSpPr>
        <p:sp>
          <p:nvSpPr>
            <p:cNvPr id="1230" name="Google Shape;1230;p3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34" name="Google Shape;1234;p38"/>
          <p:cNvGrpSpPr/>
          <p:nvPr/>
        </p:nvGrpSpPr>
        <p:grpSpPr>
          <a:xfrm>
            <a:off x="7893349" y="3062217"/>
            <a:ext cx="195202" cy="202250"/>
            <a:chOff x="3357325" y="2093500"/>
            <a:chExt cx="311525" cy="322825"/>
          </a:xfrm>
        </p:grpSpPr>
        <p:sp>
          <p:nvSpPr>
            <p:cNvPr id="1235" name="Google Shape;1235;p3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38" name="Google Shape;1238;p38"/>
          <p:cNvGrpSpPr/>
          <p:nvPr/>
        </p:nvGrpSpPr>
        <p:grpSpPr>
          <a:xfrm>
            <a:off x="7141921" y="3047288"/>
            <a:ext cx="232107" cy="232107"/>
            <a:chOff x="5049725" y="2027900"/>
            <a:chExt cx="481750" cy="481850"/>
          </a:xfrm>
        </p:grpSpPr>
        <p:sp>
          <p:nvSpPr>
            <p:cNvPr id="1239" name="Google Shape;1239;p3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6408928" y="3054550"/>
            <a:ext cx="232143" cy="217584"/>
            <a:chOff x="4456875" y="2635825"/>
            <a:chExt cx="481825" cy="451700"/>
          </a:xfrm>
        </p:grpSpPr>
        <p:sp>
          <p:nvSpPr>
            <p:cNvPr id="1248" name="Google Shape;1248;p3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39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259" name="Google Shape;1259;p39"/>
          <p:cNvGrpSpPr/>
          <p:nvPr/>
        </p:nvGrpSpPr>
        <p:grpSpPr>
          <a:xfrm>
            <a:off x="1328147" y="1272138"/>
            <a:ext cx="7046276" cy="2604300"/>
            <a:chOff x="1392366" y="1291075"/>
            <a:chExt cx="7088096" cy="2604300"/>
          </a:xfrm>
        </p:grpSpPr>
        <p:cxnSp>
          <p:nvCxnSpPr>
            <p:cNvPr id="1260" name="Google Shape;1260;p39"/>
            <p:cNvCxnSpPr/>
            <p:nvPr/>
          </p:nvCxnSpPr>
          <p:spPr>
            <a:xfrm>
              <a:off x="1392366" y="129107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39"/>
            <p:cNvCxnSpPr/>
            <p:nvPr/>
          </p:nvCxnSpPr>
          <p:spPr>
            <a:xfrm>
              <a:off x="1392366" y="155150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39"/>
            <p:cNvCxnSpPr/>
            <p:nvPr/>
          </p:nvCxnSpPr>
          <p:spPr>
            <a:xfrm>
              <a:off x="1392366" y="181193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39"/>
            <p:cNvCxnSpPr/>
            <p:nvPr/>
          </p:nvCxnSpPr>
          <p:spPr>
            <a:xfrm>
              <a:off x="1392366" y="207236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39"/>
            <p:cNvCxnSpPr/>
            <p:nvPr/>
          </p:nvCxnSpPr>
          <p:spPr>
            <a:xfrm>
              <a:off x="1392366" y="233279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39"/>
            <p:cNvCxnSpPr/>
            <p:nvPr/>
          </p:nvCxnSpPr>
          <p:spPr>
            <a:xfrm>
              <a:off x="1392366" y="259322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39"/>
            <p:cNvCxnSpPr/>
            <p:nvPr/>
          </p:nvCxnSpPr>
          <p:spPr>
            <a:xfrm>
              <a:off x="1392366" y="285365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39"/>
            <p:cNvCxnSpPr/>
            <p:nvPr/>
          </p:nvCxnSpPr>
          <p:spPr>
            <a:xfrm>
              <a:off x="1392366" y="311408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39"/>
            <p:cNvCxnSpPr/>
            <p:nvPr/>
          </p:nvCxnSpPr>
          <p:spPr>
            <a:xfrm>
              <a:off x="1392366" y="337451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39"/>
            <p:cNvCxnSpPr/>
            <p:nvPr/>
          </p:nvCxnSpPr>
          <p:spPr>
            <a:xfrm>
              <a:off x="1392366" y="363494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39"/>
            <p:cNvCxnSpPr/>
            <p:nvPr/>
          </p:nvCxnSpPr>
          <p:spPr>
            <a:xfrm>
              <a:off x="1392366" y="3895375"/>
              <a:ext cx="7088096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1" name="Google Shape;1271;p39"/>
          <p:cNvGrpSpPr/>
          <p:nvPr/>
        </p:nvGrpSpPr>
        <p:grpSpPr>
          <a:xfrm>
            <a:off x="733688" y="1171638"/>
            <a:ext cx="523200" cy="2805300"/>
            <a:chOff x="792975" y="1190575"/>
            <a:chExt cx="523200" cy="2805300"/>
          </a:xfrm>
        </p:grpSpPr>
        <p:sp>
          <p:nvSpPr>
            <p:cNvPr id="1272" name="Google Shape;1272;p39"/>
            <p:cNvSpPr txBox="1"/>
            <p:nvPr/>
          </p:nvSpPr>
          <p:spPr>
            <a:xfrm>
              <a:off x="792975" y="379487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3" name="Google Shape;1273;p39"/>
            <p:cNvSpPr txBox="1"/>
            <p:nvPr/>
          </p:nvSpPr>
          <p:spPr>
            <a:xfrm>
              <a:off x="792975" y="353444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4" name="Google Shape;1274;p39"/>
            <p:cNvSpPr txBox="1"/>
            <p:nvPr/>
          </p:nvSpPr>
          <p:spPr>
            <a:xfrm>
              <a:off x="792975" y="327401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5" name="Google Shape;1275;p39"/>
            <p:cNvSpPr txBox="1"/>
            <p:nvPr/>
          </p:nvSpPr>
          <p:spPr>
            <a:xfrm>
              <a:off x="792975" y="301358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6" name="Google Shape;1276;p39"/>
            <p:cNvSpPr txBox="1"/>
            <p:nvPr/>
          </p:nvSpPr>
          <p:spPr>
            <a:xfrm>
              <a:off x="792975" y="275315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7" name="Google Shape;1277;p39"/>
            <p:cNvSpPr txBox="1"/>
            <p:nvPr/>
          </p:nvSpPr>
          <p:spPr>
            <a:xfrm>
              <a:off x="792975" y="249272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8" name="Google Shape;1278;p39"/>
            <p:cNvSpPr txBox="1"/>
            <p:nvPr/>
          </p:nvSpPr>
          <p:spPr>
            <a:xfrm>
              <a:off x="792975" y="223229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9" name="Google Shape;1279;p39"/>
            <p:cNvSpPr txBox="1"/>
            <p:nvPr/>
          </p:nvSpPr>
          <p:spPr>
            <a:xfrm>
              <a:off x="792975" y="197186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0" name="Google Shape;1280;p39"/>
            <p:cNvSpPr txBox="1"/>
            <p:nvPr/>
          </p:nvSpPr>
          <p:spPr>
            <a:xfrm>
              <a:off x="792975" y="171143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800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1" name="Google Shape;1281;p39"/>
            <p:cNvSpPr txBox="1"/>
            <p:nvPr/>
          </p:nvSpPr>
          <p:spPr>
            <a:xfrm>
              <a:off x="792975" y="145100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2" name="Google Shape;1282;p39"/>
            <p:cNvSpPr txBox="1"/>
            <p:nvPr/>
          </p:nvSpPr>
          <p:spPr>
            <a:xfrm>
              <a:off x="792975" y="1190575"/>
              <a:ext cx="52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3" name="Google Shape;1283;p39"/>
          <p:cNvGrpSpPr/>
          <p:nvPr/>
        </p:nvGrpSpPr>
        <p:grpSpPr>
          <a:xfrm>
            <a:off x="1284602" y="3095138"/>
            <a:ext cx="1242600" cy="1540313"/>
            <a:chOff x="1447813" y="3114075"/>
            <a:chExt cx="1242600" cy="1540313"/>
          </a:xfrm>
        </p:grpSpPr>
        <p:sp>
          <p:nvSpPr>
            <p:cNvPr id="1284" name="Google Shape;1284;p39"/>
            <p:cNvSpPr/>
            <p:nvPr/>
          </p:nvSpPr>
          <p:spPr>
            <a:xfrm>
              <a:off x="1716313" y="3114075"/>
              <a:ext cx="705600" cy="78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5" name="Google Shape;1285;p39"/>
            <p:cNvGrpSpPr/>
            <p:nvPr/>
          </p:nvGrpSpPr>
          <p:grpSpPr>
            <a:xfrm>
              <a:off x="1447813" y="3995863"/>
              <a:ext cx="1242600" cy="658525"/>
              <a:chOff x="1837513" y="3944913"/>
              <a:chExt cx="1242600" cy="658525"/>
            </a:xfrm>
          </p:grpSpPr>
          <p:sp>
            <p:nvSpPr>
              <p:cNvPr id="1286" name="Google Shape;1286;p39"/>
              <p:cNvSpPr txBox="1"/>
              <p:nvPr/>
            </p:nvSpPr>
            <p:spPr>
              <a:xfrm>
                <a:off x="1837513" y="3944913"/>
                <a:ext cx="1242600" cy="2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87" name="Google Shape;1287;p39"/>
              <p:cNvSpPr txBox="1"/>
              <p:nvPr/>
            </p:nvSpPr>
            <p:spPr>
              <a:xfrm>
                <a:off x="1837513" y="4226038"/>
                <a:ext cx="1242600" cy="3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88" name="Google Shape;1288;p39"/>
          <p:cNvGrpSpPr/>
          <p:nvPr/>
        </p:nvGrpSpPr>
        <p:grpSpPr>
          <a:xfrm>
            <a:off x="2755381" y="2834713"/>
            <a:ext cx="1242604" cy="1800738"/>
            <a:chOff x="2918591" y="2853650"/>
            <a:chExt cx="1242604" cy="1800738"/>
          </a:xfrm>
        </p:grpSpPr>
        <p:sp>
          <p:nvSpPr>
            <p:cNvPr id="1289" name="Google Shape;1289;p39"/>
            <p:cNvSpPr/>
            <p:nvPr/>
          </p:nvSpPr>
          <p:spPr>
            <a:xfrm>
              <a:off x="3187100" y="2853650"/>
              <a:ext cx="705600" cy="26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90" name="Google Shape;1290;p39"/>
            <p:cNvGrpSpPr/>
            <p:nvPr/>
          </p:nvGrpSpPr>
          <p:grpSpPr>
            <a:xfrm>
              <a:off x="2918591" y="3995863"/>
              <a:ext cx="1242604" cy="658525"/>
              <a:chOff x="3246313" y="3944913"/>
              <a:chExt cx="1242604" cy="658525"/>
            </a:xfrm>
          </p:grpSpPr>
          <p:sp>
            <p:nvSpPr>
              <p:cNvPr id="1291" name="Google Shape;1291;p39"/>
              <p:cNvSpPr txBox="1"/>
              <p:nvPr/>
            </p:nvSpPr>
            <p:spPr>
              <a:xfrm>
                <a:off x="3246313" y="3944913"/>
                <a:ext cx="1242600" cy="2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92" name="Google Shape;1292;p39"/>
              <p:cNvSpPr txBox="1"/>
              <p:nvPr/>
            </p:nvSpPr>
            <p:spPr>
              <a:xfrm>
                <a:off x="3246316" y="4226038"/>
                <a:ext cx="1242600" cy="3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93" name="Google Shape;1293;p39"/>
          <p:cNvGrpSpPr/>
          <p:nvPr/>
        </p:nvGrpSpPr>
        <p:grpSpPr>
          <a:xfrm>
            <a:off x="5696950" y="1272138"/>
            <a:ext cx="1242611" cy="3363313"/>
            <a:chOff x="5860160" y="1291075"/>
            <a:chExt cx="1242611" cy="3363313"/>
          </a:xfrm>
        </p:grpSpPr>
        <p:sp>
          <p:nvSpPr>
            <p:cNvPr id="1294" name="Google Shape;1294;p39"/>
            <p:cNvSpPr/>
            <p:nvPr/>
          </p:nvSpPr>
          <p:spPr>
            <a:xfrm>
              <a:off x="6128663" y="1291075"/>
              <a:ext cx="705600" cy="520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95" name="Google Shape;1295;p39"/>
            <p:cNvGrpSpPr/>
            <p:nvPr/>
          </p:nvGrpSpPr>
          <p:grpSpPr>
            <a:xfrm>
              <a:off x="5860160" y="3995863"/>
              <a:ext cx="1242611" cy="658525"/>
              <a:chOff x="6063950" y="3944913"/>
              <a:chExt cx="1242611" cy="658525"/>
            </a:xfrm>
          </p:grpSpPr>
          <p:sp>
            <p:nvSpPr>
              <p:cNvPr id="1296" name="Google Shape;1296;p39"/>
              <p:cNvSpPr txBox="1"/>
              <p:nvPr/>
            </p:nvSpPr>
            <p:spPr>
              <a:xfrm>
                <a:off x="6063950" y="3944913"/>
                <a:ext cx="1242600" cy="2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97" name="Google Shape;1297;p39"/>
              <p:cNvSpPr txBox="1"/>
              <p:nvPr/>
            </p:nvSpPr>
            <p:spPr>
              <a:xfrm>
                <a:off x="6063962" y="4226038"/>
                <a:ext cx="1242600" cy="3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98" name="Google Shape;1298;p39"/>
          <p:cNvGrpSpPr/>
          <p:nvPr/>
        </p:nvGrpSpPr>
        <p:grpSpPr>
          <a:xfrm>
            <a:off x="4226163" y="1792988"/>
            <a:ext cx="1242608" cy="2842463"/>
            <a:chOff x="4389374" y="1811925"/>
            <a:chExt cx="1242608" cy="2842463"/>
          </a:xfrm>
        </p:grpSpPr>
        <p:sp>
          <p:nvSpPr>
            <p:cNvPr id="1299" name="Google Shape;1299;p39"/>
            <p:cNvSpPr/>
            <p:nvPr/>
          </p:nvSpPr>
          <p:spPr>
            <a:xfrm>
              <a:off x="4657875" y="1811925"/>
              <a:ext cx="705600" cy="1041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400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00" name="Google Shape;1300;p39"/>
            <p:cNvGrpSpPr/>
            <p:nvPr/>
          </p:nvGrpSpPr>
          <p:grpSpPr>
            <a:xfrm>
              <a:off x="4389374" y="3995863"/>
              <a:ext cx="1242608" cy="658525"/>
              <a:chOff x="4655132" y="3944913"/>
              <a:chExt cx="1242608" cy="658525"/>
            </a:xfrm>
          </p:grpSpPr>
          <p:sp>
            <p:nvSpPr>
              <p:cNvPr id="1301" name="Google Shape;1301;p39"/>
              <p:cNvSpPr txBox="1"/>
              <p:nvPr/>
            </p:nvSpPr>
            <p:spPr>
              <a:xfrm>
                <a:off x="4655132" y="3944913"/>
                <a:ext cx="1242600" cy="2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02" name="Google Shape;1302;p39"/>
              <p:cNvSpPr txBox="1"/>
              <p:nvPr/>
            </p:nvSpPr>
            <p:spPr>
              <a:xfrm>
                <a:off x="4655139" y="4226038"/>
                <a:ext cx="1242600" cy="3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03" name="Google Shape;1303;p39"/>
          <p:cNvGrpSpPr/>
          <p:nvPr/>
        </p:nvGrpSpPr>
        <p:grpSpPr>
          <a:xfrm>
            <a:off x="7167740" y="1272138"/>
            <a:ext cx="1242611" cy="3363313"/>
            <a:chOff x="7330950" y="1291075"/>
            <a:chExt cx="1242611" cy="3363313"/>
          </a:xfrm>
        </p:grpSpPr>
        <p:sp>
          <p:nvSpPr>
            <p:cNvPr id="1304" name="Google Shape;1304;p39"/>
            <p:cNvSpPr/>
            <p:nvPr/>
          </p:nvSpPr>
          <p:spPr>
            <a:xfrm>
              <a:off x="7599450" y="1291075"/>
              <a:ext cx="705600" cy="2604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1000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05" name="Google Shape;1305;p39"/>
            <p:cNvGrpSpPr/>
            <p:nvPr/>
          </p:nvGrpSpPr>
          <p:grpSpPr>
            <a:xfrm>
              <a:off x="7330950" y="3995863"/>
              <a:ext cx="1242611" cy="658525"/>
              <a:chOff x="6063950" y="3944913"/>
              <a:chExt cx="1242611" cy="658525"/>
            </a:xfrm>
          </p:grpSpPr>
          <p:sp>
            <p:nvSpPr>
              <p:cNvPr id="1306" name="Google Shape;1306;p39"/>
              <p:cNvSpPr txBox="1"/>
              <p:nvPr/>
            </p:nvSpPr>
            <p:spPr>
              <a:xfrm>
                <a:off x="6063950" y="3944913"/>
                <a:ext cx="1242600" cy="2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07" name="Google Shape;1307;p39"/>
              <p:cNvSpPr txBox="1"/>
              <p:nvPr/>
            </p:nvSpPr>
            <p:spPr>
              <a:xfrm>
                <a:off x="6063962" y="4226038"/>
                <a:ext cx="1242600" cy="3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planet with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40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313" name="Google Shape;1313;p40"/>
          <p:cNvGrpSpPr/>
          <p:nvPr/>
        </p:nvGrpSpPr>
        <p:grpSpPr>
          <a:xfrm>
            <a:off x="1693075" y="1984175"/>
            <a:ext cx="6358500" cy="2109532"/>
            <a:chOff x="1693075" y="1767450"/>
            <a:chExt cx="6358500" cy="2109532"/>
          </a:xfrm>
        </p:grpSpPr>
        <p:cxnSp>
          <p:nvCxnSpPr>
            <p:cNvPr id="1314" name="Google Shape;1314;p40"/>
            <p:cNvCxnSpPr/>
            <p:nvPr/>
          </p:nvCxnSpPr>
          <p:spPr>
            <a:xfrm>
              <a:off x="1693075" y="1767450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40"/>
            <p:cNvCxnSpPr/>
            <p:nvPr/>
          </p:nvCxnSpPr>
          <p:spPr>
            <a:xfrm>
              <a:off x="1693075" y="2001843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40"/>
            <p:cNvCxnSpPr/>
            <p:nvPr/>
          </p:nvCxnSpPr>
          <p:spPr>
            <a:xfrm>
              <a:off x="1693075" y="2236235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40"/>
            <p:cNvCxnSpPr/>
            <p:nvPr/>
          </p:nvCxnSpPr>
          <p:spPr>
            <a:xfrm>
              <a:off x="1693075" y="2470628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40"/>
            <p:cNvCxnSpPr/>
            <p:nvPr/>
          </p:nvCxnSpPr>
          <p:spPr>
            <a:xfrm>
              <a:off x="1693075" y="2705020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40"/>
            <p:cNvCxnSpPr/>
            <p:nvPr/>
          </p:nvCxnSpPr>
          <p:spPr>
            <a:xfrm>
              <a:off x="1693075" y="2939413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40"/>
            <p:cNvCxnSpPr/>
            <p:nvPr/>
          </p:nvCxnSpPr>
          <p:spPr>
            <a:xfrm>
              <a:off x="1693075" y="3173805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40"/>
            <p:cNvCxnSpPr/>
            <p:nvPr/>
          </p:nvCxnSpPr>
          <p:spPr>
            <a:xfrm>
              <a:off x="1693075" y="3408198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40"/>
            <p:cNvCxnSpPr/>
            <p:nvPr/>
          </p:nvCxnSpPr>
          <p:spPr>
            <a:xfrm>
              <a:off x="1693075" y="3642590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40"/>
            <p:cNvCxnSpPr/>
            <p:nvPr/>
          </p:nvCxnSpPr>
          <p:spPr>
            <a:xfrm>
              <a:off x="1693075" y="3876983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4" name="Google Shape;1324;p40"/>
          <p:cNvGrpSpPr/>
          <p:nvPr/>
        </p:nvGrpSpPr>
        <p:grpSpPr>
          <a:xfrm>
            <a:off x="2017000" y="2218575"/>
            <a:ext cx="5812525" cy="2109650"/>
            <a:chOff x="2017000" y="2001850"/>
            <a:chExt cx="5812525" cy="2109650"/>
          </a:xfrm>
        </p:grpSpPr>
        <p:sp>
          <p:nvSpPr>
            <p:cNvPr id="1325" name="Google Shape;1325;p40"/>
            <p:cNvSpPr/>
            <p:nvPr/>
          </p:nvSpPr>
          <p:spPr>
            <a:xfrm>
              <a:off x="2017000" y="2705025"/>
              <a:ext cx="217800" cy="140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2525611" y="2470625"/>
              <a:ext cx="217800" cy="164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3034223" y="2704950"/>
              <a:ext cx="217800" cy="140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3542834" y="2939350"/>
              <a:ext cx="217800" cy="117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4051445" y="3173800"/>
              <a:ext cx="217800" cy="937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4560057" y="3408025"/>
              <a:ext cx="217800" cy="703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5068668" y="3173900"/>
              <a:ext cx="217800" cy="937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5577280" y="2939425"/>
              <a:ext cx="217800" cy="117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6085891" y="2705100"/>
              <a:ext cx="217800" cy="140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594502" y="2470525"/>
              <a:ext cx="217800" cy="164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7103114" y="2236500"/>
              <a:ext cx="217800" cy="1875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7611725" y="2001850"/>
              <a:ext cx="217800" cy="2109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" name="Google Shape;1337;p40"/>
          <p:cNvGrpSpPr/>
          <p:nvPr/>
        </p:nvGrpSpPr>
        <p:grpSpPr>
          <a:xfrm>
            <a:off x="1092470" y="1883815"/>
            <a:ext cx="6959105" cy="2721450"/>
            <a:chOff x="1092470" y="1667090"/>
            <a:chExt cx="6959105" cy="2721450"/>
          </a:xfrm>
        </p:grpSpPr>
        <p:sp>
          <p:nvSpPr>
            <p:cNvPr id="1338" name="Google Shape;1338;p40"/>
            <p:cNvSpPr txBox="1"/>
            <p:nvPr/>
          </p:nvSpPr>
          <p:spPr>
            <a:xfrm>
              <a:off x="1092470" y="3776465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9" name="Google Shape;1339;p40"/>
            <p:cNvSpPr txBox="1"/>
            <p:nvPr/>
          </p:nvSpPr>
          <p:spPr>
            <a:xfrm>
              <a:off x="1092470" y="354209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0" name="Google Shape;1340;p40"/>
            <p:cNvSpPr txBox="1"/>
            <p:nvPr/>
          </p:nvSpPr>
          <p:spPr>
            <a:xfrm>
              <a:off x="1092470" y="3307715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1" name="Google Shape;1341;p40"/>
            <p:cNvSpPr txBox="1"/>
            <p:nvPr/>
          </p:nvSpPr>
          <p:spPr>
            <a:xfrm>
              <a:off x="1092470" y="30733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2" name="Google Shape;1342;p40"/>
            <p:cNvSpPr txBox="1"/>
            <p:nvPr/>
          </p:nvSpPr>
          <p:spPr>
            <a:xfrm>
              <a:off x="1092470" y="2838965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3" name="Google Shape;1343;p40"/>
            <p:cNvSpPr txBox="1"/>
            <p:nvPr/>
          </p:nvSpPr>
          <p:spPr>
            <a:xfrm>
              <a:off x="1092470" y="260459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4" name="Google Shape;1344;p40"/>
            <p:cNvSpPr txBox="1"/>
            <p:nvPr/>
          </p:nvSpPr>
          <p:spPr>
            <a:xfrm>
              <a:off x="1092470" y="2370215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5" name="Google Shape;1345;p40"/>
            <p:cNvSpPr txBox="1"/>
            <p:nvPr/>
          </p:nvSpPr>
          <p:spPr>
            <a:xfrm>
              <a:off x="1092470" y="21358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800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6" name="Google Shape;1346;p40"/>
            <p:cNvSpPr txBox="1"/>
            <p:nvPr/>
          </p:nvSpPr>
          <p:spPr>
            <a:xfrm>
              <a:off x="1092470" y="1901465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7" name="Google Shape;1347;p40"/>
            <p:cNvSpPr txBox="1"/>
            <p:nvPr/>
          </p:nvSpPr>
          <p:spPr>
            <a:xfrm>
              <a:off x="1092470" y="166709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1000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8" name="Google Shape;1348;p40"/>
            <p:cNvSpPr txBox="1"/>
            <p:nvPr/>
          </p:nvSpPr>
          <p:spPr>
            <a:xfrm>
              <a:off x="1863695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Jan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9" name="Google Shape;1349;p40"/>
            <p:cNvCxnSpPr/>
            <p:nvPr/>
          </p:nvCxnSpPr>
          <p:spPr>
            <a:xfrm>
              <a:off x="1693075" y="4106825"/>
              <a:ext cx="6358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0" name="Google Shape;1350;p40"/>
            <p:cNvSpPr txBox="1"/>
            <p:nvPr/>
          </p:nvSpPr>
          <p:spPr>
            <a:xfrm>
              <a:off x="2372306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Feb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1" name="Google Shape;1351;p40"/>
            <p:cNvSpPr txBox="1"/>
            <p:nvPr/>
          </p:nvSpPr>
          <p:spPr>
            <a:xfrm>
              <a:off x="2880918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40"/>
            <p:cNvSpPr txBox="1"/>
            <p:nvPr/>
          </p:nvSpPr>
          <p:spPr>
            <a:xfrm>
              <a:off x="3389529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Apr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3" name="Google Shape;1353;p40"/>
            <p:cNvSpPr txBox="1"/>
            <p:nvPr/>
          </p:nvSpPr>
          <p:spPr>
            <a:xfrm>
              <a:off x="3898140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May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4" name="Google Shape;1354;p40"/>
            <p:cNvSpPr txBox="1"/>
            <p:nvPr/>
          </p:nvSpPr>
          <p:spPr>
            <a:xfrm>
              <a:off x="4406752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Jun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5" name="Google Shape;1355;p40"/>
            <p:cNvSpPr txBox="1"/>
            <p:nvPr/>
          </p:nvSpPr>
          <p:spPr>
            <a:xfrm>
              <a:off x="4915363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Jul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6" name="Google Shape;1356;p40"/>
            <p:cNvSpPr txBox="1"/>
            <p:nvPr/>
          </p:nvSpPr>
          <p:spPr>
            <a:xfrm>
              <a:off x="5423975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Aug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7" name="Google Shape;1357;p40"/>
            <p:cNvSpPr txBox="1"/>
            <p:nvPr/>
          </p:nvSpPr>
          <p:spPr>
            <a:xfrm>
              <a:off x="5932586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Sep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8" name="Google Shape;1358;p40"/>
            <p:cNvSpPr txBox="1"/>
            <p:nvPr/>
          </p:nvSpPr>
          <p:spPr>
            <a:xfrm>
              <a:off x="6441197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Oct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9" name="Google Shape;1359;p40"/>
            <p:cNvSpPr txBox="1"/>
            <p:nvPr/>
          </p:nvSpPr>
          <p:spPr>
            <a:xfrm>
              <a:off x="6949809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Nov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0" name="Google Shape;1360;p40"/>
            <p:cNvSpPr txBox="1"/>
            <p:nvPr/>
          </p:nvSpPr>
          <p:spPr>
            <a:xfrm>
              <a:off x="7458420" y="4187540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Dec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61" name="Google Shape;1361;p40"/>
          <p:cNvSpPr/>
          <p:nvPr/>
        </p:nvSpPr>
        <p:spPr>
          <a:xfrm>
            <a:off x="2118500" y="1979650"/>
            <a:ext cx="5624300" cy="2113475"/>
          </a:xfrm>
          <a:custGeom>
            <a:avLst/>
            <a:gdLst/>
            <a:ahLst/>
            <a:cxnLst/>
            <a:rect l="l" t="t" r="r" b="b"/>
            <a:pathLst>
              <a:path w="224972" h="84539" extrusionOk="0">
                <a:moveTo>
                  <a:pt x="0" y="84539"/>
                </a:moveTo>
                <a:lnTo>
                  <a:pt x="20434" y="47077"/>
                </a:lnTo>
                <a:lnTo>
                  <a:pt x="41068" y="75524"/>
                </a:lnTo>
                <a:lnTo>
                  <a:pt x="61702" y="18831"/>
                </a:lnTo>
                <a:lnTo>
                  <a:pt x="82136" y="0"/>
                </a:lnTo>
                <a:lnTo>
                  <a:pt x="101568" y="65908"/>
                </a:lnTo>
                <a:lnTo>
                  <a:pt x="122402" y="56493"/>
                </a:lnTo>
                <a:lnTo>
                  <a:pt x="142636" y="75725"/>
                </a:lnTo>
                <a:lnTo>
                  <a:pt x="164071" y="28046"/>
                </a:lnTo>
                <a:lnTo>
                  <a:pt x="183103" y="56894"/>
                </a:lnTo>
                <a:lnTo>
                  <a:pt x="203737" y="75524"/>
                </a:lnTo>
                <a:lnTo>
                  <a:pt x="224972" y="28046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62" name="Google Shape;1362;p40"/>
          <p:cNvGrpSpPr/>
          <p:nvPr/>
        </p:nvGrpSpPr>
        <p:grpSpPr>
          <a:xfrm>
            <a:off x="2975663" y="1506613"/>
            <a:ext cx="3192450" cy="201000"/>
            <a:chOff x="2975663" y="1366088"/>
            <a:chExt cx="3192450" cy="201000"/>
          </a:xfrm>
        </p:grpSpPr>
        <p:grpSp>
          <p:nvGrpSpPr>
            <p:cNvPr id="1363" name="Google Shape;1363;p40"/>
            <p:cNvGrpSpPr/>
            <p:nvPr/>
          </p:nvGrpSpPr>
          <p:grpSpPr>
            <a:xfrm>
              <a:off x="2975663" y="1366088"/>
              <a:ext cx="1453500" cy="201000"/>
              <a:chOff x="5052300" y="4301650"/>
              <a:chExt cx="1453500" cy="201000"/>
            </a:xfrm>
          </p:grpSpPr>
          <p:cxnSp>
            <p:nvCxnSpPr>
              <p:cNvPr id="1364" name="Google Shape;1364;p40"/>
              <p:cNvCxnSpPr/>
              <p:nvPr/>
            </p:nvCxnSpPr>
            <p:spPr>
              <a:xfrm>
                <a:off x="5052300" y="4402147"/>
                <a:ext cx="65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65" name="Google Shape;1365;p40"/>
              <p:cNvSpPr txBox="1"/>
              <p:nvPr/>
            </p:nvSpPr>
            <p:spPr>
              <a:xfrm>
                <a:off x="5709300" y="4301650"/>
                <a:ext cx="7965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Product 1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66" name="Google Shape;1366;p40"/>
            <p:cNvGrpSpPr/>
            <p:nvPr/>
          </p:nvGrpSpPr>
          <p:grpSpPr>
            <a:xfrm>
              <a:off x="4714625" y="1366088"/>
              <a:ext cx="1453488" cy="201000"/>
              <a:chOff x="4714625" y="1366088"/>
              <a:chExt cx="1453488" cy="201000"/>
            </a:xfrm>
          </p:grpSpPr>
          <p:sp>
            <p:nvSpPr>
              <p:cNvPr id="1367" name="Google Shape;1367;p40"/>
              <p:cNvSpPr txBox="1"/>
              <p:nvPr/>
            </p:nvSpPr>
            <p:spPr>
              <a:xfrm>
                <a:off x="5371613" y="1366088"/>
                <a:ext cx="7965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Product 2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4714625" y="1423850"/>
                <a:ext cx="656700" cy="85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1"/>
          <p:cNvSpPr/>
          <p:nvPr/>
        </p:nvSpPr>
        <p:spPr>
          <a:xfrm>
            <a:off x="2828813" y="1608600"/>
            <a:ext cx="5172620" cy="2720475"/>
          </a:xfrm>
          <a:custGeom>
            <a:avLst/>
            <a:gdLst/>
            <a:ahLst/>
            <a:cxnLst/>
            <a:rect l="l" t="t" r="r" b="b"/>
            <a:pathLst>
              <a:path w="207029" h="108819" extrusionOk="0">
                <a:moveTo>
                  <a:pt x="0" y="43548"/>
                </a:moveTo>
                <a:lnTo>
                  <a:pt x="41527" y="21723"/>
                </a:lnTo>
                <a:lnTo>
                  <a:pt x="82953" y="43548"/>
                </a:lnTo>
                <a:lnTo>
                  <a:pt x="124480" y="0"/>
                </a:lnTo>
                <a:lnTo>
                  <a:pt x="165704" y="21925"/>
                </a:lnTo>
                <a:lnTo>
                  <a:pt x="207029" y="0"/>
                </a:lnTo>
                <a:lnTo>
                  <a:pt x="207029" y="108819"/>
                </a:lnTo>
                <a:lnTo>
                  <a:pt x="0" y="108819"/>
                </a:lnTo>
                <a:close/>
              </a:path>
            </a:pathLst>
          </a:custGeom>
          <a:solidFill>
            <a:srgbClr val="0C79F3">
              <a:alpha val="4824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4" name="Google Shape;1374;p41"/>
          <p:cNvSpPr/>
          <p:nvPr/>
        </p:nvSpPr>
        <p:spPr>
          <a:xfrm>
            <a:off x="2826063" y="1608600"/>
            <a:ext cx="5175586" cy="2717950"/>
          </a:xfrm>
          <a:custGeom>
            <a:avLst/>
            <a:gdLst/>
            <a:ahLst/>
            <a:cxnLst/>
            <a:rect l="l" t="t" r="r" b="b"/>
            <a:pathLst>
              <a:path w="207127" h="108718" extrusionOk="0">
                <a:moveTo>
                  <a:pt x="15" y="21642"/>
                </a:moveTo>
                <a:lnTo>
                  <a:pt x="41506" y="43649"/>
                </a:lnTo>
                <a:lnTo>
                  <a:pt x="83012" y="21723"/>
                </a:lnTo>
                <a:lnTo>
                  <a:pt x="124418" y="21723"/>
                </a:lnTo>
                <a:lnTo>
                  <a:pt x="165823" y="0"/>
                </a:lnTo>
                <a:lnTo>
                  <a:pt x="207127" y="21723"/>
                </a:lnTo>
                <a:lnTo>
                  <a:pt x="207127" y="108718"/>
                </a:lnTo>
                <a:lnTo>
                  <a:pt x="0" y="108718"/>
                </a:lnTo>
                <a:close/>
              </a:path>
            </a:pathLst>
          </a:custGeom>
          <a:solidFill>
            <a:srgbClr val="00D4F0">
              <a:alpha val="4824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5" name="Google Shape;1375;p41"/>
          <p:cNvSpPr/>
          <p:nvPr/>
        </p:nvSpPr>
        <p:spPr>
          <a:xfrm>
            <a:off x="2826163" y="2151675"/>
            <a:ext cx="5175650" cy="2177400"/>
          </a:xfrm>
          <a:custGeom>
            <a:avLst/>
            <a:gdLst/>
            <a:ahLst/>
            <a:cxnLst/>
            <a:rect l="l" t="t" r="r" b="b"/>
            <a:pathLst>
              <a:path w="207026" h="87096" extrusionOk="0">
                <a:moveTo>
                  <a:pt x="35" y="65594"/>
                </a:moveTo>
                <a:lnTo>
                  <a:pt x="41607" y="43447"/>
                </a:lnTo>
                <a:lnTo>
                  <a:pt x="82912" y="65271"/>
                </a:lnTo>
                <a:lnTo>
                  <a:pt x="124418" y="21724"/>
                </a:lnTo>
                <a:lnTo>
                  <a:pt x="165722" y="21724"/>
                </a:lnTo>
                <a:lnTo>
                  <a:pt x="207026" y="0"/>
                </a:lnTo>
                <a:lnTo>
                  <a:pt x="207026" y="87096"/>
                </a:lnTo>
                <a:lnTo>
                  <a:pt x="0" y="87096"/>
                </a:lnTo>
                <a:close/>
              </a:path>
            </a:pathLst>
          </a:custGeom>
          <a:solidFill>
            <a:srgbClr val="1E35A1">
              <a:alpha val="48600"/>
            </a:srgbClr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6" name="Google Shape;1376;p41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377" name="Google Shape;1377;p41"/>
          <p:cNvGrpSpPr/>
          <p:nvPr/>
        </p:nvGrpSpPr>
        <p:grpSpPr>
          <a:xfrm>
            <a:off x="2821663" y="1507075"/>
            <a:ext cx="5612112" cy="3097750"/>
            <a:chOff x="2316238" y="1281625"/>
            <a:chExt cx="5612112" cy="3097750"/>
          </a:xfrm>
        </p:grpSpPr>
        <p:grpSp>
          <p:nvGrpSpPr>
            <p:cNvPr id="1378" name="Google Shape;1378;p41"/>
            <p:cNvGrpSpPr/>
            <p:nvPr/>
          </p:nvGrpSpPr>
          <p:grpSpPr>
            <a:xfrm>
              <a:off x="2316238" y="1377700"/>
              <a:ext cx="5185800" cy="2725925"/>
              <a:chOff x="1786525" y="1492450"/>
              <a:chExt cx="5185800" cy="2725925"/>
            </a:xfrm>
          </p:grpSpPr>
          <p:cxnSp>
            <p:nvCxnSpPr>
              <p:cNvPr id="1379" name="Google Shape;1379;p41"/>
              <p:cNvCxnSpPr/>
              <p:nvPr/>
            </p:nvCxnSpPr>
            <p:spPr>
              <a:xfrm>
                <a:off x="1786525" y="4218375"/>
                <a:ext cx="518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41"/>
              <p:cNvCxnSpPr/>
              <p:nvPr/>
            </p:nvCxnSpPr>
            <p:spPr>
              <a:xfrm>
                <a:off x="1791175" y="1492450"/>
                <a:ext cx="0" cy="272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81" name="Google Shape;1381;p41"/>
            <p:cNvSpPr txBox="1"/>
            <p:nvPr/>
          </p:nvSpPr>
          <p:spPr>
            <a:xfrm>
              <a:off x="7532050" y="3455725"/>
              <a:ext cx="3963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2" name="Google Shape;1382;p41"/>
            <p:cNvSpPr txBox="1"/>
            <p:nvPr/>
          </p:nvSpPr>
          <p:spPr>
            <a:xfrm>
              <a:off x="7532050" y="2912200"/>
              <a:ext cx="3963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3" name="Google Shape;1383;p41"/>
            <p:cNvSpPr txBox="1"/>
            <p:nvPr/>
          </p:nvSpPr>
          <p:spPr>
            <a:xfrm>
              <a:off x="7532050" y="2368675"/>
              <a:ext cx="3963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4" name="Google Shape;1384;p41"/>
            <p:cNvSpPr txBox="1"/>
            <p:nvPr/>
          </p:nvSpPr>
          <p:spPr>
            <a:xfrm>
              <a:off x="7532050" y="1825150"/>
              <a:ext cx="3963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5" name="Google Shape;1385;p41"/>
            <p:cNvSpPr txBox="1"/>
            <p:nvPr/>
          </p:nvSpPr>
          <p:spPr>
            <a:xfrm>
              <a:off x="7532050" y="1281625"/>
              <a:ext cx="3963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6" name="Google Shape;1386;p41"/>
            <p:cNvSpPr txBox="1"/>
            <p:nvPr/>
          </p:nvSpPr>
          <p:spPr>
            <a:xfrm>
              <a:off x="3002887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7" name="Google Shape;1387;p41"/>
            <p:cNvSpPr txBox="1"/>
            <p:nvPr/>
          </p:nvSpPr>
          <p:spPr>
            <a:xfrm>
              <a:off x="4037962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8" name="Google Shape;1388;p41"/>
            <p:cNvSpPr txBox="1"/>
            <p:nvPr/>
          </p:nvSpPr>
          <p:spPr>
            <a:xfrm>
              <a:off x="5073037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9" name="Google Shape;1389;p41"/>
            <p:cNvSpPr txBox="1"/>
            <p:nvPr/>
          </p:nvSpPr>
          <p:spPr>
            <a:xfrm>
              <a:off x="6108112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0" name="Google Shape;1390;p41"/>
          <p:cNvGrpSpPr/>
          <p:nvPr/>
        </p:nvGrpSpPr>
        <p:grpSpPr>
          <a:xfrm>
            <a:off x="2822263" y="1607525"/>
            <a:ext cx="5185200" cy="2174160"/>
            <a:chOff x="2316838" y="1382075"/>
            <a:chExt cx="5185200" cy="2174160"/>
          </a:xfrm>
        </p:grpSpPr>
        <p:cxnSp>
          <p:nvCxnSpPr>
            <p:cNvPr id="1391" name="Google Shape;1391;p41"/>
            <p:cNvCxnSpPr/>
            <p:nvPr/>
          </p:nvCxnSpPr>
          <p:spPr>
            <a:xfrm>
              <a:off x="2316838" y="138207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41"/>
            <p:cNvCxnSpPr/>
            <p:nvPr/>
          </p:nvCxnSpPr>
          <p:spPr>
            <a:xfrm>
              <a:off x="2316838" y="192561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41"/>
            <p:cNvCxnSpPr/>
            <p:nvPr/>
          </p:nvCxnSpPr>
          <p:spPr>
            <a:xfrm>
              <a:off x="2316838" y="246915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1"/>
            <p:cNvCxnSpPr/>
            <p:nvPr/>
          </p:nvCxnSpPr>
          <p:spPr>
            <a:xfrm>
              <a:off x="2316838" y="301269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1"/>
            <p:cNvCxnSpPr/>
            <p:nvPr/>
          </p:nvCxnSpPr>
          <p:spPr>
            <a:xfrm>
              <a:off x="2316838" y="355623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6" name="Google Shape;1396;p41"/>
          <p:cNvGrpSpPr/>
          <p:nvPr/>
        </p:nvGrpSpPr>
        <p:grpSpPr>
          <a:xfrm>
            <a:off x="3861402" y="1607525"/>
            <a:ext cx="3105270" cy="2717700"/>
            <a:chOff x="3355978" y="1382075"/>
            <a:chExt cx="3105270" cy="2717700"/>
          </a:xfrm>
        </p:grpSpPr>
        <p:cxnSp>
          <p:nvCxnSpPr>
            <p:cNvPr id="1397" name="Google Shape;1397;p41"/>
            <p:cNvCxnSpPr/>
            <p:nvPr/>
          </p:nvCxnSpPr>
          <p:spPr>
            <a:xfrm>
              <a:off x="335597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1"/>
            <p:cNvCxnSpPr/>
            <p:nvPr/>
          </p:nvCxnSpPr>
          <p:spPr>
            <a:xfrm>
              <a:off x="439106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41"/>
            <p:cNvCxnSpPr/>
            <p:nvPr/>
          </p:nvCxnSpPr>
          <p:spPr>
            <a:xfrm>
              <a:off x="542615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41"/>
            <p:cNvCxnSpPr/>
            <p:nvPr/>
          </p:nvCxnSpPr>
          <p:spPr>
            <a:xfrm>
              <a:off x="646124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1" name="Google Shape;1401;p41"/>
          <p:cNvGrpSpPr/>
          <p:nvPr/>
        </p:nvGrpSpPr>
        <p:grpSpPr>
          <a:xfrm>
            <a:off x="710275" y="1558525"/>
            <a:ext cx="1772700" cy="802375"/>
            <a:chOff x="710275" y="1333075"/>
            <a:chExt cx="1772700" cy="802375"/>
          </a:xfrm>
        </p:grpSpPr>
        <p:sp>
          <p:nvSpPr>
            <p:cNvPr id="1402" name="Google Shape;1402;p41"/>
            <p:cNvSpPr txBox="1"/>
            <p:nvPr/>
          </p:nvSpPr>
          <p:spPr>
            <a:xfrm>
              <a:off x="710275" y="133307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Result 1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3" name="Google Shape;1403;p41"/>
            <p:cNvSpPr txBox="1"/>
            <p:nvPr/>
          </p:nvSpPr>
          <p:spPr>
            <a:xfrm>
              <a:off x="710275" y="158705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4" name="Google Shape;1404;p41"/>
          <p:cNvGrpSpPr/>
          <p:nvPr/>
        </p:nvGrpSpPr>
        <p:grpSpPr>
          <a:xfrm>
            <a:off x="710275" y="3656825"/>
            <a:ext cx="1772700" cy="802375"/>
            <a:chOff x="710275" y="3431375"/>
            <a:chExt cx="1772700" cy="802375"/>
          </a:xfrm>
        </p:grpSpPr>
        <p:sp>
          <p:nvSpPr>
            <p:cNvPr id="1405" name="Google Shape;1405;p41"/>
            <p:cNvSpPr txBox="1"/>
            <p:nvPr/>
          </p:nvSpPr>
          <p:spPr>
            <a:xfrm>
              <a:off x="710275" y="343137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Result 3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6" name="Google Shape;1406;p41"/>
            <p:cNvSpPr txBox="1"/>
            <p:nvPr/>
          </p:nvSpPr>
          <p:spPr>
            <a:xfrm>
              <a:off x="710275" y="368535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planet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7" name="Google Shape;1407;p41"/>
          <p:cNvGrpSpPr/>
          <p:nvPr/>
        </p:nvGrpSpPr>
        <p:grpSpPr>
          <a:xfrm>
            <a:off x="710275" y="2607675"/>
            <a:ext cx="1772700" cy="802375"/>
            <a:chOff x="710275" y="2382225"/>
            <a:chExt cx="1772700" cy="802375"/>
          </a:xfrm>
        </p:grpSpPr>
        <p:sp>
          <p:nvSpPr>
            <p:cNvPr id="1408" name="Google Shape;1408;p41"/>
            <p:cNvSpPr txBox="1"/>
            <p:nvPr/>
          </p:nvSpPr>
          <p:spPr>
            <a:xfrm>
              <a:off x="710275" y="238222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Result 2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9" name="Google Shape;1409;p41"/>
            <p:cNvSpPr txBox="1"/>
            <p:nvPr/>
          </p:nvSpPr>
          <p:spPr>
            <a:xfrm>
              <a:off x="710275" y="263620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42"/>
          <p:cNvGrpSpPr/>
          <p:nvPr/>
        </p:nvGrpSpPr>
        <p:grpSpPr>
          <a:xfrm>
            <a:off x="711748" y="1817536"/>
            <a:ext cx="7721720" cy="2308866"/>
            <a:chOff x="711748" y="1367636"/>
            <a:chExt cx="7721720" cy="2308866"/>
          </a:xfrm>
        </p:grpSpPr>
        <p:cxnSp>
          <p:nvCxnSpPr>
            <p:cNvPr id="1415" name="Google Shape;1415;p42"/>
            <p:cNvCxnSpPr/>
            <p:nvPr/>
          </p:nvCxnSpPr>
          <p:spPr>
            <a:xfrm>
              <a:off x="1933558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42"/>
            <p:cNvCxnSpPr/>
            <p:nvPr/>
          </p:nvCxnSpPr>
          <p:spPr>
            <a:xfrm>
              <a:off x="3154179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42"/>
            <p:cNvCxnSpPr/>
            <p:nvPr/>
          </p:nvCxnSpPr>
          <p:spPr>
            <a:xfrm>
              <a:off x="4374800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42"/>
            <p:cNvCxnSpPr/>
            <p:nvPr/>
          </p:nvCxnSpPr>
          <p:spPr>
            <a:xfrm>
              <a:off x="5595421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42"/>
            <p:cNvCxnSpPr/>
            <p:nvPr/>
          </p:nvCxnSpPr>
          <p:spPr>
            <a:xfrm>
              <a:off x="6816042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42"/>
            <p:cNvCxnSpPr/>
            <p:nvPr/>
          </p:nvCxnSpPr>
          <p:spPr>
            <a:xfrm>
              <a:off x="712937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42"/>
            <p:cNvCxnSpPr/>
            <p:nvPr/>
          </p:nvCxnSpPr>
          <p:spPr>
            <a:xfrm>
              <a:off x="8036663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42"/>
            <p:cNvCxnSpPr/>
            <p:nvPr/>
          </p:nvCxnSpPr>
          <p:spPr>
            <a:xfrm>
              <a:off x="711748" y="1367636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42"/>
            <p:cNvCxnSpPr/>
            <p:nvPr/>
          </p:nvCxnSpPr>
          <p:spPr>
            <a:xfrm>
              <a:off x="711748" y="3099286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42"/>
            <p:cNvCxnSpPr/>
            <p:nvPr/>
          </p:nvCxnSpPr>
          <p:spPr>
            <a:xfrm>
              <a:off x="711748" y="2522069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42"/>
            <p:cNvCxnSpPr/>
            <p:nvPr/>
          </p:nvCxnSpPr>
          <p:spPr>
            <a:xfrm>
              <a:off x="711748" y="1944853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42"/>
            <p:cNvCxnSpPr/>
            <p:nvPr/>
          </p:nvCxnSpPr>
          <p:spPr>
            <a:xfrm>
              <a:off x="711748" y="3387894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42"/>
            <p:cNvCxnSpPr/>
            <p:nvPr/>
          </p:nvCxnSpPr>
          <p:spPr>
            <a:xfrm>
              <a:off x="711748" y="2810677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42"/>
            <p:cNvCxnSpPr/>
            <p:nvPr/>
          </p:nvCxnSpPr>
          <p:spPr>
            <a:xfrm>
              <a:off x="711748" y="2233461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42"/>
            <p:cNvCxnSpPr/>
            <p:nvPr/>
          </p:nvCxnSpPr>
          <p:spPr>
            <a:xfrm>
              <a:off x="711748" y="1656245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42"/>
            <p:cNvCxnSpPr/>
            <p:nvPr/>
          </p:nvCxnSpPr>
          <p:spPr>
            <a:xfrm>
              <a:off x="1323247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42"/>
            <p:cNvCxnSpPr/>
            <p:nvPr/>
          </p:nvCxnSpPr>
          <p:spPr>
            <a:xfrm>
              <a:off x="2543868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42"/>
            <p:cNvCxnSpPr/>
            <p:nvPr/>
          </p:nvCxnSpPr>
          <p:spPr>
            <a:xfrm>
              <a:off x="3764489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42"/>
            <p:cNvCxnSpPr/>
            <p:nvPr/>
          </p:nvCxnSpPr>
          <p:spPr>
            <a:xfrm>
              <a:off x="4985110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42"/>
            <p:cNvCxnSpPr/>
            <p:nvPr/>
          </p:nvCxnSpPr>
          <p:spPr>
            <a:xfrm>
              <a:off x="6205731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42"/>
            <p:cNvCxnSpPr/>
            <p:nvPr/>
          </p:nvCxnSpPr>
          <p:spPr>
            <a:xfrm>
              <a:off x="7426353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42"/>
            <p:cNvCxnSpPr/>
            <p:nvPr/>
          </p:nvCxnSpPr>
          <p:spPr>
            <a:xfrm>
              <a:off x="8433468" y="1367636"/>
              <a:ext cx="0" cy="23088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42"/>
            <p:cNvCxnSpPr/>
            <p:nvPr/>
          </p:nvCxnSpPr>
          <p:spPr>
            <a:xfrm>
              <a:off x="711748" y="3676502"/>
              <a:ext cx="772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8" name="Google Shape;1438;p42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439" name="Google Shape;1439;p42"/>
          <p:cNvGrpSpPr/>
          <p:nvPr/>
        </p:nvGrpSpPr>
        <p:grpSpPr>
          <a:xfrm>
            <a:off x="711150" y="1780963"/>
            <a:ext cx="7721575" cy="2350013"/>
            <a:chOff x="711150" y="1559663"/>
            <a:chExt cx="7721575" cy="2350013"/>
          </a:xfrm>
        </p:grpSpPr>
        <p:sp>
          <p:nvSpPr>
            <p:cNvPr id="1440" name="Google Shape;1440;p42"/>
            <p:cNvSpPr/>
            <p:nvPr/>
          </p:nvSpPr>
          <p:spPr>
            <a:xfrm>
              <a:off x="711150" y="1595125"/>
              <a:ext cx="7721575" cy="2314550"/>
            </a:xfrm>
            <a:custGeom>
              <a:avLst/>
              <a:gdLst/>
              <a:ahLst/>
              <a:cxnLst/>
              <a:rect l="l" t="t" r="r" b="b"/>
              <a:pathLst>
                <a:path w="308863" h="92582" extrusionOk="0">
                  <a:moveTo>
                    <a:pt x="0" y="92445"/>
                  </a:moveTo>
                  <a:lnTo>
                    <a:pt x="24529" y="34740"/>
                  </a:lnTo>
                  <a:lnTo>
                    <a:pt x="73382" y="80857"/>
                  </a:lnTo>
                  <a:lnTo>
                    <a:pt x="97740" y="23146"/>
                  </a:lnTo>
                  <a:lnTo>
                    <a:pt x="122133" y="46302"/>
                  </a:lnTo>
                  <a:lnTo>
                    <a:pt x="146543" y="0"/>
                  </a:lnTo>
                  <a:lnTo>
                    <a:pt x="195411" y="69356"/>
                  </a:lnTo>
                  <a:lnTo>
                    <a:pt x="219734" y="57794"/>
                  </a:lnTo>
                  <a:lnTo>
                    <a:pt x="244161" y="80952"/>
                  </a:lnTo>
                  <a:lnTo>
                    <a:pt x="268621" y="11652"/>
                  </a:lnTo>
                  <a:lnTo>
                    <a:pt x="293020" y="44"/>
                  </a:lnTo>
                  <a:lnTo>
                    <a:pt x="308863" y="92582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1" name="Google Shape;1441;p42"/>
            <p:cNvSpPr/>
            <p:nvPr/>
          </p:nvSpPr>
          <p:spPr>
            <a:xfrm>
              <a:off x="1287538" y="2426363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1897863" y="3003575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2508163" y="3580788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3118475" y="2137738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3728788" y="2714950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4339088" y="1559938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4949400" y="2426363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559713" y="3292175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6170025" y="3006938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6780338" y="3580775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7390650" y="1849138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8006675" y="1559663"/>
              <a:ext cx="71400" cy="7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42"/>
          <p:cNvGrpSpPr/>
          <p:nvPr/>
        </p:nvGrpSpPr>
        <p:grpSpPr>
          <a:xfrm>
            <a:off x="710288" y="2359050"/>
            <a:ext cx="7723197" cy="1803050"/>
            <a:chOff x="710288" y="2137750"/>
            <a:chExt cx="7723197" cy="1803050"/>
          </a:xfrm>
        </p:grpSpPr>
        <p:sp>
          <p:nvSpPr>
            <p:cNvPr id="1454" name="Google Shape;1454;p42"/>
            <p:cNvSpPr/>
            <p:nvPr/>
          </p:nvSpPr>
          <p:spPr>
            <a:xfrm>
              <a:off x="710288" y="2172905"/>
              <a:ext cx="7723197" cy="1739465"/>
            </a:xfrm>
            <a:custGeom>
              <a:avLst/>
              <a:gdLst/>
              <a:ahLst/>
              <a:cxnLst/>
              <a:rect l="l" t="t" r="r" b="b"/>
              <a:pathLst>
                <a:path w="214429" h="48295" extrusionOk="0">
                  <a:moveTo>
                    <a:pt x="0" y="48101"/>
                  </a:moveTo>
                  <a:lnTo>
                    <a:pt x="17026" y="32099"/>
                  </a:lnTo>
                  <a:lnTo>
                    <a:pt x="33957" y="40100"/>
                  </a:lnTo>
                  <a:lnTo>
                    <a:pt x="50912" y="8072"/>
                  </a:lnTo>
                  <a:lnTo>
                    <a:pt x="67890" y="48077"/>
                  </a:lnTo>
                  <a:lnTo>
                    <a:pt x="84797" y="24003"/>
                  </a:lnTo>
                  <a:lnTo>
                    <a:pt x="101751" y="32099"/>
                  </a:lnTo>
                  <a:lnTo>
                    <a:pt x="118658" y="24122"/>
                  </a:lnTo>
                  <a:lnTo>
                    <a:pt x="135613" y="8025"/>
                  </a:lnTo>
                  <a:lnTo>
                    <a:pt x="152591" y="0"/>
                  </a:lnTo>
                  <a:lnTo>
                    <a:pt x="169522" y="24098"/>
                  </a:lnTo>
                  <a:lnTo>
                    <a:pt x="186500" y="32194"/>
                  </a:lnTo>
                  <a:lnTo>
                    <a:pt x="203611" y="16042"/>
                  </a:lnTo>
                  <a:lnTo>
                    <a:pt x="214429" y="48295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55" name="Google Shape;1455;p42"/>
            <p:cNvSpPr/>
            <p:nvPr/>
          </p:nvSpPr>
          <p:spPr>
            <a:xfrm>
              <a:off x="8000975" y="2718588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7390663" y="3292175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6780325" y="3003575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6170038" y="2137750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559700" y="2426363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4949413" y="3006938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4339088" y="3292175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3728775" y="3003575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3118475" y="3869400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2508163" y="2426363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1897850" y="3580775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1287538" y="3292188"/>
              <a:ext cx="71400" cy="7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42"/>
          <p:cNvGrpSpPr/>
          <p:nvPr/>
        </p:nvGrpSpPr>
        <p:grpSpPr>
          <a:xfrm>
            <a:off x="1046653" y="1464150"/>
            <a:ext cx="7266500" cy="201000"/>
            <a:chOff x="1046653" y="1090450"/>
            <a:chExt cx="7266500" cy="201000"/>
          </a:xfrm>
        </p:grpSpPr>
        <p:sp>
          <p:nvSpPr>
            <p:cNvPr id="1468" name="Google Shape;1468;p42"/>
            <p:cNvSpPr txBox="1"/>
            <p:nvPr/>
          </p:nvSpPr>
          <p:spPr>
            <a:xfrm>
              <a:off x="10466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Jan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9" name="Google Shape;1469;p42"/>
            <p:cNvSpPr txBox="1"/>
            <p:nvPr/>
          </p:nvSpPr>
          <p:spPr>
            <a:xfrm>
              <a:off x="16569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Feb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0" name="Google Shape;1470;p42"/>
            <p:cNvSpPr txBox="1"/>
            <p:nvPr/>
          </p:nvSpPr>
          <p:spPr>
            <a:xfrm>
              <a:off x="22672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1" name="Google Shape;1471;p42"/>
            <p:cNvSpPr txBox="1"/>
            <p:nvPr/>
          </p:nvSpPr>
          <p:spPr>
            <a:xfrm>
              <a:off x="28775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Apr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2" name="Google Shape;1472;p42"/>
            <p:cNvSpPr txBox="1"/>
            <p:nvPr/>
          </p:nvSpPr>
          <p:spPr>
            <a:xfrm>
              <a:off x="34878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May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3" name="Google Shape;1473;p42"/>
            <p:cNvSpPr txBox="1"/>
            <p:nvPr/>
          </p:nvSpPr>
          <p:spPr>
            <a:xfrm>
              <a:off x="40981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Jun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4" name="Google Shape;1474;p42"/>
            <p:cNvSpPr txBox="1"/>
            <p:nvPr/>
          </p:nvSpPr>
          <p:spPr>
            <a:xfrm>
              <a:off x="47084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Jul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5" name="Google Shape;1475;p42"/>
            <p:cNvSpPr txBox="1"/>
            <p:nvPr/>
          </p:nvSpPr>
          <p:spPr>
            <a:xfrm>
              <a:off x="53187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Aug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6" name="Google Shape;1476;p42"/>
            <p:cNvSpPr txBox="1"/>
            <p:nvPr/>
          </p:nvSpPr>
          <p:spPr>
            <a:xfrm>
              <a:off x="59290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Sep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7" name="Google Shape;1477;p42"/>
            <p:cNvSpPr txBox="1"/>
            <p:nvPr/>
          </p:nvSpPr>
          <p:spPr>
            <a:xfrm>
              <a:off x="65393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Oct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8" name="Google Shape;1478;p42"/>
            <p:cNvSpPr txBox="1"/>
            <p:nvPr/>
          </p:nvSpPr>
          <p:spPr>
            <a:xfrm>
              <a:off x="71496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Nov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9" name="Google Shape;1479;p42"/>
            <p:cNvSpPr txBox="1"/>
            <p:nvPr/>
          </p:nvSpPr>
          <p:spPr>
            <a:xfrm>
              <a:off x="7759953" y="1090450"/>
              <a:ext cx="553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Dec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0" name="Google Shape;1480;p42"/>
          <p:cNvGrpSpPr/>
          <p:nvPr/>
        </p:nvGrpSpPr>
        <p:grpSpPr>
          <a:xfrm>
            <a:off x="2975663" y="4446750"/>
            <a:ext cx="3192450" cy="201000"/>
            <a:chOff x="5052300" y="4301650"/>
            <a:chExt cx="3192450" cy="201000"/>
          </a:xfrm>
        </p:grpSpPr>
        <p:grpSp>
          <p:nvGrpSpPr>
            <p:cNvPr id="1481" name="Google Shape;1481;p42"/>
            <p:cNvGrpSpPr/>
            <p:nvPr/>
          </p:nvGrpSpPr>
          <p:grpSpPr>
            <a:xfrm>
              <a:off x="5052300" y="4301650"/>
              <a:ext cx="1453500" cy="201000"/>
              <a:chOff x="5052300" y="4301650"/>
              <a:chExt cx="1453500" cy="201000"/>
            </a:xfrm>
          </p:grpSpPr>
          <p:cxnSp>
            <p:nvCxnSpPr>
              <p:cNvPr id="1482" name="Google Shape;1482;p42"/>
              <p:cNvCxnSpPr/>
              <p:nvPr/>
            </p:nvCxnSpPr>
            <p:spPr>
              <a:xfrm>
                <a:off x="5052300" y="4402147"/>
                <a:ext cx="65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83" name="Google Shape;1483;p42"/>
              <p:cNvSpPr txBox="1"/>
              <p:nvPr/>
            </p:nvSpPr>
            <p:spPr>
              <a:xfrm>
                <a:off x="5709300" y="4301650"/>
                <a:ext cx="7965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Product 1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84" name="Google Shape;1484;p42"/>
              <p:cNvSpPr/>
              <p:nvPr/>
            </p:nvSpPr>
            <p:spPr>
              <a:xfrm>
                <a:off x="5345100" y="4366447"/>
                <a:ext cx="71400" cy="71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42"/>
            <p:cNvGrpSpPr/>
            <p:nvPr/>
          </p:nvGrpSpPr>
          <p:grpSpPr>
            <a:xfrm>
              <a:off x="6791250" y="4301650"/>
              <a:ext cx="1453500" cy="201000"/>
              <a:chOff x="6715050" y="4301650"/>
              <a:chExt cx="1453500" cy="201000"/>
            </a:xfrm>
          </p:grpSpPr>
          <p:cxnSp>
            <p:nvCxnSpPr>
              <p:cNvPr id="1486" name="Google Shape;1486;p42"/>
              <p:cNvCxnSpPr/>
              <p:nvPr/>
            </p:nvCxnSpPr>
            <p:spPr>
              <a:xfrm>
                <a:off x="6715050" y="4402147"/>
                <a:ext cx="65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87" name="Google Shape;1487;p42"/>
              <p:cNvSpPr txBox="1"/>
              <p:nvPr/>
            </p:nvSpPr>
            <p:spPr>
              <a:xfrm>
                <a:off x="7372050" y="4301650"/>
                <a:ext cx="7965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Product 2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7007850" y="4366447"/>
                <a:ext cx="71400" cy="71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3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494" name="Google Shape;1494;p43"/>
          <p:cNvGrpSpPr/>
          <p:nvPr/>
        </p:nvGrpSpPr>
        <p:grpSpPr>
          <a:xfrm>
            <a:off x="1235263" y="1607525"/>
            <a:ext cx="5185200" cy="2717700"/>
            <a:chOff x="2316838" y="1382075"/>
            <a:chExt cx="5185200" cy="2717700"/>
          </a:xfrm>
        </p:grpSpPr>
        <p:cxnSp>
          <p:nvCxnSpPr>
            <p:cNvPr id="1495" name="Google Shape;1495;p43"/>
            <p:cNvCxnSpPr/>
            <p:nvPr/>
          </p:nvCxnSpPr>
          <p:spPr>
            <a:xfrm>
              <a:off x="2316838" y="138207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43"/>
            <p:cNvCxnSpPr/>
            <p:nvPr/>
          </p:nvCxnSpPr>
          <p:spPr>
            <a:xfrm>
              <a:off x="2316838" y="192561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43"/>
            <p:cNvCxnSpPr/>
            <p:nvPr/>
          </p:nvCxnSpPr>
          <p:spPr>
            <a:xfrm>
              <a:off x="2316838" y="246915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43"/>
            <p:cNvCxnSpPr/>
            <p:nvPr/>
          </p:nvCxnSpPr>
          <p:spPr>
            <a:xfrm>
              <a:off x="2316838" y="301269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43"/>
            <p:cNvCxnSpPr/>
            <p:nvPr/>
          </p:nvCxnSpPr>
          <p:spPr>
            <a:xfrm>
              <a:off x="2316838" y="3556235"/>
              <a:ext cx="5185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43"/>
            <p:cNvCxnSpPr/>
            <p:nvPr/>
          </p:nvCxnSpPr>
          <p:spPr>
            <a:xfrm>
              <a:off x="335597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43"/>
            <p:cNvCxnSpPr/>
            <p:nvPr/>
          </p:nvCxnSpPr>
          <p:spPr>
            <a:xfrm>
              <a:off x="439106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43"/>
            <p:cNvCxnSpPr/>
            <p:nvPr/>
          </p:nvCxnSpPr>
          <p:spPr>
            <a:xfrm>
              <a:off x="542615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43"/>
            <p:cNvCxnSpPr/>
            <p:nvPr/>
          </p:nvCxnSpPr>
          <p:spPr>
            <a:xfrm>
              <a:off x="6461248" y="1382075"/>
              <a:ext cx="0" cy="271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504" name="Google Shape;1504;p43"/>
          <p:cNvSpPr/>
          <p:nvPr/>
        </p:nvSpPr>
        <p:spPr>
          <a:xfrm>
            <a:off x="1239025" y="2148625"/>
            <a:ext cx="5163525" cy="1637700"/>
          </a:xfrm>
          <a:custGeom>
            <a:avLst/>
            <a:gdLst/>
            <a:ahLst/>
            <a:cxnLst/>
            <a:rect l="l" t="t" r="r" b="b"/>
            <a:pathLst>
              <a:path w="206541" h="65508" extrusionOk="0">
                <a:moveTo>
                  <a:pt x="0" y="65508"/>
                </a:moveTo>
                <a:lnTo>
                  <a:pt x="41468" y="43272"/>
                </a:lnTo>
                <a:lnTo>
                  <a:pt x="82937" y="65508"/>
                </a:lnTo>
                <a:lnTo>
                  <a:pt x="124406" y="21636"/>
                </a:lnTo>
                <a:lnTo>
                  <a:pt x="165874" y="43873"/>
                </a:lnTo>
                <a:lnTo>
                  <a:pt x="206541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5" name="Google Shape;1505;p43"/>
          <p:cNvSpPr/>
          <p:nvPr/>
        </p:nvSpPr>
        <p:spPr>
          <a:xfrm>
            <a:off x="1239025" y="1607725"/>
            <a:ext cx="5173550" cy="1632700"/>
          </a:xfrm>
          <a:custGeom>
            <a:avLst/>
            <a:gdLst/>
            <a:ahLst/>
            <a:cxnLst/>
            <a:rect l="l" t="t" r="r" b="b"/>
            <a:pathLst>
              <a:path w="206942" h="65308" extrusionOk="0">
                <a:moveTo>
                  <a:pt x="0" y="43472"/>
                </a:moveTo>
                <a:lnTo>
                  <a:pt x="41669" y="21636"/>
                </a:lnTo>
                <a:lnTo>
                  <a:pt x="82737" y="65308"/>
                </a:lnTo>
                <a:lnTo>
                  <a:pt x="124205" y="0"/>
                </a:lnTo>
                <a:lnTo>
                  <a:pt x="165874" y="21836"/>
                </a:lnTo>
                <a:lnTo>
                  <a:pt x="206942" y="201"/>
                </a:ln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6" name="Google Shape;1506;p43"/>
          <p:cNvSpPr/>
          <p:nvPr/>
        </p:nvSpPr>
        <p:spPr>
          <a:xfrm>
            <a:off x="1244025" y="1607725"/>
            <a:ext cx="5158525" cy="2188625"/>
          </a:xfrm>
          <a:custGeom>
            <a:avLst/>
            <a:gdLst/>
            <a:ahLst/>
            <a:cxnLst/>
            <a:rect l="l" t="t" r="r" b="b"/>
            <a:pathLst>
              <a:path w="206341" h="87545" extrusionOk="0">
                <a:moveTo>
                  <a:pt x="0" y="0"/>
                </a:moveTo>
                <a:lnTo>
                  <a:pt x="41469" y="43673"/>
                </a:lnTo>
                <a:lnTo>
                  <a:pt x="82737" y="21636"/>
                </a:lnTo>
                <a:lnTo>
                  <a:pt x="124206" y="87545"/>
                </a:lnTo>
                <a:lnTo>
                  <a:pt x="165674" y="43472"/>
                </a:lnTo>
                <a:lnTo>
                  <a:pt x="206341" y="87345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07" name="Google Shape;1507;p43"/>
          <p:cNvGrpSpPr/>
          <p:nvPr/>
        </p:nvGrpSpPr>
        <p:grpSpPr>
          <a:xfrm>
            <a:off x="634079" y="1507063"/>
            <a:ext cx="5786383" cy="3097762"/>
            <a:chOff x="1715654" y="1281613"/>
            <a:chExt cx="5786383" cy="3097762"/>
          </a:xfrm>
        </p:grpSpPr>
        <p:sp>
          <p:nvSpPr>
            <p:cNvPr id="1508" name="Google Shape;1508;p43"/>
            <p:cNvSpPr txBox="1"/>
            <p:nvPr/>
          </p:nvSpPr>
          <p:spPr>
            <a:xfrm>
              <a:off x="1715654" y="3455713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10M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9" name="Google Shape;1509;p43"/>
            <p:cNvSpPr txBox="1"/>
            <p:nvPr/>
          </p:nvSpPr>
          <p:spPr>
            <a:xfrm>
              <a:off x="1715654" y="2912188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20M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10" name="Google Shape;1510;p43"/>
            <p:cNvGrpSpPr/>
            <p:nvPr/>
          </p:nvGrpSpPr>
          <p:grpSpPr>
            <a:xfrm>
              <a:off x="2316238" y="1377700"/>
              <a:ext cx="5185800" cy="2725925"/>
              <a:chOff x="1786525" y="1492450"/>
              <a:chExt cx="5185800" cy="2725925"/>
            </a:xfrm>
          </p:grpSpPr>
          <p:cxnSp>
            <p:nvCxnSpPr>
              <p:cNvPr id="1511" name="Google Shape;1511;p43"/>
              <p:cNvCxnSpPr/>
              <p:nvPr/>
            </p:nvCxnSpPr>
            <p:spPr>
              <a:xfrm>
                <a:off x="1786525" y="4218375"/>
                <a:ext cx="518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43"/>
              <p:cNvCxnSpPr/>
              <p:nvPr/>
            </p:nvCxnSpPr>
            <p:spPr>
              <a:xfrm>
                <a:off x="1791175" y="1492450"/>
                <a:ext cx="0" cy="272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13" name="Google Shape;1513;p43"/>
            <p:cNvSpPr txBox="1"/>
            <p:nvPr/>
          </p:nvSpPr>
          <p:spPr>
            <a:xfrm>
              <a:off x="1715654" y="2368663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30M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4" name="Google Shape;1514;p43"/>
            <p:cNvSpPr txBox="1"/>
            <p:nvPr/>
          </p:nvSpPr>
          <p:spPr>
            <a:xfrm>
              <a:off x="1715654" y="1825138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40M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5" name="Google Shape;1515;p43"/>
            <p:cNvSpPr txBox="1"/>
            <p:nvPr/>
          </p:nvSpPr>
          <p:spPr>
            <a:xfrm>
              <a:off x="1715654" y="1281613"/>
              <a:ext cx="524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50M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6" name="Google Shape;1516;p43"/>
            <p:cNvSpPr txBox="1"/>
            <p:nvPr/>
          </p:nvSpPr>
          <p:spPr>
            <a:xfrm>
              <a:off x="3002887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Q1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7" name="Google Shape;1517;p43"/>
            <p:cNvSpPr txBox="1"/>
            <p:nvPr/>
          </p:nvSpPr>
          <p:spPr>
            <a:xfrm>
              <a:off x="4037962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Q2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8" name="Google Shape;1518;p43"/>
            <p:cNvSpPr txBox="1"/>
            <p:nvPr/>
          </p:nvSpPr>
          <p:spPr>
            <a:xfrm>
              <a:off x="5073037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Q3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9" name="Google Shape;1519;p43"/>
            <p:cNvSpPr txBox="1"/>
            <p:nvPr/>
          </p:nvSpPr>
          <p:spPr>
            <a:xfrm>
              <a:off x="6108112" y="4178375"/>
              <a:ext cx="7062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Q4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0" name="Google Shape;1520;p43"/>
          <p:cNvGrpSpPr/>
          <p:nvPr/>
        </p:nvGrpSpPr>
        <p:grpSpPr>
          <a:xfrm>
            <a:off x="6661025" y="1558525"/>
            <a:ext cx="1772700" cy="802375"/>
            <a:chOff x="710275" y="1333075"/>
            <a:chExt cx="1772700" cy="802375"/>
          </a:xfrm>
        </p:grpSpPr>
        <p:sp>
          <p:nvSpPr>
            <p:cNvPr id="1521" name="Google Shape;1521;p43"/>
            <p:cNvSpPr txBox="1"/>
            <p:nvPr/>
          </p:nvSpPr>
          <p:spPr>
            <a:xfrm>
              <a:off x="710275" y="133307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1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2" name="Google Shape;1522;p43"/>
            <p:cNvSpPr txBox="1"/>
            <p:nvPr/>
          </p:nvSpPr>
          <p:spPr>
            <a:xfrm>
              <a:off x="710275" y="158705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3" name="Google Shape;1523;p43"/>
          <p:cNvGrpSpPr/>
          <p:nvPr/>
        </p:nvGrpSpPr>
        <p:grpSpPr>
          <a:xfrm>
            <a:off x="6661025" y="3656825"/>
            <a:ext cx="1772700" cy="802375"/>
            <a:chOff x="710275" y="3431375"/>
            <a:chExt cx="1772700" cy="802375"/>
          </a:xfrm>
        </p:grpSpPr>
        <p:sp>
          <p:nvSpPr>
            <p:cNvPr id="1524" name="Google Shape;1524;p43"/>
            <p:cNvSpPr txBox="1"/>
            <p:nvPr/>
          </p:nvSpPr>
          <p:spPr>
            <a:xfrm>
              <a:off x="710275" y="343137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3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5" name="Google Shape;1525;p43"/>
            <p:cNvSpPr txBox="1"/>
            <p:nvPr/>
          </p:nvSpPr>
          <p:spPr>
            <a:xfrm>
              <a:off x="710275" y="368535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planet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6" name="Google Shape;1526;p43"/>
          <p:cNvGrpSpPr/>
          <p:nvPr/>
        </p:nvGrpSpPr>
        <p:grpSpPr>
          <a:xfrm>
            <a:off x="6661025" y="2607675"/>
            <a:ext cx="1772700" cy="802375"/>
            <a:chOff x="710275" y="2382225"/>
            <a:chExt cx="1772700" cy="802375"/>
          </a:xfrm>
        </p:grpSpPr>
        <p:sp>
          <p:nvSpPr>
            <p:cNvPr id="1527" name="Google Shape;1527;p43"/>
            <p:cNvSpPr txBox="1"/>
            <p:nvPr/>
          </p:nvSpPr>
          <p:spPr>
            <a:xfrm>
              <a:off x="710275" y="2382225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2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8" name="Google Shape;1528;p43"/>
            <p:cNvSpPr txBox="1"/>
            <p:nvPr/>
          </p:nvSpPr>
          <p:spPr>
            <a:xfrm>
              <a:off x="710275" y="2636200"/>
              <a:ext cx="17727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4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534" name="Google Shape;1534;p44"/>
          <p:cNvGrpSpPr/>
          <p:nvPr/>
        </p:nvGrpSpPr>
        <p:grpSpPr>
          <a:xfrm>
            <a:off x="1521925" y="1366500"/>
            <a:ext cx="6100200" cy="2396100"/>
            <a:chOff x="1521925" y="1403850"/>
            <a:chExt cx="6100200" cy="2396100"/>
          </a:xfrm>
        </p:grpSpPr>
        <p:cxnSp>
          <p:nvCxnSpPr>
            <p:cNvPr id="1535" name="Google Shape;1535;p44"/>
            <p:cNvCxnSpPr/>
            <p:nvPr/>
          </p:nvCxnSpPr>
          <p:spPr>
            <a:xfrm>
              <a:off x="4572025" y="1403850"/>
              <a:ext cx="0" cy="239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44"/>
            <p:cNvCxnSpPr/>
            <p:nvPr/>
          </p:nvCxnSpPr>
          <p:spPr>
            <a:xfrm rot="10800000">
              <a:off x="1521925" y="2601900"/>
              <a:ext cx="610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37" name="Google Shape;1537;p44"/>
          <p:cNvGrpSpPr/>
          <p:nvPr/>
        </p:nvGrpSpPr>
        <p:grpSpPr>
          <a:xfrm>
            <a:off x="2017088" y="1422638"/>
            <a:ext cx="5321325" cy="2283825"/>
            <a:chOff x="2017088" y="1364700"/>
            <a:chExt cx="5321325" cy="2283825"/>
          </a:xfrm>
        </p:grpSpPr>
        <p:sp>
          <p:nvSpPr>
            <p:cNvPr id="1538" name="Google Shape;1538;p44"/>
            <p:cNvSpPr/>
            <p:nvPr/>
          </p:nvSpPr>
          <p:spPr>
            <a:xfrm>
              <a:off x="2925267" y="1534975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2017088" y="2281800"/>
              <a:ext cx="640200" cy="6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4865703" y="2302675"/>
              <a:ext cx="822900" cy="82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3769648" y="1861950"/>
              <a:ext cx="548700" cy="5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6026208" y="3282825"/>
              <a:ext cx="365700" cy="365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6424013" y="1364700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44" name="Google Shape;1544;p44"/>
          <p:cNvGrpSpPr/>
          <p:nvPr/>
        </p:nvGrpSpPr>
        <p:grpSpPr>
          <a:xfrm>
            <a:off x="2925284" y="4054030"/>
            <a:ext cx="3526501" cy="538983"/>
            <a:chOff x="2048375" y="4071725"/>
            <a:chExt cx="3148099" cy="481149"/>
          </a:xfrm>
        </p:grpSpPr>
        <p:sp>
          <p:nvSpPr>
            <p:cNvPr id="1545" name="Google Shape;1545;p44"/>
            <p:cNvSpPr txBox="1"/>
            <p:nvPr/>
          </p:nvSpPr>
          <p:spPr>
            <a:xfrm>
              <a:off x="2239825" y="4075958"/>
              <a:ext cx="713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2048375" y="4071725"/>
              <a:ext cx="191400" cy="19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7" name="Google Shape;1547;p44"/>
            <p:cNvSpPr txBox="1"/>
            <p:nvPr/>
          </p:nvSpPr>
          <p:spPr>
            <a:xfrm>
              <a:off x="3361450" y="4075958"/>
              <a:ext cx="713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3170000" y="4071725"/>
              <a:ext cx="191400" cy="19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9" name="Google Shape;1549;p44"/>
            <p:cNvSpPr txBox="1"/>
            <p:nvPr/>
          </p:nvSpPr>
          <p:spPr>
            <a:xfrm>
              <a:off x="4483074" y="4075958"/>
              <a:ext cx="713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291624" y="4071725"/>
              <a:ext cx="191400" cy="19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1" name="Google Shape;1551;p44"/>
            <p:cNvSpPr txBox="1"/>
            <p:nvPr/>
          </p:nvSpPr>
          <p:spPr>
            <a:xfrm>
              <a:off x="2239825" y="4365707"/>
              <a:ext cx="713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2048375" y="4361474"/>
              <a:ext cx="191400" cy="191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3" name="Google Shape;1553;p44"/>
            <p:cNvSpPr txBox="1"/>
            <p:nvPr/>
          </p:nvSpPr>
          <p:spPr>
            <a:xfrm>
              <a:off x="3361450" y="4365707"/>
              <a:ext cx="713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3170000" y="4361474"/>
              <a:ext cx="191400" cy="191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5" name="Google Shape;1555;p44"/>
            <p:cNvSpPr txBox="1"/>
            <p:nvPr/>
          </p:nvSpPr>
          <p:spPr>
            <a:xfrm>
              <a:off x="4483074" y="4365707"/>
              <a:ext cx="713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291624" y="4361474"/>
              <a:ext cx="191400" cy="191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8"/>
          <p:cNvGrpSpPr/>
          <p:nvPr/>
        </p:nvGrpSpPr>
        <p:grpSpPr>
          <a:xfrm>
            <a:off x="710283" y="1408187"/>
            <a:ext cx="5568666" cy="2343870"/>
            <a:chOff x="1774813" y="1357225"/>
            <a:chExt cx="5594400" cy="2343870"/>
          </a:xfrm>
        </p:grpSpPr>
        <p:cxnSp>
          <p:nvCxnSpPr>
            <p:cNvPr id="182" name="Google Shape;182;p18"/>
            <p:cNvCxnSpPr/>
            <p:nvPr/>
          </p:nvCxnSpPr>
          <p:spPr>
            <a:xfrm>
              <a:off x="1774813" y="135722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8"/>
            <p:cNvCxnSpPr/>
            <p:nvPr/>
          </p:nvCxnSpPr>
          <p:spPr>
            <a:xfrm>
              <a:off x="1774813" y="161765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8"/>
            <p:cNvCxnSpPr/>
            <p:nvPr/>
          </p:nvCxnSpPr>
          <p:spPr>
            <a:xfrm>
              <a:off x="1774813" y="187808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8"/>
            <p:cNvCxnSpPr/>
            <p:nvPr/>
          </p:nvCxnSpPr>
          <p:spPr>
            <a:xfrm>
              <a:off x="1774813" y="213851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8"/>
            <p:cNvCxnSpPr/>
            <p:nvPr/>
          </p:nvCxnSpPr>
          <p:spPr>
            <a:xfrm>
              <a:off x="1774813" y="239894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8"/>
            <p:cNvCxnSpPr/>
            <p:nvPr/>
          </p:nvCxnSpPr>
          <p:spPr>
            <a:xfrm>
              <a:off x="1774813" y="265937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8"/>
            <p:cNvCxnSpPr/>
            <p:nvPr/>
          </p:nvCxnSpPr>
          <p:spPr>
            <a:xfrm>
              <a:off x="1774813" y="291980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8"/>
            <p:cNvCxnSpPr/>
            <p:nvPr/>
          </p:nvCxnSpPr>
          <p:spPr>
            <a:xfrm>
              <a:off x="1774813" y="318023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8"/>
            <p:cNvCxnSpPr/>
            <p:nvPr/>
          </p:nvCxnSpPr>
          <p:spPr>
            <a:xfrm>
              <a:off x="1774813" y="344066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8"/>
            <p:cNvCxnSpPr/>
            <p:nvPr/>
          </p:nvCxnSpPr>
          <p:spPr>
            <a:xfrm>
              <a:off x="1774813" y="3701095"/>
              <a:ext cx="5594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93" name="Google Shape;193;p18"/>
          <p:cNvGrpSpPr/>
          <p:nvPr/>
        </p:nvGrpSpPr>
        <p:grpSpPr>
          <a:xfrm>
            <a:off x="1263624" y="4191137"/>
            <a:ext cx="314343" cy="314343"/>
            <a:chOff x="3271200" y="1435075"/>
            <a:chExt cx="481825" cy="481825"/>
          </a:xfrm>
        </p:grpSpPr>
        <p:sp>
          <p:nvSpPr>
            <p:cNvPr id="194" name="Google Shape;194;p1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1036025" y="2479612"/>
            <a:ext cx="758400" cy="1533013"/>
            <a:chOff x="1526500" y="2276500"/>
            <a:chExt cx="758400" cy="1533013"/>
          </a:xfrm>
        </p:grpSpPr>
        <p:sp>
          <p:nvSpPr>
            <p:cNvPr id="197" name="Google Shape;197;p18"/>
            <p:cNvSpPr/>
            <p:nvPr/>
          </p:nvSpPr>
          <p:spPr>
            <a:xfrm>
              <a:off x="1607652" y="2507213"/>
              <a:ext cx="596100" cy="13023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+50</a:t>
              </a:r>
              <a:endParaRPr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1526500" y="2276500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2308337" y="4191129"/>
            <a:ext cx="314294" cy="314359"/>
            <a:chOff x="5049725" y="2027900"/>
            <a:chExt cx="481750" cy="481850"/>
          </a:xfrm>
        </p:grpSpPr>
        <p:sp>
          <p:nvSpPr>
            <p:cNvPr id="200" name="Google Shape;200;p1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2075775" y="2216662"/>
            <a:ext cx="758400" cy="1795938"/>
            <a:chOff x="2566250" y="2013550"/>
            <a:chExt cx="758400" cy="1795938"/>
          </a:xfrm>
        </p:grpSpPr>
        <p:sp>
          <p:nvSpPr>
            <p:cNvPr id="209" name="Google Shape;209;p18"/>
            <p:cNvSpPr/>
            <p:nvPr/>
          </p:nvSpPr>
          <p:spPr>
            <a:xfrm>
              <a:off x="2647402" y="2246788"/>
              <a:ext cx="596100" cy="15627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+60</a:t>
              </a:r>
              <a:endParaRPr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2566250" y="2013550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3353001" y="4191137"/>
            <a:ext cx="314440" cy="314343"/>
            <a:chOff x="5642475" y="1435075"/>
            <a:chExt cx="481975" cy="481825"/>
          </a:xfrm>
        </p:grpSpPr>
        <p:sp>
          <p:nvSpPr>
            <p:cNvPr id="212" name="Google Shape;212;p1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3115525" y="1953712"/>
            <a:ext cx="758400" cy="2058863"/>
            <a:chOff x="3606000" y="1750600"/>
            <a:chExt cx="758400" cy="2058863"/>
          </a:xfrm>
        </p:grpSpPr>
        <p:sp>
          <p:nvSpPr>
            <p:cNvPr id="216" name="Google Shape;216;p18"/>
            <p:cNvSpPr/>
            <p:nvPr/>
          </p:nvSpPr>
          <p:spPr>
            <a:xfrm>
              <a:off x="3687152" y="1986363"/>
              <a:ext cx="596100" cy="18231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+70</a:t>
              </a:r>
              <a:endParaRPr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" name="Google Shape;217;p18"/>
            <p:cNvSpPr txBox="1"/>
            <p:nvPr/>
          </p:nvSpPr>
          <p:spPr>
            <a:xfrm>
              <a:off x="3606000" y="1750600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4397787" y="4191129"/>
            <a:ext cx="328728" cy="314359"/>
            <a:chOff x="5045500" y="842250"/>
            <a:chExt cx="503875" cy="481850"/>
          </a:xfrm>
        </p:grpSpPr>
        <p:sp>
          <p:nvSpPr>
            <p:cNvPr id="219" name="Google Shape;219;p1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4155275" y="1695787"/>
            <a:ext cx="758400" cy="2316738"/>
            <a:chOff x="4645750" y="1492675"/>
            <a:chExt cx="758400" cy="2316738"/>
          </a:xfrm>
        </p:grpSpPr>
        <p:sp>
          <p:nvSpPr>
            <p:cNvPr id="222" name="Google Shape;222;p18"/>
            <p:cNvSpPr/>
            <p:nvPr/>
          </p:nvSpPr>
          <p:spPr>
            <a:xfrm>
              <a:off x="4726902" y="1725913"/>
              <a:ext cx="596100" cy="20835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+80</a:t>
              </a:r>
              <a:endParaRPr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4645750" y="1492675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5456886" y="4191137"/>
            <a:ext cx="234668" cy="314343"/>
            <a:chOff x="3938800" y="4399275"/>
            <a:chExt cx="359700" cy="481825"/>
          </a:xfrm>
        </p:grpSpPr>
        <p:sp>
          <p:nvSpPr>
            <p:cNvPr id="225" name="Google Shape;225;p1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0" name="Google Shape;230;p18"/>
          <p:cNvGrpSpPr/>
          <p:nvPr/>
        </p:nvGrpSpPr>
        <p:grpSpPr>
          <a:xfrm>
            <a:off x="5195025" y="1440362"/>
            <a:ext cx="758400" cy="2572138"/>
            <a:chOff x="5685500" y="1237250"/>
            <a:chExt cx="758400" cy="2572138"/>
          </a:xfrm>
        </p:grpSpPr>
        <p:sp>
          <p:nvSpPr>
            <p:cNvPr id="231" name="Google Shape;231;p18"/>
            <p:cNvSpPr/>
            <p:nvPr/>
          </p:nvSpPr>
          <p:spPr>
            <a:xfrm>
              <a:off x="5766652" y="1465488"/>
              <a:ext cx="596100" cy="23439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+90</a:t>
              </a:r>
              <a:endParaRPr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5685500" y="1237250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33" name="Google Shape;233;p18"/>
          <p:cNvCxnSpPr/>
          <p:nvPr/>
        </p:nvCxnSpPr>
        <p:spPr>
          <a:xfrm>
            <a:off x="710336" y="4012487"/>
            <a:ext cx="55686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4" name="Google Shape;234;p18"/>
          <p:cNvGrpSpPr/>
          <p:nvPr/>
        </p:nvGrpSpPr>
        <p:grpSpPr>
          <a:xfrm>
            <a:off x="6661075" y="1355606"/>
            <a:ext cx="1772700" cy="959883"/>
            <a:chOff x="6661075" y="1152494"/>
            <a:chExt cx="1772700" cy="959883"/>
          </a:xfrm>
        </p:grpSpPr>
        <p:sp>
          <p:nvSpPr>
            <p:cNvPr id="235" name="Google Shape;235;p18"/>
            <p:cNvSpPr txBox="1"/>
            <p:nvPr/>
          </p:nvSpPr>
          <p:spPr>
            <a:xfrm>
              <a:off x="6661075" y="1152494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6661075" y="1406477"/>
              <a:ext cx="1772700" cy="7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6661075" y="2510206"/>
            <a:ext cx="1772700" cy="959883"/>
            <a:chOff x="6661075" y="2307094"/>
            <a:chExt cx="1772700" cy="959883"/>
          </a:xfrm>
        </p:grpSpPr>
        <p:sp>
          <p:nvSpPr>
            <p:cNvPr id="238" name="Google Shape;238;p18"/>
            <p:cNvSpPr txBox="1"/>
            <p:nvPr/>
          </p:nvSpPr>
          <p:spPr>
            <a:xfrm>
              <a:off x="6661075" y="2307094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6661075" y="2561077"/>
              <a:ext cx="1772700" cy="7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planet,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6661075" y="3664818"/>
            <a:ext cx="1772700" cy="959883"/>
            <a:chOff x="6661075" y="3461706"/>
            <a:chExt cx="1772700" cy="959883"/>
          </a:xfrm>
        </p:grpSpPr>
        <p:sp>
          <p:nvSpPr>
            <p:cNvPr id="241" name="Google Shape;241;p18"/>
            <p:cNvSpPr txBox="1"/>
            <p:nvPr/>
          </p:nvSpPr>
          <p:spPr>
            <a:xfrm>
              <a:off x="6661075" y="3461706"/>
              <a:ext cx="17727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6661075" y="3715689"/>
              <a:ext cx="1772700" cy="7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planet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5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1562" name="Google Shape;1562;p45"/>
          <p:cNvGrpSpPr/>
          <p:nvPr/>
        </p:nvGrpSpPr>
        <p:grpSpPr>
          <a:xfrm>
            <a:off x="1806790" y="1530588"/>
            <a:ext cx="5531100" cy="2177240"/>
            <a:chOff x="1806790" y="1382075"/>
            <a:chExt cx="5531100" cy="2177240"/>
          </a:xfrm>
        </p:grpSpPr>
        <p:cxnSp>
          <p:nvCxnSpPr>
            <p:cNvPr id="1563" name="Google Shape;1563;p45"/>
            <p:cNvCxnSpPr/>
            <p:nvPr/>
          </p:nvCxnSpPr>
          <p:spPr>
            <a:xfrm>
              <a:off x="1806790" y="1382075"/>
              <a:ext cx="5531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45"/>
            <p:cNvCxnSpPr/>
            <p:nvPr/>
          </p:nvCxnSpPr>
          <p:spPr>
            <a:xfrm>
              <a:off x="1806790" y="1926385"/>
              <a:ext cx="5531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45"/>
            <p:cNvCxnSpPr/>
            <p:nvPr/>
          </p:nvCxnSpPr>
          <p:spPr>
            <a:xfrm>
              <a:off x="1806790" y="2470695"/>
              <a:ext cx="5531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45"/>
            <p:cNvCxnSpPr/>
            <p:nvPr/>
          </p:nvCxnSpPr>
          <p:spPr>
            <a:xfrm>
              <a:off x="1806790" y="3015005"/>
              <a:ext cx="5531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45"/>
            <p:cNvCxnSpPr/>
            <p:nvPr/>
          </p:nvCxnSpPr>
          <p:spPr>
            <a:xfrm>
              <a:off x="1806790" y="3559315"/>
              <a:ext cx="5531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8" name="Google Shape;1568;p45"/>
          <p:cNvGrpSpPr/>
          <p:nvPr/>
        </p:nvGrpSpPr>
        <p:grpSpPr>
          <a:xfrm>
            <a:off x="1806800" y="1535788"/>
            <a:ext cx="5530700" cy="2716425"/>
            <a:chOff x="1806800" y="1387275"/>
            <a:chExt cx="5530700" cy="2716425"/>
          </a:xfrm>
        </p:grpSpPr>
        <p:sp>
          <p:nvSpPr>
            <p:cNvPr id="1569" name="Google Shape;1569;p45"/>
            <p:cNvSpPr/>
            <p:nvPr/>
          </p:nvSpPr>
          <p:spPr>
            <a:xfrm>
              <a:off x="1806800" y="1387275"/>
              <a:ext cx="1378500" cy="2716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2844850" y="1926375"/>
              <a:ext cx="1378500" cy="21771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3882900" y="2470500"/>
              <a:ext cx="1378500" cy="16329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4920950" y="3015000"/>
              <a:ext cx="1378500" cy="10887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5959000" y="3559325"/>
              <a:ext cx="1378500" cy="544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45"/>
          <p:cNvGrpSpPr/>
          <p:nvPr/>
        </p:nvGrpSpPr>
        <p:grpSpPr>
          <a:xfrm>
            <a:off x="971598" y="1430138"/>
            <a:ext cx="6365902" cy="3099225"/>
            <a:chOff x="971598" y="1281625"/>
            <a:chExt cx="6365902" cy="3099225"/>
          </a:xfrm>
        </p:grpSpPr>
        <p:sp>
          <p:nvSpPr>
            <p:cNvPr id="1575" name="Google Shape;1575;p45"/>
            <p:cNvSpPr txBox="1"/>
            <p:nvPr/>
          </p:nvSpPr>
          <p:spPr>
            <a:xfrm>
              <a:off x="971598" y="3455725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$1000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6" name="Google Shape;1576;p45"/>
            <p:cNvSpPr txBox="1"/>
            <p:nvPr/>
          </p:nvSpPr>
          <p:spPr>
            <a:xfrm>
              <a:off x="971598" y="2912200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$2000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7" name="Google Shape;1577;p45"/>
            <p:cNvSpPr txBox="1"/>
            <p:nvPr/>
          </p:nvSpPr>
          <p:spPr>
            <a:xfrm>
              <a:off x="971598" y="2368675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$3000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8" name="Google Shape;1578;p45"/>
            <p:cNvSpPr txBox="1"/>
            <p:nvPr/>
          </p:nvSpPr>
          <p:spPr>
            <a:xfrm>
              <a:off x="971598" y="1825150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$4000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9" name="Google Shape;1579;p45"/>
            <p:cNvSpPr txBox="1"/>
            <p:nvPr/>
          </p:nvSpPr>
          <p:spPr>
            <a:xfrm>
              <a:off x="971598" y="1281625"/>
              <a:ext cx="7584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$5000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80" name="Google Shape;1580;p45"/>
            <p:cNvGrpSpPr/>
            <p:nvPr/>
          </p:nvGrpSpPr>
          <p:grpSpPr>
            <a:xfrm>
              <a:off x="1806100" y="4103625"/>
              <a:ext cx="5531400" cy="277225"/>
              <a:chOff x="1806100" y="4103625"/>
              <a:chExt cx="5531400" cy="277225"/>
            </a:xfrm>
          </p:grpSpPr>
          <p:sp>
            <p:nvSpPr>
              <p:cNvPr id="1581" name="Google Shape;1581;p45"/>
              <p:cNvSpPr txBox="1"/>
              <p:nvPr/>
            </p:nvSpPr>
            <p:spPr>
              <a:xfrm>
                <a:off x="2142962" y="4179850"/>
                <a:ext cx="7062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2" name="Google Shape;1582;p45"/>
              <p:cNvSpPr txBox="1"/>
              <p:nvPr/>
            </p:nvSpPr>
            <p:spPr>
              <a:xfrm>
                <a:off x="3181012" y="4179850"/>
                <a:ext cx="7062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3" name="Google Shape;1583;p45"/>
              <p:cNvSpPr txBox="1"/>
              <p:nvPr/>
            </p:nvSpPr>
            <p:spPr>
              <a:xfrm>
                <a:off x="4219062" y="4179850"/>
                <a:ext cx="7062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3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4" name="Google Shape;1584;p45"/>
              <p:cNvSpPr txBox="1"/>
              <p:nvPr/>
            </p:nvSpPr>
            <p:spPr>
              <a:xfrm>
                <a:off x="5257112" y="4179850"/>
                <a:ext cx="7062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4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5" name="Google Shape;1585;p45"/>
              <p:cNvSpPr txBox="1"/>
              <p:nvPr/>
            </p:nvSpPr>
            <p:spPr>
              <a:xfrm>
                <a:off x="6295150" y="4179850"/>
                <a:ext cx="706200" cy="20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5</a:t>
                </a:r>
                <a:endParaRPr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586" name="Google Shape;1586;p45"/>
              <p:cNvCxnSpPr/>
              <p:nvPr/>
            </p:nvCxnSpPr>
            <p:spPr>
              <a:xfrm>
                <a:off x="1806100" y="4103625"/>
                <a:ext cx="553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Choose your favourite infographic and insert it in your presentation using Ctrl C + Ctrl V or Cmd C + Cmd V in Mac.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Select one of the parts and </a:t>
            </a:r>
            <a:r>
              <a:rPr lang="en" sz="1100" b="1" dirty="0">
                <a:solidFill>
                  <a:srgbClr val="869FB2"/>
                </a:solidFill>
                <a:ea typeface="+mn-ea"/>
              </a:rPr>
              <a:t>ungroup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it by right-clicking and choosing “Ungroup”. 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  <a:ea typeface="+mn-ea"/>
              </a:rPr>
              <a:t>Change the color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by clicking on the paint bucket. 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Then </a:t>
            </a:r>
            <a:r>
              <a:rPr lang="en" sz="1100" b="1" dirty="0">
                <a:solidFill>
                  <a:srgbClr val="869FB2"/>
                </a:solidFill>
                <a:ea typeface="+mn-ea"/>
              </a:rPr>
              <a:t>resize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  <a:ea typeface="+mn-ea"/>
              </a:rPr>
              <a:t>Group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the elements again by selecting them, right-clicking and choosing “Group”.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Repeat the steps above with the other parts and when you’re done editing, copy the end result and paste it into your presentation.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Remember to choose the</a:t>
            </a:r>
            <a:r>
              <a:rPr lang="en" sz="1100" dirty="0">
                <a:solidFill>
                  <a:srgbClr val="78909C"/>
                </a:solidFill>
                <a:ea typeface="+mn-ea"/>
              </a:rPr>
              <a:t> </a:t>
            </a:r>
            <a:r>
              <a:rPr lang="en" sz="1100" dirty="0">
                <a:solidFill>
                  <a:srgbClr val="869FB2"/>
                </a:solidFill>
                <a:ea typeface="+mn-ea"/>
              </a:rPr>
              <a:t>“</a:t>
            </a:r>
            <a:r>
              <a:rPr lang="en" sz="1100" b="1" dirty="0">
                <a:solidFill>
                  <a:srgbClr val="869FB2"/>
                </a:solidFill>
                <a:ea typeface="+mn-ea"/>
              </a:rPr>
              <a:t>Keep source formatting</a:t>
            </a:r>
            <a:r>
              <a:rPr lang="en" sz="1100" dirty="0">
                <a:solidFill>
                  <a:srgbClr val="869FB2"/>
                </a:solidFill>
                <a:ea typeface="+mn-ea"/>
              </a:rPr>
              <a:t>”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option so that it keeps the design. For more info, please visit </a:t>
            </a:r>
            <a:r>
              <a:rPr lang="en" sz="1100" b="1" dirty="0">
                <a:solidFill>
                  <a:srgbClr val="869FB2"/>
                </a:solidFill>
                <a:uFill>
                  <a:noFill/>
                </a:uFill>
                <a:ea typeface="+mn-ea"/>
              </a:rPr>
              <a:t>greatppt.com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.</a:t>
            </a:r>
            <a:endParaRPr sz="1100" dirty="0">
              <a:ea typeface="+mn-ea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defTabSz="914171"/>
                <a:endParaRPr>
                  <a:ea typeface="+mn-ea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38">
              <a:defRPr/>
            </a:pPr>
            <a:r>
              <a:rPr lang="en-US" altLang="zh-CN" sz="3598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598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3938">
              <a:defRPr/>
            </a:pPr>
            <a:r>
              <a:rPr lang="en-US" altLang="zh-CN" sz="2399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3938">
              <a:defRPr/>
            </a:pPr>
            <a:r>
              <a:rPr lang="en-US" altLang="zh-CN" sz="2399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399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248" name="Google Shape;248;p19"/>
          <p:cNvGrpSpPr/>
          <p:nvPr/>
        </p:nvGrpSpPr>
        <p:grpSpPr>
          <a:xfrm>
            <a:off x="5906830" y="1416092"/>
            <a:ext cx="628500" cy="3200140"/>
            <a:chOff x="5777747" y="1199512"/>
            <a:chExt cx="628500" cy="3200140"/>
          </a:xfrm>
        </p:grpSpPr>
        <p:grpSp>
          <p:nvGrpSpPr>
            <p:cNvPr id="249" name="Google Shape;249;p19"/>
            <p:cNvGrpSpPr/>
            <p:nvPr/>
          </p:nvGrpSpPr>
          <p:grpSpPr>
            <a:xfrm>
              <a:off x="5938295" y="1199512"/>
              <a:ext cx="307152" cy="2525539"/>
              <a:chOff x="3433300" y="1590200"/>
              <a:chExt cx="270905" cy="2227500"/>
            </a:xfrm>
          </p:grpSpPr>
          <p:sp>
            <p:nvSpPr>
              <p:cNvPr id="250" name="Google Shape;250;p19"/>
              <p:cNvSpPr/>
              <p:nvPr/>
            </p:nvSpPr>
            <p:spPr>
              <a:xfrm>
                <a:off x="3433300" y="1590200"/>
                <a:ext cx="270900" cy="2227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3433305" y="2108424"/>
                <a:ext cx="270900" cy="17091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9"/>
            <p:cNvSpPr/>
            <p:nvPr/>
          </p:nvSpPr>
          <p:spPr>
            <a:xfrm>
              <a:off x="5803093" y="3339691"/>
              <a:ext cx="578100" cy="578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</a:t>
              </a:r>
              <a:r>
                <a:rPr lang="en" sz="12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2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5777747" y="4094552"/>
              <a:ext cx="628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3708065" y="1416092"/>
            <a:ext cx="628500" cy="3200140"/>
            <a:chOff x="3751092" y="1199512"/>
            <a:chExt cx="628500" cy="3200140"/>
          </a:xfrm>
        </p:grpSpPr>
        <p:grpSp>
          <p:nvGrpSpPr>
            <p:cNvPr id="255" name="Google Shape;255;p19"/>
            <p:cNvGrpSpPr/>
            <p:nvPr/>
          </p:nvGrpSpPr>
          <p:grpSpPr>
            <a:xfrm>
              <a:off x="3911640" y="1199512"/>
              <a:ext cx="307157" cy="2525539"/>
              <a:chOff x="3433300" y="1590200"/>
              <a:chExt cx="270909" cy="2227500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3433300" y="1590200"/>
                <a:ext cx="270900" cy="2227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3433309" y="3144319"/>
                <a:ext cx="270900" cy="6729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19"/>
            <p:cNvSpPr/>
            <p:nvPr/>
          </p:nvSpPr>
          <p:spPr>
            <a:xfrm>
              <a:off x="3776438" y="3339691"/>
              <a:ext cx="578100" cy="578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12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3751092" y="4094552"/>
              <a:ext cx="628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4807447" y="1416092"/>
            <a:ext cx="628500" cy="3200140"/>
            <a:chOff x="4764420" y="1199512"/>
            <a:chExt cx="628500" cy="3200140"/>
          </a:xfrm>
        </p:grpSpPr>
        <p:grpSp>
          <p:nvGrpSpPr>
            <p:cNvPr id="261" name="Google Shape;261;p19"/>
            <p:cNvGrpSpPr/>
            <p:nvPr/>
          </p:nvGrpSpPr>
          <p:grpSpPr>
            <a:xfrm>
              <a:off x="4924967" y="1199512"/>
              <a:ext cx="307154" cy="2525539"/>
              <a:chOff x="3433300" y="1590200"/>
              <a:chExt cx="270907" cy="2227500"/>
            </a:xfrm>
          </p:grpSpPr>
          <p:sp>
            <p:nvSpPr>
              <p:cNvPr id="262" name="Google Shape;262;p19"/>
              <p:cNvSpPr/>
              <p:nvPr/>
            </p:nvSpPr>
            <p:spPr>
              <a:xfrm>
                <a:off x="3433300" y="1590200"/>
                <a:ext cx="270900" cy="2227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3433307" y="2398642"/>
                <a:ext cx="270900" cy="14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9"/>
            <p:cNvSpPr/>
            <p:nvPr/>
          </p:nvSpPr>
          <p:spPr>
            <a:xfrm>
              <a:off x="4789765" y="3339691"/>
              <a:ext cx="578100" cy="578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12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2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4764420" y="4094552"/>
              <a:ext cx="628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1509300" y="1416092"/>
            <a:ext cx="628500" cy="3200140"/>
            <a:chOff x="1724437" y="1199512"/>
            <a:chExt cx="628500" cy="3200140"/>
          </a:xfrm>
        </p:grpSpPr>
        <p:grpSp>
          <p:nvGrpSpPr>
            <p:cNvPr id="267" name="Google Shape;267;p19"/>
            <p:cNvGrpSpPr/>
            <p:nvPr/>
          </p:nvGrpSpPr>
          <p:grpSpPr>
            <a:xfrm>
              <a:off x="1884985" y="1199512"/>
              <a:ext cx="307146" cy="2525539"/>
              <a:chOff x="3433300" y="1590200"/>
              <a:chExt cx="270900" cy="2227500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3433300" y="1590200"/>
                <a:ext cx="270900" cy="2227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3433300" y="1967650"/>
                <a:ext cx="270900" cy="1849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9"/>
            <p:cNvSpPr/>
            <p:nvPr/>
          </p:nvSpPr>
          <p:spPr>
            <a:xfrm>
              <a:off x="1749783" y="3339691"/>
              <a:ext cx="578100" cy="578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1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1724437" y="4094552"/>
              <a:ext cx="628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2608682" y="1416092"/>
            <a:ext cx="628500" cy="3200140"/>
            <a:chOff x="2737765" y="1199512"/>
            <a:chExt cx="628500" cy="3200140"/>
          </a:xfrm>
        </p:grpSpPr>
        <p:grpSp>
          <p:nvGrpSpPr>
            <p:cNvPr id="273" name="Google Shape;273;p19"/>
            <p:cNvGrpSpPr/>
            <p:nvPr/>
          </p:nvGrpSpPr>
          <p:grpSpPr>
            <a:xfrm>
              <a:off x="2898300" y="1199512"/>
              <a:ext cx="307159" cy="2525539"/>
              <a:chOff x="3433289" y="1590200"/>
              <a:chExt cx="270911" cy="2227500"/>
            </a:xfrm>
          </p:grpSpPr>
          <p:sp>
            <p:nvSpPr>
              <p:cNvPr id="274" name="Google Shape;274;p19"/>
              <p:cNvSpPr/>
              <p:nvPr/>
            </p:nvSpPr>
            <p:spPr>
              <a:xfrm>
                <a:off x="3433300" y="1590200"/>
                <a:ext cx="270900" cy="2227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3433289" y="1764604"/>
                <a:ext cx="270900" cy="20529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19"/>
            <p:cNvSpPr/>
            <p:nvPr/>
          </p:nvSpPr>
          <p:spPr>
            <a:xfrm>
              <a:off x="2763110" y="3339691"/>
              <a:ext cx="578100" cy="578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</a:t>
              </a:r>
              <a:r>
                <a:rPr lang="en" sz="1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2737765" y="4094552"/>
              <a:ext cx="628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78" name="Google Shape;278;p19"/>
          <p:cNvCxnSpPr/>
          <p:nvPr/>
        </p:nvCxnSpPr>
        <p:spPr>
          <a:xfrm>
            <a:off x="1297950" y="4311130"/>
            <a:ext cx="6548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9" name="Google Shape;279;p19"/>
          <p:cNvGrpSpPr/>
          <p:nvPr/>
        </p:nvGrpSpPr>
        <p:grpSpPr>
          <a:xfrm>
            <a:off x="7006212" y="1416092"/>
            <a:ext cx="628500" cy="3200140"/>
            <a:chOff x="6791075" y="1199512"/>
            <a:chExt cx="628500" cy="3200140"/>
          </a:xfrm>
        </p:grpSpPr>
        <p:grpSp>
          <p:nvGrpSpPr>
            <p:cNvPr id="280" name="Google Shape;280;p19"/>
            <p:cNvGrpSpPr/>
            <p:nvPr/>
          </p:nvGrpSpPr>
          <p:grpSpPr>
            <a:xfrm>
              <a:off x="6951622" y="1199512"/>
              <a:ext cx="307149" cy="2525539"/>
              <a:chOff x="3433300" y="1590200"/>
              <a:chExt cx="270903" cy="2227500"/>
            </a:xfrm>
          </p:grpSpPr>
          <p:sp>
            <p:nvSpPr>
              <p:cNvPr id="281" name="Google Shape;281;p19"/>
              <p:cNvSpPr/>
              <p:nvPr/>
            </p:nvSpPr>
            <p:spPr>
              <a:xfrm>
                <a:off x="3433300" y="1590200"/>
                <a:ext cx="270900" cy="2227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3433303" y="2644231"/>
                <a:ext cx="270900" cy="11733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" name="Google Shape;283;p19"/>
            <p:cNvSpPr/>
            <p:nvPr/>
          </p:nvSpPr>
          <p:spPr>
            <a:xfrm>
              <a:off x="6816420" y="3339691"/>
              <a:ext cx="578100" cy="578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12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2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6791075" y="4094552"/>
              <a:ext cx="628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0"/>
          <p:cNvGrpSpPr/>
          <p:nvPr/>
        </p:nvGrpSpPr>
        <p:grpSpPr>
          <a:xfrm>
            <a:off x="1239350" y="1874599"/>
            <a:ext cx="6665325" cy="1948809"/>
            <a:chOff x="1239350" y="1845829"/>
            <a:chExt cx="6665325" cy="1948809"/>
          </a:xfrm>
        </p:grpSpPr>
        <p:sp>
          <p:nvSpPr>
            <p:cNvPr id="290" name="Google Shape;290;p20"/>
            <p:cNvSpPr/>
            <p:nvPr/>
          </p:nvSpPr>
          <p:spPr>
            <a:xfrm rot="10800000">
              <a:off x="1239350" y="2723329"/>
              <a:ext cx="175200" cy="107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 rot="10800000">
              <a:off x="1738588" y="2507329"/>
              <a:ext cx="175200" cy="128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 rot="10800000">
              <a:off x="2737067" y="1986829"/>
              <a:ext cx="175200" cy="1807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 rot="10800000">
              <a:off x="3236306" y="1845829"/>
              <a:ext cx="175200" cy="1948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 rot="10800000">
              <a:off x="4234788" y="1969429"/>
              <a:ext cx="175200" cy="1825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 rot="10800000">
              <a:off x="4734026" y="2238529"/>
              <a:ext cx="175200" cy="1556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 rot="10800000">
              <a:off x="5732511" y="2529529"/>
              <a:ext cx="175200" cy="1265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 rot="10800000">
              <a:off x="6231749" y="2630629"/>
              <a:ext cx="175200" cy="11640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 rot="10800000">
              <a:off x="7230237" y="3031437"/>
              <a:ext cx="175200" cy="763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 rot="10800000">
              <a:off x="7729475" y="3221035"/>
              <a:ext cx="175200" cy="573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1967224" y="1707220"/>
            <a:ext cx="716400" cy="2116179"/>
            <a:chOff x="1967224" y="1678450"/>
            <a:chExt cx="716400" cy="2116179"/>
          </a:xfrm>
        </p:grpSpPr>
        <p:sp>
          <p:nvSpPr>
            <p:cNvPr id="302" name="Google Shape;302;p20"/>
            <p:cNvSpPr txBox="1"/>
            <p:nvPr/>
          </p:nvSpPr>
          <p:spPr>
            <a:xfrm>
              <a:off x="1967224" y="1678450"/>
              <a:ext cx="7164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</a:t>
              </a:r>
              <a:r>
                <a:rPr lang="en" sz="1700">
                  <a:solidFill>
                    <a:schemeClr val="accent1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€</a:t>
              </a:r>
              <a:endParaRPr sz="1700">
                <a:solidFill>
                  <a:schemeClr val="accent1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  <p:grpSp>
          <p:nvGrpSpPr>
            <p:cNvPr id="303" name="Google Shape;303;p20"/>
            <p:cNvGrpSpPr/>
            <p:nvPr/>
          </p:nvGrpSpPr>
          <p:grpSpPr>
            <a:xfrm>
              <a:off x="2237827" y="2004525"/>
              <a:ext cx="175202" cy="1790104"/>
              <a:chOff x="2406272" y="2004525"/>
              <a:chExt cx="175202" cy="1790104"/>
            </a:xfrm>
          </p:grpSpPr>
          <p:sp>
            <p:nvSpPr>
              <p:cNvPr id="304" name="Google Shape;304;p20"/>
              <p:cNvSpPr/>
              <p:nvPr/>
            </p:nvSpPr>
            <p:spPr>
              <a:xfrm rot="10800000">
                <a:off x="2406274" y="2255929"/>
                <a:ext cx="175200" cy="1538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2406272" y="2004525"/>
                <a:ext cx="175200" cy="175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>
            <a:off x="3479798" y="1122820"/>
            <a:ext cx="686700" cy="2700579"/>
            <a:chOff x="3479798" y="1094050"/>
            <a:chExt cx="686700" cy="2700579"/>
          </a:xfrm>
        </p:grpSpPr>
        <p:sp>
          <p:nvSpPr>
            <p:cNvPr id="307" name="Google Shape;307;p20"/>
            <p:cNvSpPr txBox="1"/>
            <p:nvPr/>
          </p:nvSpPr>
          <p:spPr>
            <a:xfrm>
              <a:off x="3479798" y="1094050"/>
              <a:ext cx="6867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150</a:t>
              </a:r>
              <a:r>
                <a:rPr lang="en" sz="1700">
                  <a:solidFill>
                    <a:schemeClr val="accent2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€</a:t>
              </a:r>
              <a:endParaRPr sz="1700">
                <a:solidFill>
                  <a:schemeClr val="accent2"/>
                </a:solidFill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>
              <a:off x="3735544" y="1427025"/>
              <a:ext cx="175205" cy="2367604"/>
              <a:chOff x="3953274" y="1427025"/>
              <a:chExt cx="175205" cy="2367604"/>
            </a:xfrm>
          </p:grpSpPr>
          <p:sp>
            <p:nvSpPr>
              <p:cNvPr id="309" name="Google Shape;309;p20"/>
              <p:cNvSpPr/>
              <p:nvPr/>
            </p:nvSpPr>
            <p:spPr>
              <a:xfrm rot="10800000">
                <a:off x="3953279" y="1678429"/>
                <a:ext cx="175200" cy="21162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3953274" y="1427025"/>
                <a:ext cx="175200" cy="175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" name="Google Shape;311;p20"/>
          <p:cNvGrpSpPr/>
          <p:nvPr/>
        </p:nvGrpSpPr>
        <p:grpSpPr>
          <a:xfrm>
            <a:off x="4977527" y="1707220"/>
            <a:ext cx="686700" cy="2116179"/>
            <a:chOff x="4977527" y="1678450"/>
            <a:chExt cx="686700" cy="2116179"/>
          </a:xfrm>
        </p:grpSpPr>
        <p:sp>
          <p:nvSpPr>
            <p:cNvPr id="312" name="Google Shape;312;p20"/>
            <p:cNvSpPr txBox="1"/>
            <p:nvPr/>
          </p:nvSpPr>
          <p:spPr>
            <a:xfrm>
              <a:off x="4977527" y="1678450"/>
              <a:ext cx="6867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</a:t>
              </a:r>
              <a:r>
                <a:rPr lang="en" sz="1700">
                  <a:solidFill>
                    <a:schemeClr val="accent3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€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13" name="Google Shape;313;p20"/>
            <p:cNvGrpSpPr/>
            <p:nvPr/>
          </p:nvGrpSpPr>
          <p:grpSpPr>
            <a:xfrm>
              <a:off x="5233264" y="2004525"/>
              <a:ext cx="175208" cy="1790104"/>
              <a:chOff x="5467145" y="2004525"/>
              <a:chExt cx="175208" cy="1790104"/>
            </a:xfrm>
          </p:grpSpPr>
          <p:sp>
            <p:nvSpPr>
              <p:cNvPr id="314" name="Google Shape;314;p20"/>
              <p:cNvSpPr/>
              <p:nvPr/>
            </p:nvSpPr>
            <p:spPr>
              <a:xfrm rot="10800000">
                <a:off x="5467153" y="2255929"/>
                <a:ext cx="175200" cy="15387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5467145" y="2004525"/>
                <a:ext cx="175200" cy="175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6" name="Google Shape;316;p20"/>
          <p:cNvGrpSpPr/>
          <p:nvPr/>
        </p:nvGrpSpPr>
        <p:grpSpPr>
          <a:xfrm>
            <a:off x="6526690" y="2284708"/>
            <a:ext cx="583800" cy="1538691"/>
            <a:chOff x="6526690" y="2255938"/>
            <a:chExt cx="583800" cy="1538691"/>
          </a:xfrm>
        </p:grpSpPr>
        <p:grpSp>
          <p:nvGrpSpPr>
            <p:cNvPr id="317" name="Google Shape;317;p20"/>
            <p:cNvGrpSpPr/>
            <p:nvPr/>
          </p:nvGrpSpPr>
          <p:grpSpPr>
            <a:xfrm>
              <a:off x="6730988" y="2586225"/>
              <a:ext cx="175211" cy="1208404"/>
              <a:chOff x="6980991" y="2586225"/>
              <a:chExt cx="175211" cy="1208404"/>
            </a:xfrm>
          </p:grpSpPr>
          <p:sp>
            <p:nvSpPr>
              <p:cNvPr id="318" name="Google Shape;318;p20"/>
              <p:cNvSpPr/>
              <p:nvPr/>
            </p:nvSpPr>
            <p:spPr>
              <a:xfrm rot="10800000">
                <a:off x="6981001" y="2837629"/>
                <a:ext cx="175200" cy="957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80991" y="2586225"/>
                <a:ext cx="175200" cy="1752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" name="Google Shape;320;p20"/>
            <p:cNvSpPr txBox="1"/>
            <p:nvPr/>
          </p:nvSpPr>
          <p:spPr>
            <a:xfrm>
              <a:off x="6526690" y="2255938"/>
              <a:ext cx="5838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</a:t>
              </a:r>
              <a:r>
                <a:rPr lang="en" sz="1700">
                  <a:solidFill>
                    <a:schemeClr val="accent4"/>
                  </a:solidFill>
                  <a:latin typeface="Fira Sans Extra Condensed Light"/>
                  <a:ea typeface="Fira Sans Extra Condensed Light"/>
                  <a:cs typeface="Fira Sans Extra Condensed Light"/>
                  <a:sym typeface="Fira Sans Extra Condensed Light"/>
                </a:rPr>
                <a:t>€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321" name="Google Shape;321;p20"/>
          <p:cNvCxnSpPr/>
          <p:nvPr/>
        </p:nvCxnSpPr>
        <p:spPr>
          <a:xfrm>
            <a:off x="985350" y="3897470"/>
            <a:ext cx="71733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2" name="Google Shape;322;p20"/>
          <p:cNvGrpSpPr/>
          <p:nvPr/>
        </p:nvGrpSpPr>
        <p:grpSpPr>
          <a:xfrm>
            <a:off x="1704113" y="3973683"/>
            <a:ext cx="1242600" cy="658525"/>
            <a:chOff x="1837513" y="3944913"/>
            <a:chExt cx="1242600" cy="658525"/>
          </a:xfrm>
        </p:grpSpPr>
        <p:sp>
          <p:nvSpPr>
            <p:cNvPr id="323" name="Google Shape;323;p20"/>
            <p:cNvSpPr txBox="1"/>
            <p:nvPr/>
          </p:nvSpPr>
          <p:spPr>
            <a:xfrm>
              <a:off x="1837513" y="3944913"/>
              <a:ext cx="12426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1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1837513" y="4226038"/>
              <a:ext cx="1242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20"/>
          <p:cNvGrpSpPr/>
          <p:nvPr/>
        </p:nvGrpSpPr>
        <p:grpSpPr>
          <a:xfrm>
            <a:off x="3201838" y="3973683"/>
            <a:ext cx="1242604" cy="658525"/>
            <a:chOff x="3246313" y="3944913"/>
            <a:chExt cx="1242604" cy="658525"/>
          </a:xfrm>
        </p:grpSpPr>
        <p:sp>
          <p:nvSpPr>
            <p:cNvPr id="326" name="Google Shape;326;p20"/>
            <p:cNvSpPr txBox="1"/>
            <p:nvPr/>
          </p:nvSpPr>
          <p:spPr>
            <a:xfrm>
              <a:off x="3246313" y="3944913"/>
              <a:ext cx="12426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2</a:t>
              </a:r>
              <a:endParaRPr sz="1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7" name="Google Shape;327;p20"/>
            <p:cNvSpPr txBox="1"/>
            <p:nvPr/>
          </p:nvSpPr>
          <p:spPr>
            <a:xfrm>
              <a:off x="3246316" y="4226038"/>
              <a:ext cx="1242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8" name="Google Shape;328;p20"/>
          <p:cNvGrpSpPr/>
          <p:nvPr/>
        </p:nvGrpSpPr>
        <p:grpSpPr>
          <a:xfrm>
            <a:off x="6197300" y="3973683"/>
            <a:ext cx="1242611" cy="658525"/>
            <a:chOff x="6063950" y="3944913"/>
            <a:chExt cx="1242611" cy="658525"/>
          </a:xfrm>
        </p:grpSpPr>
        <p:sp>
          <p:nvSpPr>
            <p:cNvPr id="329" name="Google Shape;329;p20"/>
            <p:cNvSpPr txBox="1"/>
            <p:nvPr/>
          </p:nvSpPr>
          <p:spPr>
            <a:xfrm>
              <a:off x="6063950" y="3944913"/>
              <a:ext cx="12426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4</a:t>
              </a:r>
              <a:endParaRPr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6063962" y="4226038"/>
              <a:ext cx="1242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4699569" y="3973683"/>
            <a:ext cx="1242608" cy="658525"/>
            <a:chOff x="4655132" y="3944913"/>
            <a:chExt cx="1242608" cy="658525"/>
          </a:xfrm>
        </p:grpSpPr>
        <p:sp>
          <p:nvSpPr>
            <p:cNvPr id="332" name="Google Shape;332;p20"/>
            <p:cNvSpPr txBox="1"/>
            <p:nvPr/>
          </p:nvSpPr>
          <p:spPr>
            <a:xfrm>
              <a:off x="4655132" y="3944913"/>
              <a:ext cx="12426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Quarter 3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3" name="Google Shape;333;p20"/>
            <p:cNvSpPr txBox="1"/>
            <p:nvPr/>
          </p:nvSpPr>
          <p:spPr>
            <a:xfrm>
              <a:off x="4655139" y="4226038"/>
              <a:ext cx="1242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714157" y="1482934"/>
            <a:ext cx="287764" cy="101799"/>
          </a:xfrm>
          <a:custGeom>
            <a:avLst/>
            <a:gdLst/>
            <a:ahLst/>
            <a:cxnLst/>
            <a:rect l="l" t="t" r="r" b="b"/>
            <a:pathLst>
              <a:path w="11847" h="4191" extrusionOk="0">
                <a:moveTo>
                  <a:pt x="5230" y="0"/>
                </a:moveTo>
                <a:cubicBezTo>
                  <a:pt x="5073" y="0"/>
                  <a:pt x="4947" y="63"/>
                  <a:pt x="4915" y="189"/>
                </a:cubicBezTo>
                <a:lnTo>
                  <a:pt x="4096" y="2080"/>
                </a:lnTo>
                <a:lnTo>
                  <a:pt x="347" y="2080"/>
                </a:lnTo>
                <a:cubicBezTo>
                  <a:pt x="158" y="2080"/>
                  <a:pt x="0" y="2237"/>
                  <a:pt x="0" y="2426"/>
                </a:cubicBezTo>
                <a:cubicBezTo>
                  <a:pt x="0" y="2615"/>
                  <a:pt x="158" y="2773"/>
                  <a:pt x="347" y="2773"/>
                </a:cubicBezTo>
                <a:lnTo>
                  <a:pt x="4316" y="2773"/>
                </a:lnTo>
                <a:cubicBezTo>
                  <a:pt x="4411" y="2773"/>
                  <a:pt x="4505" y="2710"/>
                  <a:pt x="4600" y="2584"/>
                </a:cubicBezTo>
                <a:lnTo>
                  <a:pt x="5199" y="1292"/>
                </a:lnTo>
                <a:lnTo>
                  <a:pt x="6238" y="3970"/>
                </a:lnTo>
                <a:cubicBezTo>
                  <a:pt x="6301" y="4096"/>
                  <a:pt x="6396" y="4159"/>
                  <a:pt x="6522" y="4191"/>
                </a:cubicBezTo>
                <a:lnTo>
                  <a:pt x="6553" y="4191"/>
                </a:lnTo>
                <a:cubicBezTo>
                  <a:pt x="6679" y="4191"/>
                  <a:pt x="6805" y="4127"/>
                  <a:pt x="6868" y="4033"/>
                </a:cubicBezTo>
                <a:lnTo>
                  <a:pt x="7624" y="2836"/>
                </a:lnTo>
                <a:lnTo>
                  <a:pt x="11500" y="2836"/>
                </a:lnTo>
                <a:cubicBezTo>
                  <a:pt x="11689" y="2836"/>
                  <a:pt x="11846" y="2678"/>
                  <a:pt x="11846" y="2458"/>
                </a:cubicBezTo>
                <a:cubicBezTo>
                  <a:pt x="11846" y="2269"/>
                  <a:pt x="11689" y="2111"/>
                  <a:pt x="11500" y="2111"/>
                </a:cubicBezTo>
                <a:lnTo>
                  <a:pt x="7435" y="2111"/>
                </a:lnTo>
                <a:cubicBezTo>
                  <a:pt x="7309" y="2111"/>
                  <a:pt x="7183" y="2206"/>
                  <a:pt x="7120" y="2269"/>
                </a:cubicBezTo>
                <a:lnTo>
                  <a:pt x="6648" y="3056"/>
                </a:lnTo>
                <a:lnTo>
                  <a:pt x="5545" y="221"/>
                </a:lnTo>
                <a:cubicBezTo>
                  <a:pt x="5514" y="95"/>
                  <a:pt x="5388" y="0"/>
                  <a:pt x="52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711849" y="1400275"/>
            <a:ext cx="287011" cy="121717"/>
          </a:xfrm>
          <a:custGeom>
            <a:avLst/>
            <a:gdLst/>
            <a:ahLst/>
            <a:cxnLst/>
            <a:rect l="l" t="t" r="r" b="b"/>
            <a:pathLst>
              <a:path w="11816" h="5011" extrusionOk="0">
                <a:moveTo>
                  <a:pt x="3151" y="1"/>
                </a:moveTo>
                <a:cubicBezTo>
                  <a:pt x="1387" y="1"/>
                  <a:pt x="1" y="1419"/>
                  <a:pt x="1" y="3277"/>
                </a:cubicBezTo>
                <a:cubicBezTo>
                  <a:pt x="1" y="3876"/>
                  <a:pt x="158" y="4349"/>
                  <a:pt x="442" y="4821"/>
                </a:cubicBezTo>
                <a:lnTo>
                  <a:pt x="3655" y="4821"/>
                </a:lnTo>
                <a:lnTo>
                  <a:pt x="4285" y="3340"/>
                </a:lnTo>
                <a:cubicBezTo>
                  <a:pt x="4443" y="2994"/>
                  <a:pt x="4821" y="2773"/>
                  <a:pt x="5199" y="2710"/>
                </a:cubicBezTo>
                <a:cubicBezTo>
                  <a:pt x="5672" y="2710"/>
                  <a:pt x="6018" y="2994"/>
                  <a:pt x="6176" y="3403"/>
                </a:cubicBezTo>
                <a:lnTo>
                  <a:pt x="6806" y="5010"/>
                </a:lnTo>
                <a:cubicBezTo>
                  <a:pt x="6963" y="4884"/>
                  <a:pt x="7215" y="4821"/>
                  <a:pt x="7404" y="4821"/>
                </a:cubicBezTo>
                <a:lnTo>
                  <a:pt x="11374" y="4821"/>
                </a:lnTo>
                <a:cubicBezTo>
                  <a:pt x="11626" y="4349"/>
                  <a:pt x="11815" y="3813"/>
                  <a:pt x="11815" y="3277"/>
                </a:cubicBezTo>
                <a:cubicBezTo>
                  <a:pt x="11815" y="1419"/>
                  <a:pt x="10429" y="1"/>
                  <a:pt x="8665" y="1"/>
                </a:cubicBezTo>
                <a:cubicBezTo>
                  <a:pt x="7247" y="1"/>
                  <a:pt x="6396" y="977"/>
                  <a:pt x="5924" y="1860"/>
                </a:cubicBezTo>
                <a:cubicBezTo>
                  <a:pt x="5451" y="977"/>
                  <a:pt x="4537" y="1"/>
                  <a:pt x="3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766963" y="1556387"/>
            <a:ext cx="181373" cy="95678"/>
          </a:xfrm>
          <a:custGeom>
            <a:avLst/>
            <a:gdLst/>
            <a:ahLst/>
            <a:cxnLst/>
            <a:rect l="l" t="t" r="r" b="b"/>
            <a:pathLst>
              <a:path w="7467" h="3939" extrusionOk="0">
                <a:moveTo>
                  <a:pt x="2962" y="1"/>
                </a:moveTo>
                <a:cubicBezTo>
                  <a:pt x="2773" y="284"/>
                  <a:pt x="2458" y="442"/>
                  <a:pt x="2111" y="442"/>
                </a:cubicBezTo>
                <a:lnTo>
                  <a:pt x="0" y="442"/>
                </a:lnTo>
                <a:cubicBezTo>
                  <a:pt x="158" y="599"/>
                  <a:pt x="347" y="757"/>
                  <a:pt x="536" y="914"/>
                </a:cubicBezTo>
                <a:cubicBezTo>
                  <a:pt x="1449" y="1734"/>
                  <a:pt x="2426" y="2647"/>
                  <a:pt x="3434" y="3813"/>
                </a:cubicBezTo>
                <a:cubicBezTo>
                  <a:pt x="3529" y="3907"/>
                  <a:pt x="3592" y="3939"/>
                  <a:pt x="3718" y="3939"/>
                </a:cubicBezTo>
                <a:cubicBezTo>
                  <a:pt x="3844" y="3939"/>
                  <a:pt x="3907" y="3907"/>
                  <a:pt x="4001" y="3813"/>
                </a:cubicBezTo>
                <a:cubicBezTo>
                  <a:pt x="4978" y="2584"/>
                  <a:pt x="6018" y="1734"/>
                  <a:pt x="6900" y="914"/>
                </a:cubicBezTo>
                <a:cubicBezTo>
                  <a:pt x="7120" y="757"/>
                  <a:pt x="7278" y="599"/>
                  <a:pt x="7467" y="442"/>
                </a:cubicBezTo>
                <a:lnTo>
                  <a:pt x="5860" y="442"/>
                </a:lnTo>
                <a:lnTo>
                  <a:pt x="5293" y="1324"/>
                </a:lnTo>
                <a:cubicBezTo>
                  <a:pt x="5104" y="1639"/>
                  <a:pt x="4789" y="1860"/>
                  <a:pt x="4379" y="1860"/>
                </a:cubicBezTo>
                <a:lnTo>
                  <a:pt x="4316" y="1860"/>
                </a:lnTo>
                <a:cubicBezTo>
                  <a:pt x="3907" y="1797"/>
                  <a:pt x="3592" y="1576"/>
                  <a:pt x="3434" y="1167"/>
                </a:cubicBezTo>
                <a:lnTo>
                  <a:pt x="29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728890" y="2859310"/>
            <a:ext cx="256381" cy="227306"/>
          </a:xfrm>
          <a:custGeom>
            <a:avLst/>
            <a:gdLst/>
            <a:ahLst/>
            <a:cxnLst/>
            <a:rect l="l" t="t" r="r" b="b"/>
            <a:pathLst>
              <a:path w="10555" h="9358" extrusionOk="0">
                <a:moveTo>
                  <a:pt x="1701" y="3119"/>
                </a:moveTo>
                <a:cubicBezTo>
                  <a:pt x="1890" y="3119"/>
                  <a:pt x="2048" y="3277"/>
                  <a:pt x="2048" y="3466"/>
                </a:cubicBezTo>
                <a:lnTo>
                  <a:pt x="2048" y="4159"/>
                </a:lnTo>
                <a:cubicBezTo>
                  <a:pt x="2048" y="4379"/>
                  <a:pt x="2205" y="4537"/>
                  <a:pt x="2394" y="4537"/>
                </a:cubicBezTo>
                <a:lnTo>
                  <a:pt x="3119" y="4537"/>
                </a:lnTo>
                <a:cubicBezTo>
                  <a:pt x="3308" y="4537"/>
                  <a:pt x="3466" y="4663"/>
                  <a:pt x="3466" y="4883"/>
                </a:cubicBezTo>
                <a:cubicBezTo>
                  <a:pt x="3466" y="5072"/>
                  <a:pt x="3308" y="5230"/>
                  <a:pt x="3119" y="5230"/>
                </a:cubicBezTo>
                <a:lnTo>
                  <a:pt x="2394" y="5230"/>
                </a:lnTo>
                <a:cubicBezTo>
                  <a:pt x="1796" y="5198"/>
                  <a:pt x="1323" y="4726"/>
                  <a:pt x="1323" y="4159"/>
                </a:cubicBezTo>
                <a:lnTo>
                  <a:pt x="1323" y="3466"/>
                </a:lnTo>
                <a:cubicBezTo>
                  <a:pt x="1323" y="3277"/>
                  <a:pt x="1512" y="3119"/>
                  <a:pt x="1701" y="3119"/>
                </a:cubicBezTo>
                <a:close/>
                <a:moveTo>
                  <a:pt x="3781" y="6585"/>
                </a:moveTo>
                <a:lnTo>
                  <a:pt x="3781" y="6931"/>
                </a:lnTo>
                <a:cubicBezTo>
                  <a:pt x="3781" y="7120"/>
                  <a:pt x="3623" y="7278"/>
                  <a:pt x="3434" y="7278"/>
                </a:cubicBezTo>
                <a:cubicBezTo>
                  <a:pt x="3214" y="7278"/>
                  <a:pt x="3056" y="7120"/>
                  <a:pt x="3056" y="6931"/>
                </a:cubicBezTo>
                <a:lnTo>
                  <a:pt x="3056" y="6585"/>
                </a:lnTo>
                <a:close/>
                <a:moveTo>
                  <a:pt x="6900" y="0"/>
                </a:moveTo>
                <a:cubicBezTo>
                  <a:pt x="5986" y="0"/>
                  <a:pt x="5293" y="693"/>
                  <a:pt x="5293" y="1607"/>
                </a:cubicBezTo>
                <a:cubicBezTo>
                  <a:pt x="5293" y="2363"/>
                  <a:pt x="5765" y="2741"/>
                  <a:pt x="6238" y="3182"/>
                </a:cubicBezTo>
                <a:lnTo>
                  <a:pt x="7561" y="4379"/>
                </a:lnTo>
                <a:lnTo>
                  <a:pt x="7561" y="7624"/>
                </a:lnTo>
                <a:cubicBezTo>
                  <a:pt x="7561" y="8223"/>
                  <a:pt x="7089" y="8664"/>
                  <a:pt x="6553" y="8664"/>
                </a:cubicBezTo>
                <a:lnTo>
                  <a:pt x="4820" y="8664"/>
                </a:lnTo>
                <a:cubicBezTo>
                  <a:pt x="4348" y="8664"/>
                  <a:pt x="3938" y="8349"/>
                  <a:pt x="3812" y="7876"/>
                </a:cubicBezTo>
                <a:cubicBezTo>
                  <a:pt x="4222" y="7719"/>
                  <a:pt x="4505" y="7372"/>
                  <a:pt x="4505" y="6931"/>
                </a:cubicBezTo>
                <a:lnTo>
                  <a:pt x="4505" y="6585"/>
                </a:lnTo>
                <a:lnTo>
                  <a:pt x="5198" y="6585"/>
                </a:lnTo>
                <a:cubicBezTo>
                  <a:pt x="6144" y="6585"/>
                  <a:pt x="6931" y="5797"/>
                  <a:pt x="6931" y="4852"/>
                </a:cubicBezTo>
                <a:lnTo>
                  <a:pt x="6931" y="4631"/>
                </a:lnTo>
                <a:lnTo>
                  <a:pt x="5829" y="3686"/>
                </a:lnTo>
                <a:cubicBezTo>
                  <a:pt x="5671" y="3529"/>
                  <a:pt x="5482" y="3371"/>
                  <a:pt x="5293" y="3182"/>
                </a:cubicBezTo>
                <a:cubicBezTo>
                  <a:pt x="4568" y="3151"/>
                  <a:pt x="3875" y="2899"/>
                  <a:pt x="3182" y="2332"/>
                </a:cubicBezTo>
                <a:cubicBezTo>
                  <a:pt x="2720" y="1911"/>
                  <a:pt x="1880" y="1701"/>
                  <a:pt x="1091" y="1701"/>
                </a:cubicBezTo>
                <a:cubicBezTo>
                  <a:pt x="697" y="1701"/>
                  <a:pt x="315" y="1754"/>
                  <a:pt x="0" y="1859"/>
                </a:cubicBezTo>
                <a:lnTo>
                  <a:pt x="0" y="4883"/>
                </a:lnTo>
                <a:cubicBezTo>
                  <a:pt x="0" y="5829"/>
                  <a:pt x="788" y="6616"/>
                  <a:pt x="1733" y="6616"/>
                </a:cubicBezTo>
                <a:lnTo>
                  <a:pt x="2457" y="6616"/>
                </a:lnTo>
                <a:lnTo>
                  <a:pt x="2457" y="6963"/>
                </a:lnTo>
                <a:cubicBezTo>
                  <a:pt x="2394" y="7404"/>
                  <a:pt x="2678" y="7782"/>
                  <a:pt x="3119" y="7908"/>
                </a:cubicBezTo>
                <a:cubicBezTo>
                  <a:pt x="3277" y="8727"/>
                  <a:pt x="3970" y="9357"/>
                  <a:pt x="4820" y="9357"/>
                </a:cubicBezTo>
                <a:lnTo>
                  <a:pt x="6553" y="9357"/>
                </a:lnTo>
                <a:cubicBezTo>
                  <a:pt x="7498" y="9357"/>
                  <a:pt x="8286" y="8569"/>
                  <a:pt x="8286" y="7624"/>
                </a:cubicBezTo>
                <a:lnTo>
                  <a:pt x="8286" y="4379"/>
                </a:lnTo>
                <a:cubicBezTo>
                  <a:pt x="9294" y="3497"/>
                  <a:pt x="9546" y="3277"/>
                  <a:pt x="9546" y="3277"/>
                </a:cubicBezTo>
                <a:cubicBezTo>
                  <a:pt x="9987" y="2867"/>
                  <a:pt x="10554" y="2395"/>
                  <a:pt x="10554" y="1607"/>
                </a:cubicBezTo>
                <a:cubicBezTo>
                  <a:pt x="10554" y="693"/>
                  <a:pt x="9830" y="0"/>
                  <a:pt x="8948" y="0"/>
                </a:cubicBezTo>
                <a:cubicBezTo>
                  <a:pt x="8538" y="0"/>
                  <a:pt x="8191" y="126"/>
                  <a:pt x="7908" y="347"/>
                </a:cubicBezTo>
                <a:cubicBezTo>
                  <a:pt x="7656" y="95"/>
                  <a:pt x="7278" y="0"/>
                  <a:pt x="6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728113" y="2799605"/>
            <a:ext cx="153853" cy="118657"/>
          </a:xfrm>
          <a:custGeom>
            <a:avLst/>
            <a:gdLst/>
            <a:ahLst/>
            <a:cxnLst/>
            <a:rect l="l" t="t" r="r" b="b"/>
            <a:pathLst>
              <a:path w="6334" h="4885" extrusionOk="0">
                <a:moveTo>
                  <a:pt x="3844" y="631"/>
                </a:moveTo>
                <a:cubicBezTo>
                  <a:pt x="4065" y="631"/>
                  <a:pt x="4222" y="788"/>
                  <a:pt x="4222" y="1009"/>
                </a:cubicBezTo>
                <a:lnTo>
                  <a:pt x="4222" y="1387"/>
                </a:lnTo>
                <a:lnTo>
                  <a:pt x="2773" y="1387"/>
                </a:lnTo>
                <a:lnTo>
                  <a:pt x="2773" y="1009"/>
                </a:lnTo>
                <a:cubicBezTo>
                  <a:pt x="2773" y="788"/>
                  <a:pt x="2931" y="631"/>
                  <a:pt x="3151" y="631"/>
                </a:cubicBezTo>
                <a:close/>
                <a:moveTo>
                  <a:pt x="3088" y="1"/>
                </a:moveTo>
                <a:cubicBezTo>
                  <a:pt x="2521" y="1"/>
                  <a:pt x="2080" y="473"/>
                  <a:pt x="2080" y="1040"/>
                </a:cubicBezTo>
                <a:lnTo>
                  <a:pt x="2080" y="1419"/>
                </a:lnTo>
                <a:lnTo>
                  <a:pt x="1733" y="1419"/>
                </a:lnTo>
                <a:cubicBezTo>
                  <a:pt x="788" y="1419"/>
                  <a:pt x="1" y="2206"/>
                  <a:pt x="1" y="3151"/>
                </a:cubicBezTo>
                <a:lnTo>
                  <a:pt x="1" y="3592"/>
                </a:lnTo>
                <a:cubicBezTo>
                  <a:pt x="332" y="3503"/>
                  <a:pt x="705" y="3459"/>
                  <a:pt x="1087" y="3459"/>
                </a:cubicBezTo>
                <a:cubicBezTo>
                  <a:pt x="2048" y="3459"/>
                  <a:pt x="3069" y="3736"/>
                  <a:pt x="3655" y="4254"/>
                </a:cubicBezTo>
                <a:cubicBezTo>
                  <a:pt x="4002" y="4569"/>
                  <a:pt x="4411" y="4758"/>
                  <a:pt x="4789" y="4884"/>
                </a:cubicBezTo>
                <a:cubicBezTo>
                  <a:pt x="4726" y="4664"/>
                  <a:pt x="4632" y="4380"/>
                  <a:pt x="4632" y="4096"/>
                </a:cubicBezTo>
                <a:cubicBezTo>
                  <a:pt x="4632" y="2994"/>
                  <a:pt x="5356" y="2112"/>
                  <a:pt x="6333" y="1860"/>
                </a:cubicBezTo>
                <a:cubicBezTo>
                  <a:pt x="6018" y="1576"/>
                  <a:pt x="5608" y="1419"/>
                  <a:pt x="5199" y="1419"/>
                </a:cubicBezTo>
                <a:lnTo>
                  <a:pt x="4821" y="1419"/>
                </a:lnTo>
                <a:lnTo>
                  <a:pt x="4821" y="1040"/>
                </a:lnTo>
                <a:cubicBezTo>
                  <a:pt x="4821" y="442"/>
                  <a:pt x="4348" y="1"/>
                  <a:pt x="38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710250" y="3507428"/>
            <a:ext cx="290824" cy="288614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729391" y="2091267"/>
            <a:ext cx="252543" cy="287011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745837" y="4216724"/>
            <a:ext cx="219654" cy="287011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347" name="Google Shape;347;p21"/>
          <p:cNvGrpSpPr/>
          <p:nvPr/>
        </p:nvGrpSpPr>
        <p:grpSpPr>
          <a:xfrm>
            <a:off x="1271658" y="3377595"/>
            <a:ext cx="7162092" cy="548400"/>
            <a:chOff x="1271658" y="3111788"/>
            <a:chExt cx="7162092" cy="548400"/>
          </a:xfrm>
        </p:grpSpPr>
        <p:sp>
          <p:nvSpPr>
            <p:cNvPr id="348" name="Google Shape;348;p21"/>
            <p:cNvSpPr/>
            <p:nvPr/>
          </p:nvSpPr>
          <p:spPr>
            <a:xfrm>
              <a:off x="2401549" y="3285647"/>
              <a:ext cx="3381000" cy="200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2401549" y="3285647"/>
              <a:ext cx="677400" cy="200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834953" y="3207102"/>
              <a:ext cx="357600" cy="3576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 txBox="1"/>
            <p:nvPr/>
          </p:nvSpPr>
          <p:spPr>
            <a:xfrm>
              <a:off x="1271658" y="322187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5953361" y="322187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30</a:t>
              </a:r>
              <a:r>
                <a:rPr lang="en" sz="15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20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6912450" y="3111788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actually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1271658" y="2698770"/>
            <a:ext cx="7162091" cy="548400"/>
            <a:chOff x="1271658" y="2509163"/>
            <a:chExt cx="7162091" cy="548400"/>
          </a:xfrm>
        </p:grpSpPr>
        <p:sp>
          <p:nvSpPr>
            <p:cNvPr id="355" name="Google Shape;355;p21"/>
            <p:cNvSpPr/>
            <p:nvPr/>
          </p:nvSpPr>
          <p:spPr>
            <a:xfrm>
              <a:off x="2401549" y="2653367"/>
              <a:ext cx="3381000" cy="200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401549" y="2653367"/>
              <a:ext cx="2162100" cy="2007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406313" y="2574822"/>
              <a:ext cx="357600" cy="3576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271658" y="258959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5953361" y="258959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60</a:t>
              </a: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2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60" name="Google Shape;360;p21"/>
            <p:cNvSpPr txBox="1"/>
            <p:nvPr/>
          </p:nvSpPr>
          <p:spPr>
            <a:xfrm>
              <a:off x="6912450" y="2509163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in the only planet with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1" name="Google Shape;361;p21"/>
          <p:cNvGrpSpPr/>
          <p:nvPr/>
        </p:nvGrpSpPr>
        <p:grpSpPr>
          <a:xfrm>
            <a:off x="1271658" y="1960645"/>
            <a:ext cx="7162091" cy="548400"/>
            <a:chOff x="1271658" y="1847238"/>
            <a:chExt cx="7162091" cy="548400"/>
          </a:xfrm>
        </p:grpSpPr>
        <p:sp>
          <p:nvSpPr>
            <p:cNvPr id="362" name="Google Shape;362;p21"/>
            <p:cNvSpPr/>
            <p:nvPr/>
          </p:nvSpPr>
          <p:spPr>
            <a:xfrm>
              <a:off x="2401549" y="2021087"/>
              <a:ext cx="3381000" cy="200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401549" y="2021087"/>
              <a:ext cx="1701300" cy="200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3913216" y="1942542"/>
              <a:ext cx="357600" cy="3576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1271658" y="195731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6" name="Google Shape;366;p21"/>
            <p:cNvSpPr txBox="1"/>
            <p:nvPr/>
          </p:nvSpPr>
          <p:spPr>
            <a:xfrm>
              <a:off x="5953361" y="195731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50</a:t>
              </a:r>
              <a:r>
                <a:rPr lang="en" sz="15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20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6912450" y="1847238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8" name="Google Shape;368;p21"/>
          <p:cNvGrpSpPr/>
          <p:nvPr/>
        </p:nvGrpSpPr>
        <p:grpSpPr>
          <a:xfrm>
            <a:off x="1271658" y="1252170"/>
            <a:ext cx="7162091" cy="548400"/>
            <a:chOff x="1271658" y="1214963"/>
            <a:chExt cx="7162091" cy="548400"/>
          </a:xfrm>
        </p:grpSpPr>
        <p:sp>
          <p:nvSpPr>
            <p:cNvPr id="369" name="Google Shape;369;p21"/>
            <p:cNvSpPr/>
            <p:nvPr/>
          </p:nvSpPr>
          <p:spPr>
            <a:xfrm>
              <a:off x="2401549" y="1388807"/>
              <a:ext cx="3381000" cy="200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2401549" y="1388807"/>
              <a:ext cx="3223800" cy="200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5424883" y="1310262"/>
              <a:ext cx="357600" cy="3576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 txBox="1"/>
            <p:nvPr/>
          </p:nvSpPr>
          <p:spPr>
            <a:xfrm>
              <a:off x="1271658" y="132503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3" name="Google Shape;373;p21"/>
            <p:cNvSpPr txBox="1"/>
            <p:nvPr/>
          </p:nvSpPr>
          <p:spPr>
            <a:xfrm>
              <a:off x="5953361" y="132503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100</a:t>
              </a:r>
              <a:r>
                <a:rPr lang="en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6912449" y="1214963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1271658" y="4086095"/>
            <a:ext cx="7162092" cy="548400"/>
            <a:chOff x="1271658" y="3744088"/>
            <a:chExt cx="7162092" cy="548400"/>
          </a:xfrm>
        </p:grpSpPr>
        <p:sp>
          <p:nvSpPr>
            <p:cNvPr id="376" name="Google Shape;376;p21"/>
            <p:cNvSpPr/>
            <p:nvPr/>
          </p:nvSpPr>
          <p:spPr>
            <a:xfrm>
              <a:off x="2401549" y="3917927"/>
              <a:ext cx="3381000" cy="200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01549" y="3917927"/>
              <a:ext cx="2850000" cy="200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974628" y="3839382"/>
              <a:ext cx="357600" cy="357600"/>
            </a:xfrm>
            <a:prstGeom prst="ellipse">
              <a:avLst/>
            </a:prstGeom>
            <a:solidFill>
              <a:schemeClr val="accent5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9" name="Google Shape;379;p21"/>
            <p:cNvSpPr txBox="1"/>
            <p:nvPr/>
          </p:nvSpPr>
          <p:spPr>
            <a:xfrm>
              <a:off x="1271658" y="385415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0" name="Google Shape;380;p21"/>
            <p:cNvSpPr txBox="1"/>
            <p:nvPr/>
          </p:nvSpPr>
          <p:spPr>
            <a:xfrm>
              <a:off x="5953361" y="3854150"/>
              <a:ext cx="9591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80</a:t>
              </a:r>
              <a:r>
                <a:rPr lang="en" sz="15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20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81" name="Google Shape;381;p21"/>
            <p:cNvSpPr txBox="1"/>
            <p:nvPr/>
          </p:nvSpPr>
          <p:spPr>
            <a:xfrm>
              <a:off x="6912450" y="3744088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387" name="Google Shape;387;p22"/>
          <p:cNvGrpSpPr/>
          <p:nvPr/>
        </p:nvGrpSpPr>
        <p:grpSpPr>
          <a:xfrm>
            <a:off x="710275" y="2404050"/>
            <a:ext cx="7723500" cy="846600"/>
            <a:chOff x="710275" y="2330425"/>
            <a:chExt cx="7723500" cy="846600"/>
          </a:xfrm>
        </p:grpSpPr>
        <p:sp>
          <p:nvSpPr>
            <p:cNvPr id="388" name="Google Shape;388;p22"/>
            <p:cNvSpPr/>
            <p:nvPr/>
          </p:nvSpPr>
          <p:spPr>
            <a:xfrm>
              <a:off x="7262875" y="2452375"/>
              <a:ext cx="1170900" cy="6027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2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9" name="Google Shape;389;p22"/>
            <p:cNvSpPr txBox="1"/>
            <p:nvPr/>
          </p:nvSpPr>
          <p:spPr>
            <a:xfrm>
              <a:off x="710325" y="2330425"/>
              <a:ext cx="28206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710275" y="2656225"/>
              <a:ext cx="28206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hot, even hotter than Mercury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 rot="5400000">
              <a:off x="5031400" y="1235425"/>
              <a:ext cx="439800" cy="3036600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2"/>
          <p:cNvGrpSpPr/>
          <p:nvPr/>
        </p:nvGrpSpPr>
        <p:grpSpPr>
          <a:xfrm>
            <a:off x="710275" y="3519550"/>
            <a:ext cx="7723500" cy="846600"/>
            <a:chOff x="710275" y="3445925"/>
            <a:chExt cx="7723500" cy="846600"/>
          </a:xfrm>
        </p:grpSpPr>
        <p:sp>
          <p:nvSpPr>
            <p:cNvPr id="393" name="Google Shape;393;p22"/>
            <p:cNvSpPr/>
            <p:nvPr/>
          </p:nvSpPr>
          <p:spPr>
            <a:xfrm>
              <a:off x="7262875" y="3567875"/>
              <a:ext cx="1170900" cy="602700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2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710325" y="3445925"/>
              <a:ext cx="28206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5" name="Google Shape;395;p22"/>
            <p:cNvSpPr txBox="1"/>
            <p:nvPr/>
          </p:nvSpPr>
          <p:spPr>
            <a:xfrm>
              <a:off x="710275" y="3771725"/>
              <a:ext cx="28206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 rot="5400000">
              <a:off x="4354605" y="3027425"/>
              <a:ext cx="439800" cy="1683600"/>
            </a:xfrm>
            <a:prstGeom prst="cube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22"/>
          <p:cNvGrpSpPr/>
          <p:nvPr/>
        </p:nvGrpSpPr>
        <p:grpSpPr>
          <a:xfrm>
            <a:off x="710275" y="1288550"/>
            <a:ext cx="7723500" cy="846600"/>
            <a:chOff x="710275" y="1214925"/>
            <a:chExt cx="7723500" cy="846600"/>
          </a:xfrm>
        </p:grpSpPr>
        <p:sp>
          <p:nvSpPr>
            <p:cNvPr id="398" name="Google Shape;398;p22"/>
            <p:cNvSpPr/>
            <p:nvPr/>
          </p:nvSpPr>
          <p:spPr>
            <a:xfrm rot="5400000">
              <a:off x="4580924" y="570075"/>
              <a:ext cx="439800" cy="21363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710325" y="1214925"/>
              <a:ext cx="28206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710275" y="1540725"/>
              <a:ext cx="28206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7262875" y="1336875"/>
              <a:ext cx="1170900" cy="6027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2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3"/>
          <p:cNvGrpSpPr/>
          <p:nvPr/>
        </p:nvGrpSpPr>
        <p:grpSpPr>
          <a:xfrm>
            <a:off x="1211400" y="1601271"/>
            <a:ext cx="6721200" cy="2085341"/>
            <a:chOff x="1289038" y="1622496"/>
            <a:chExt cx="6721200" cy="2085341"/>
          </a:xfrm>
        </p:grpSpPr>
        <p:cxnSp>
          <p:nvCxnSpPr>
            <p:cNvPr id="407" name="Google Shape;407;p23"/>
            <p:cNvCxnSpPr/>
            <p:nvPr/>
          </p:nvCxnSpPr>
          <p:spPr>
            <a:xfrm>
              <a:off x="1289038" y="1622496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23"/>
            <p:cNvCxnSpPr/>
            <p:nvPr/>
          </p:nvCxnSpPr>
          <p:spPr>
            <a:xfrm>
              <a:off x="1289038" y="1831030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23"/>
            <p:cNvCxnSpPr/>
            <p:nvPr/>
          </p:nvCxnSpPr>
          <p:spPr>
            <a:xfrm>
              <a:off x="1289038" y="2039564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23"/>
            <p:cNvCxnSpPr/>
            <p:nvPr/>
          </p:nvCxnSpPr>
          <p:spPr>
            <a:xfrm>
              <a:off x="1289038" y="2248098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23"/>
            <p:cNvCxnSpPr/>
            <p:nvPr/>
          </p:nvCxnSpPr>
          <p:spPr>
            <a:xfrm>
              <a:off x="1289038" y="2456632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23"/>
            <p:cNvCxnSpPr/>
            <p:nvPr/>
          </p:nvCxnSpPr>
          <p:spPr>
            <a:xfrm>
              <a:off x="1289038" y="2665166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23"/>
            <p:cNvCxnSpPr/>
            <p:nvPr/>
          </p:nvCxnSpPr>
          <p:spPr>
            <a:xfrm>
              <a:off x="1289038" y="2873700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23"/>
            <p:cNvCxnSpPr/>
            <p:nvPr/>
          </p:nvCxnSpPr>
          <p:spPr>
            <a:xfrm>
              <a:off x="1289038" y="3082235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23"/>
            <p:cNvCxnSpPr/>
            <p:nvPr/>
          </p:nvCxnSpPr>
          <p:spPr>
            <a:xfrm>
              <a:off x="1289038" y="3290769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23"/>
            <p:cNvCxnSpPr/>
            <p:nvPr/>
          </p:nvCxnSpPr>
          <p:spPr>
            <a:xfrm>
              <a:off x="1289038" y="3707837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3"/>
            <p:cNvCxnSpPr/>
            <p:nvPr/>
          </p:nvCxnSpPr>
          <p:spPr>
            <a:xfrm>
              <a:off x="1289038" y="3499303"/>
              <a:ext cx="6721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8" name="Google Shape;418;p23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419" name="Google Shape;419;p23"/>
          <p:cNvGrpSpPr/>
          <p:nvPr/>
        </p:nvGrpSpPr>
        <p:grpSpPr>
          <a:xfrm>
            <a:off x="1157250" y="1165575"/>
            <a:ext cx="1521300" cy="3475925"/>
            <a:chOff x="1157250" y="1186800"/>
            <a:chExt cx="1521300" cy="3475925"/>
          </a:xfrm>
        </p:grpSpPr>
        <p:sp>
          <p:nvSpPr>
            <p:cNvPr id="420" name="Google Shape;420;p23"/>
            <p:cNvSpPr txBox="1"/>
            <p:nvPr/>
          </p:nvSpPr>
          <p:spPr>
            <a:xfrm>
              <a:off x="1289100" y="3860350"/>
              <a:ext cx="1257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1477500" y="1186800"/>
              <a:ext cx="8808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</a:t>
              </a:r>
              <a:r>
                <a:rPr lang="en" sz="20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718850" y="1622524"/>
              <a:ext cx="398100" cy="20853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 txBox="1"/>
            <p:nvPr/>
          </p:nvSpPr>
          <p:spPr>
            <a:xfrm>
              <a:off x="1157250" y="4114325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4" name="Google Shape;424;p23"/>
          <p:cNvGrpSpPr/>
          <p:nvPr/>
        </p:nvGrpSpPr>
        <p:grpSpPr>
          <a:xfrm>
            <a:off x="2926650" y="1165575"/>
            <a:ext cx="1521300" cy="3475925"/>
            <a:chOff x="2926650" y="1186800"/>
            <a:chExt cx="1521300" cy="3475925"/>
          </a:xfrm>
        </p:grpSpPr>
        <p:sp>
          <p:nvSpPr>
            <p:cNvPr id="425" name="Google Shape;425;p23"/>
            <p:cNvSpPr/>
            <p:nvPr/>
          </p:nvSpPr>
          <p:spPr>
            <a:xfrm>
              <a:off x="3488250" y="2456625"/>
              <a:ext cx="398100" cy="1251300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3058500" y="3860350"/>
              <a:ext cx="1257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7" name="Google Shape;427;p23"/>
            <p:cNvSpPr txBox="1"/>
            <p:nvPr/>
          </p:nvSpPr>
          <p:spPr>
            <a:xfrm>
              <a:off x="3246900" y="1186800"/>
              <a:ext cx="8808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20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8" name="Google Shape;428;p23"/>
            <p:cNvSpPr txBox="1"/>
            <p:nvPr/>
          </p:nvSpPr>
          <p:spPr>
            <a:xfrm>
              <a:off x="2926650" y="4114325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9" name="Google Shape;429;p23"/>
          <p:cNvGrpSpPr/>
          <p:nvPr/>
        </p:nvGrpSpPr>
        <p:grpSpPr>
          <a:xfrm>
            <a:off x="4696050" y="1165575"/>
            <a:ext cx="1521300" cy="3475925"/>
            <a:chOff x="4696050" y="1186800"/>
            <a:chExt cx="1521300" cy="3475925"/>
          </a:xfrm>
        </p:grpSpPr>
        <p:sp>
          <p:nvSpPr>
            <p:cNvPr id="430" name="Google Shape;430;p23"/>
            <p:cNvSpPr txBox="1"/>
            <p:nvPr/>
          </p:nvSpPr>
          <p:spPr>
            <a:xfrm>
              <a:off x="4827900" y="3860347"/>
              <a:ext cx="1257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1" name="Google Shape;431;p23"/>
            <p:cNvSpPr txBox="1"/>
            <p:nvPr/>
          </p:nvSpPr>
          <p:spPr>
            <a:xfrm>
              <a:off x="5016300" y="1186800"/>
              <a:ext cx="8808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</a:t>
              </a:r>
              <a:r>
                <a:rPr lang="en" sz="20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5257650" y="1831025"/>
              <a:ext cx="398100" cy="1877100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 txBox="1"/>
            <p:nvPr/>
          </p:nvSpPr>
          <p:spPr>
            <a:xfrm>
              <a:off x="4696050" y="4114325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4" name="Google Shape;434;p23"/>
          <p:cNvGrpSpPr/>
          <p:nvPr/>
        </p:nvGrpSpPr>
        <p:grpSpPr>
          <a:xfrm>
            <a:off x="6465449" y="1165575"/>
            <a:ext cx="1521300" cy="3475925"/>
            <a:chOff x="6465449" y="1186800"/>
            <a:chExt cx="1521300" cy="3475925"/>
          </a:xfrm>
        </p:grpSpPr>
        <p:sp>
          <p:nvSpPr>
            <p:cNvPr id="435" name="Google Shape;435;p23"/>
            <p:cNvSpPr txBox="1"/>
            <p:nvPr/>
          </p:nvSpPr>
          <p:spPr>
            <a:xfrm>
              <a:off x="6597299" y="3860350"/>
              <a:ext cx="12576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7027049" y="2039575"/>
              <a:ext cx="398100" cy="1668300"/>
            </a:xfrm>
            <a:prstGeom prst="can">
              <a:avLst>
                <a:gd name="adj" fmla="val 2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 txBox="1"/>
            <p:nvPr/>
          </p:nvSpPr>
          <p:spPr>
            <a:xfrm>
              <a:off x="6465449" y="4114325"/>
              <a:ext cx="1521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6785699" y="1186800"/>
              <a:ext cx="8808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</a:t>
              </a:r>
              <a:r>
                <a:rPr lang="en" sz="20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"/>
          <p:cNvSpPr txBox="1">
            <a:spLocks noGrp="1"/>
          </p:cNvSpPr>
          <p:nvPr>
            <p:ph type="title"/>
          </p:nvPr>
        </p:nvSpPr>
        <p:spPr>
          <a:xfrm>
            <a:off x="483675" y="415425"/>
            <a:ext cx="820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Charts Infographics</a:t>
            </a:r>
            <a:endParaRPr/>
          </a:p>
        </p:txBody>
      </p:sp>
      <p:grpSp>
        <p:nvGrpSpPr>
          <p:cNvPr id="444" name="Google Shape;444;p24"/>
          <p:cNvGrpSpPr/>
          <p:nvPr/>
        </p:nvGrpSpPr>
        <p:grpSpPr>
          <a:xfrm>
            <a:off x="851762" y="1416052"/>
            <a:ext cx="1244039" cy="1244039"/>
            <a:chOff x="851762" y="1342427"/>
            <a:chExt cx="1244039" cy="1244039"/>
          </a:xfrm>
        </p:grpSpPr>
        <p:sp>
          <p:nvSpPr>
            <p:cNvPr id="445" name="Google Shape;445;p24"/>
            <p:cNvSpPr/>
            <p:nvPr/>
          </p:nvSpPr>
          <p:spPr>
            <a:xfrm>
              <a:off x="851762" y="1342427"/>
              <a:ext cx="1244039" cy="1244039"/>
            </a:xfrm>
            <a:prstGeom prst="donut">
              <a:avLst>
                <a:gd name="adj" fmla="val 15028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5152" y="1385620"/>
              <a:ext cx="1157203" cy="1157571"/>
            </a:xfrm>
            <a:prstGeom prst="blockArc">
              <a:avLst>
                <a:gd name="adj1" fmla="val 10812714"/>
                <a:gd name="adj2" fmla="val 21599774"/>
                <a:gd name="adj3" fmla="val 849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24"/>
          <p:cNvSpPr/>
          <p:nvPr/>
        </p:nvSpPr>
        <p:spPr>
          <a:xfrm>
            <a:off x="1232707" y="1797873"/>
            <a:ext cx="482078" cy="480326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24"/>
          <p:cNvGrpSpPr/>
          <p:nvPr/>
        </p:nvGrpSpPr>
        <p:grpSpPr>
          <a:xfrm>
            <a:off x="4935067" y="3223204"/>
            <a:ext cx="1244039" cy="1244039"/>
            <a:chOff x="4935067" y="3073379"/>
            <a:chExt cx="1244039" cy="1244039"/>
          </a:xfrm>
        </p:grpSpPr>
        <p:sp>
          <p:nvSpPr>
            <p:cNvPr id="449" name="Google Shape;449;p24"/>
            <p:cNvSpPr/>
            <p:nvPr/>
          </p:nvSpPr>
          <p:spPr>
            <a:xfrm>
              <a:off x="4935067" y="3073379"/>
              <a:ext cx="1244039" cy="1244039"/>
            </a:xfrm>
            <a:prstGeom prst="donut">
              <a:avLst>
                <a:gd name="adj" fmla="val 15028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978457" y="3116572"/>
              <a:ext cx="1157203" cy="1157571"/>
            </a:xfrm>
            <a:prstGeom prst="blockArc">
              <a:avLst>
                <a:gd name="adj1" fmla="val 2738786"/>
                <a:gd name="adj2" fmla="val 21599774"/>
                <a:gd name="adj3" fmla="val 849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4"/>
          <p:cNvGrpSpPr/>
          <p:nvPr/>
        </p:nvGrpSpPr>
        <p:grpSpPr>
          <a:xfrm>
            <a:off x="5352904" y="3637451"/>
            <a:ext cx="451729" cy="415472"/>
            <a:chOff x="6195998" y="1983102"/>
            <a:chExt cx="368308" cy="338746"/>
          </a:xfrm>
        </p:grpSpPr>
        <p:sp>
          <p:nvSpPr>
            <p:cNvPr id="452" name="Google Shape;452;p24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24"/>
          <p:cNvGrpSpPr/>
          <p:nvPr/>
        </p:nvGrpSpPr>
        <p:grpSpPr>
          <a:xfrm>
            <a:off x="4935067" y="1416052"/>
            <a:ext cx="1244039" cy="1244039"/>
            <a:chOff x="4935067" y="1342427"/>
            <a:chExt cx="1244039" cy="1244039"/>
          </a:xfrm>
        </p:grpSpPr>
        <p:sp>
          <p:nvSpPr>
            <p:cNvPr id="456" name="Google Shape;456;p24"/>
            <p:cNvSpPr/>
            <p:nvPr/>
          </p:nvSpPr>
          <p:spPr>
            <a:xfrm>
              <a:off x="4935067" y="1342427"/>
              <a:ext cx="1244039" cy="1244039"/>
            </a:xfrm>
            <a:prstGeom prst="donut">
              <a:avLst>
                <a:gd name="adj" fmla="val 15028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4978457" y="1385620"/>
              <a:ext cx="1157203" cy="1157571"/>
            </a:xfrm>
            <a:prstGeom prst="blockArc">
              <a:avLst>
                <a:gd name="adj1" fmla="val 7014339"/>
                <a:gd name="adj2" fmla="val 21599774"/>
                <a:gd name="adj3" fmla="val 849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4"/>
          <p:cNvGrpSpPr/>
          <p:nvPr/>
        </p:nvGrpSpPr>
        <p:grpSpPr>
          <a:xfrm>
            <a:off x="5400562" y="1807131"/>
            <a:ext cx="312796" cy="461731"/>
            <a:chOff x="4942472" y="3809318"/>
            <a:chExt cx="238976" cy="352762"/>
          </a:xfrm>
        </p:grpSpPr>
        <p:sp>
          <p:nvSpPr>
            <p:cNvPr id="459" name="Google Shape;459;p24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4"/>
          <p:cNvGrpSpPr/>
          <p:nvPr/>
        </p:nvGrpSpPr>
        <p:grpSpPr>
          <a:xfrm>
            <a:off x="851762" y="3223204"/>
            <a:ext cx="1244039" cy="1244039"/>
            <a:chOff x="851762" y="3073379"/>
            <a:chExt cx="1244039" cy="1244039"/>
          </a:xfrm>
        </p:grpSpPr>
        <p:sp>
          <p:nvSpPr>
            <p:cNvPr id="467" name="Google Shape;467;p24"/>
            <p:cNvSpPr/>
            <p:nvPr/>
          </p:nvSpPr>
          <p:spPr>
            <a:xfrm>
              <a:off x="851762" y="3073379"/>
              <a:ext cx="1244039" cy="1244039"/>
            </a:xfrm>
            <a:prstGeom prst="donut">
              <a:avLst>
                <a:gd name="adj" fmla="val 15028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895152" y="3116572"/>
              <a:ext cx="1157203" cy="1157571"/>
            </a:xfrm>
            <a:prstGeom prst="blockArc">
              <a:avLst>
                <a:gd name="adj1" fmla="val 5431384"/>
                <a:gd name="adj2" fmla="val 21599774"/>
                <a:gd name="adj3" fmla="val 849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4"/>
          <p:cNvGrpSpPr/>
          <p:nvPr/>
        </p:nvGrpSpPr>
        <p:grpSpPr>
          <a:xfrm>
            <a:off x="1243499" y="3619570"/>
            <a:ext cx="460559" cy="451260"/>
            <a:chOff x="6657194" y="2434073"/>
            <a:chExt cx="375507" cy="367925"/>
          </a:xfrm>
        </p:grpSpPr>
        <p:sp>
          <p:nvSpPr>
            <p:cNvPr id="470" name="Google Shape;470;p24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24"/>
          <p:cNvGrpSpPr/>
          <p:nvPr/>
        </p:nvGrpSpPr>
        <p:grpSpPr>
          <a:xfrm>
            <a:off x="2324400" y="3350310"/>
            <a:ext cx="1884600" cy="989826"/>
            <a:chOff x="2273150" y="3489923"/>
            <a:chExt cx="1884600" cy="989826"/>
          </a:xfrm>
        </p:grpSpPr>
        <p:sp>
          <p:nvSpPr>
            <p:cNvPr id="474" name="Google Shape;474;p24"/>
            <p:cNvSpPr txBox="1"/>
            <p:nvPr/>
          </p:nvSpPr>
          <p:spPr>
            <a:xfrm>
              <a:off x="2273150" y="3782549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273150" y="3489923"/>
              <a:ext cx="1884600" cy="273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3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76" name="Google Shape;476;p24"/>
          <p:cNvGrpSpPr/>
          <p:nvPr/>
        </p:nvGrpSpPr>
        <p:grpSpPr>
          <a:xfrm>
            <a:off x="2324400" y="1543158"/>
            <a:ext cx="1884600" cy="989826"/>
            <a:chOff x="2273150" y="3489925"/>
            <a:chExt cx="1884600" cy="989826"/>
          </a:xfrm>
        </p:grpSpPr>
        <p:sp>
          <p:nvSpPr>
            <p:cNvPr id="477" name="Google Shape;477;p24"/>
            <p:cNvSpPr txBox="1"/>
            <p:nvPr/>
          </p:nvSpPr>
          <p:spPr>
            <a:xfrm>
              <a:off x="2273150" y="3782551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273150" y="3489925"/>
              <a:ext cx="1884600" cy="273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1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79" name="Google Shape;479;p24"/>
          <p:cNvGrpSpPr/>
          <p:nvPr/>
        </p:nvGrpSpPr>
        <p:grpSpPr>
          <a:xfrm>
            <a:off x="6407700" y="3350310"/>
            <a:ext cx="1884600" cy="989826"/>
            <a:chOff x="2273150" y="3489923"/>
            <a:chExt cx="1884600" cy="989826"/>
          </a:xfrm>
        </p:grpSpPr>
        <p:sp>
          <p:nvSpPr>
            <p:cNvPr id="480" name="Google Shape;480;p24"/>
            <p:cNvSpPr txBox="1"/>
            <p:nvPr/>
          </p:nvSpPr>
          <p:spPr>
            <a:xfrm>
              <a:off x="2273150" y="3782549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2273150" y="3489923"/>
              <a:ext cx="1884600" cy="273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4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82" name="Google Shape;482;p24"/>
          <p:cNvGrpSpPr/>
          <p:nvPr/>
        </p:nvGrpSpPr>
        <p:grpSpPr>
          <a:xfrm>
            <a:off x="6407700" y="1543158"/>
            <a:ext cx="1884600" cy="989826"/>
            <a:chOff x="2273150" y="3489925"/>
            <a:chExt cx="1884600" cy="989826"/>
          </a:xfrm>
        </p:grpSpPr>
        <p:sp>
          <p:nvSpPr>
            <p:cNvPr id="483" name="Google Shape;483;p24"/>
            <p:cNvSpPr txBox="1"/>
            <p:nvPr/>
          </p:nvSpPr>
          <p:spPr>
            <a:xfrm>
              <a:off x="2273150" y="3782551"/>
              <a:ext cx="18846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2273150" y="3489925"/>
              <a:ext cx="1884600" cy="273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Product 2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ata Char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35A1"/>
      </a:accent1>
      <a:accent2>
        <a:srgbClr val="0C79F3"/>
      </a:accent2>
      <a:accent3>
        <a:srgbClr val="00D4F0"/>
      </a:accent3>
      <a:accent4>
        <a:srgbClr val="2170B7"/>
      </a:accent4>
      <a:accent5>
        <a:srgbClr val="59A7FF"/>
      </a:accent5>
      <a:accent6>
        <a:srgbClr val="07155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Office PowerPoint</Application>
  <PresentationFormat>全屏显示(16:9)</PresentationFormat>
  <Paragraphs>472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Fira Sans Extra Condensed Medium</vt:lpstr>
      <vt:lpstr>Roboto</vt:lpstr>
      <vt:lpstr>Proxima Nova Semibold</vt:lpstr>
      <vt:lpstr>Proxima Nova</vt:lpstr>
      <vt:lpstr>Fira Sans Extra Condensed Light</vt:lpstr>
      <vt:lpstr>Arial</vt:lpstr>
      <vt:lpstr>Poppins</vt:lpstr>
      <vt:lpstr>Roboto Medium</vt:lpstr>
      <vt:lpstr>Fira Sans Extra Condensed</vt:lpstr>
      <vt:lpstr>Data Charts Infographics by Slidesgo</vt:lpstr>
      <vt:lpstr>1_Slidesgo Final Pages</vt:lpstr>
      <vt:lpstr>Slidesgo Final Pages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Data Charts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Charts Infographics</dc:title>
  <cp:lastModifiedBy>刘 龙</cp:lastModifiedBy>
  <cp:revision>2</cp:revision>
  <dcterms:modified xsi:type="dcterms:W3CDTF">2020-08-03T14:44:36Z</dcterms:modified>
</cp:coreProperties>
</file>