
<file path=[Content_Types].xml><?xml version="1.0" encoding="utf-8"?>
<Types xmlns="http://schemas.openxmlformats.org/package/2006/content-types">
  <Default Extension="fntdata" ContentType="application/x-fontdata"/>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1"/>
    <p:sldMasterId id="2147483670" r:id="rId2"/>
  </p:sldMasterIdLst>
  <p:notesMasterIdLst>
    <p:notesMasterId r:id="rId3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6" r:id="rId20"/>
    <p:sldId id="277" r:id="rId21"/>
    <p:sldId id="278" r:id="rId22"/>
    <p:sldId id="279" r:id="rId23"/>
    <p:sldId id="280" r:id="rId24"/>
    <p:sldId id="281" r:id="rId25"/>
    <p:sldId id="282" r:id="rId26"/>
    <p:sldId id="283" r:id="rId27"/>
    <p:sldId id="284" r:id="rId28"/>
    <p:sldId id="285" r:id="rId29"/>
    <p:sldId id="286" r:id="rId30"/>
    <p:sldId id="287" r:id="rId31"/>
    <p:sldId id="288" r:id="rId32"/>
    <p:sldId id="289" r:id="rId33"/>
    <p:sldId id="290" r:id="rId34"/>
    <p:sldId id="303" r:id="rId35"/>
  </p:sldIdLst>
  <p:sldSz cx="9144000" cy="5143500" type="screen16x9"/>
  <p:notesSz cx="6858000" cy="9144000"/>
  <p:embeddedFontLst>
    <p:embeddedFont>
      <p:font typeface="Fira Sans Extra Condensed Medium" panose="02010600030101010101" charset="0"/>
      <p:regular r:id="rId37"/>
      <p:bold r:id="rId38"/>
      <p:italic r:id="rId39"/>
      <p:boldItalic r:id="rId40"/>
    </p:embeddedFont>
    <p:embeddedFont>
      <p:font typeface="Merriweather" panose="02010600030101010101" charset="0"/>
      <p:regular r:id="rId41"/>
      <p:bold r:id="rId42"/>
      <p:italic r:id="rId43"/>
      <p:boldItalic r:id="rId44"/>
    </p:embeddedFont>
    <p:embeddedFont>
      <p:font typeface="Proxima Nova" panose="02010600030101010101" charset="0"/>
      <p:regular r:id="rId45"/>
      <p:bold r:id="rId46"/>
      <p:italic r:id="rId47"/>
      <p:boldItalic r:id="rId48"/>
    </p:embeddedFont>
    <p:embeddedFont>
      <p:font typeface="Proxima Nova Semibold" panose="02010600030101010101" charset="0"/>
      <p:regular r:id="rId49"/>
      <p:bold r:id="rId50"/>
      <p:boldItalic r:id="rId51"/>
    </p:embeddedFont>
    <p:embeddedFont>
      <p:font typeface="Roboto Slab Regular" panose="02010600030101010101" charset="0"/>
      <p:regular r:id="rId52"/>
      <p:bold r:id="rId53"/>
    </p:embeddedFont>
    <p:embeddedFont>
      <p:font typeface="Source Sans Pro Light" panose="020B0403030403020204" pitchFamily="34" charset="0"/>
      <p:regular r:id="rId54"/>
      <p:bold r:id="rId55"/>
      <p:italic r:id="rId56"/>
      <p:boldItalic r:id="rId57"/>
    </p:embeddedFont>
    <p:embeddedFont>
      <p:font typeface="Zilla Slab SemiBold" panose="02010600030101010101" charset="0"/>
      <p:bold r:id="rId5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3.fntdata"/><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font" Target="fonts/font6.fntdata"/><Relationship Id="rId47" Type="http://schemas.openxmlformats.org/officeDocument/2006/relationships/font" Target="fonts/font11.fntdata"/><Relationship Id="rId50" Type="http://schemas.openxmlformats.org/officeDocument/2006/relationships/font" Target="fonts/font14.fntdata"/><Relationship Id="rId55" Type="http://schemas.openxmlformats.org/officeDocument/2006/relationships/font" Target="fonts/font19.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font" Target="fonts/font1.fntdata"/><Relationship Id="rId40" Type="http://schemas.openxmlformats.org/officeDocument/2006/relationships/font" Target="fonts/font4.fntdata"/><Relationship Id="rId45" Type="http://schemas.openxmlformats.org/officeDocument/2006/relationships/font" Target="fonts/font9.fntdata"/><Relationship Id="rId53" Type="http://schemas.openxmlformats.org/officeDocument/2006/relationships/font" Target="fonts/font17.fntdata"/><Relationship Id="rId58" Type="http://schemas.openxmlformats.org/officeDocument/2006/relationships/font" Target="fonts/font22.fntdata"/><Relationship Id="rId5" Type="http://schemas.openxmlformats.org/officeDocument/2006/relationships/slide" Target="slides/slide3.xml"/><Relationship Id="rId61"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7.fntdata"/><Relationship Id="rId48" Type="http://schemas.openxmlformats.org/officeDocument/2006/relationships/font" Target="fonts/font12.fntdata"/><Relationship Id="rId56" Type="http://schemas.openxmlformats.org/officeDocument/2006/relationships/font" Target="fonts/font20.fntdata"/><Relationship Id="rId8" Type="http://schemas.openxmlformats.org/officeDocument/2006/relationships/slide" Target="slides/slide6.xml"/><Relationship Id="rId51" Type="http://schemas.openxmlformats.org/officeDocument/2006/relationships/font" Target="fonts/font1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font" Target="fonts/font2.fntdata"/><Relationship Id="rId46" Type="http://schemas.openxmlformats.org/officeDocument/2006/relationships/font" Target="fonts/font10.fntdata"/><Relationship Id="rId59"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font" Target="fonts/font5.fntdata"/><Relationship Id="rId54" Type="http://schemas.openxmlformats.org/officeDocument/2006/relationships/font" Target="fonts/font18.fntdata"/><Relationship Id="rId62"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notesMaster" Target="notesMasters/notesMaster1.xml"/><Relationship Id="rId49" Type="http://schemas.openxmlformats.org/officeDocument/2006/relationships/font" Target="fonts/font13.fntdata"/><Relationship Id="rId57" Type="http://schemas.openxmlformats.org/officeDocument/2006/relationships/font" Target="fonts/font21.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8.fntdata"/><Relationship Id="rId52" Type="http://schemas.openxmlformats.org/officeDocument/2006/relationships/font" Target="fonts/font16.fntdata"/><Relationship Id="rId60"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g5e7f3a9b78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g5e7f3a9b78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
        <p:cNvGrpSpPr/>
        <p:nvPr/>
      </p:nvGrpSpPr>
      <p:grpSpPr>
        <a:xfrm>
          <a:off x="0" y="0"/>
          <a:ext cx="0" cy="0"/>
          <a:chOff x="0" y="0"/>
          <a:chExt cx="0" cy="0"/>
        </a:xfrm>
      </p:grpSpPr>
      <p:sp>
        <p:nvSpPr>
          <p:cNvPr id="298" name="Google Shape;298;g57c365f9a0_1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9" name="Google Shape;299;g57c365f9a0_1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5e7f3a9b78_5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5e7f3a9b78_5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
        <p:cNvGrpSpPr/>
        <p:nvPr/>
      </p:nvGrpSpPr>
      <p:grpSpPr>
        <a:xfrm>
          <a:off x="0" y="0"/>
          <a:ext cx="0" cy="0"/>
          <a:chOff x="0" y="0"/>
          <a:chExt cx="0" cy="0"/>
        </a:xfrm>
      </p:grpSpPr>
      <p:sp>
        <p:nvSpPr>
          <p:cNvPr id="375" name="Google Shape;375;g5e7f3a9b78_5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 name="Google Shape;376;g5e7f3a9b78_5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g5f0e004163_0_8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 name="Google Shape;395;g5f0e004163_0_8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g5e7f3a9b78_5_4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 name="Google Shape;413;g5e7f3a9b78_5_4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
        <p:cNvGrpSpPr/>
        <p:nvPr/>
      </p:nvGrpSpPr>
      <p:grpSpPr>
        <a:xfrm>
          <a:off x="0" y="0"/>
          <a:ext cx="0" cy="0"/>
          <a:chOff x="0" y="0"/>
          <a:chExt cx="0" cy="0"/>
        </a:xfrm>
      </p:grpSpPr>
      <p:sp>
        <p:nvSpPr>
          <p:cNvPr id="430" name="Google Shape;430;g57c365f9a0_1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1" name="Google Shape;431;g57c365f9a0_1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57c365f9a0_1_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57c365f9a0_1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
        <p:cNvGrpSpPr/>
        <p:nvPr/>
      </p:nvGrpSpPr>
      <p:grpSpPr>
        <a:xfrm>
          <a:off x="0" y="0"/>
          <a:ext cx="0" cy="0"/>
          <a:chOff x="0" y="0"/>
          <a:chExt cx="0" cy="0"/>
        </a:xfrm>
      </p:grpSpPr>
      <p:sp>
        <p:nvSpPr>
          <p:cNvPr id="538" name="Google Shape;538;g57c365f9a0_1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9" name="Google Shape;539;g57c365f9a0_1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7"/>
        <p:cNvGrpSpPr/>
        <p:nvPr/>
      </p:nvGrpSpPr>
      <p:grpSpPr>
        <a:xfrm>
          <a:off x="0" y="0"/>
          <a:ext cx="0" cy="0"/>
          <a:chOff x="0" y="0"/>
          <a:chExt cx="0" cy="0"/>
        </a:xfrm>
      </p:grpSpPr>
      <p:sp>
        <p:nvSpPr>
          <p:cNvPr id="568" name="Google Shape;568;g5f0e004163_0_1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9" name="Google Shape;569;g5f0e004163_0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
        <p:cNvGrpSpPr/>
        <p:nvPr/>
      </p:nvGrpSpPr>
      <p:grpSpPr>
        <a:xfrm>
          <a:off x="0" y="0"/>
          <a:ext cx="0" cy="0"/>
          <a:chOff x="0" y="0"/>
          <a:chExt cx="0" cy="0"/>
        </a:xfrm>
      </p:grpSpPr>
      <p:sp>
        <p:nvSpPr>
          <p:cNvPr id="584" name="Google Shape;584;g5f0e004163_0_1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 name="Google Shape;585;g5f0e004163_0_1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
        <p:cNvGrpSpPr/>
        <p:nvPr/>
      </p:nvGrpSpPr>
      <p:grpSpPr>
        <a:xfrm>
          <a:off x="0" y="0"/>
          <a:ext cx="0" cy="0"/>
          <a:chOff x="0" y="0"/>
          <a:chExt cx="0" cy="0"/>
        </a:xfrm>
      </p:grpSpPr>
      <p:sp>
        <p:nvSpPr>
          <p:cNvPr id="130" name="Google Shape;130;g5f0e004163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 name="Google Shape;131;g5f0e004163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4"/>
        <p:cNvGrpSpPr/>
        <p:nvPr/>
      </p:nvGrpSpPr>
      <p:grpSpPr>
        <a:xfrm>
          <a:off x="0" y="0"/>
          <a:ext cx="0" cy="0"/>
          <a:chOff x="0" y="0"/>
          <a:chExt cx="0" cy="0"/>
        </a:xfrm>
      </p:grpSpPr>
      <p:sp>
        <p:nvSpPr>
          <p:cNvPr id="3075" name="Google Shape;3075;g5f0e004163_0_26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6" name="Google Shape;3076;g5f0e004163_0_26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90"/>
        <p:cNvGrpSpPr/>
        <p:nvPr/>
      </p:nvGrpSpPr>
      <p:grpSpPr>
        <a:xfrm>
          <a:off x="0" y="0"/>
          <a:ext cx="0" cy="0"/>
          <a:chOff x="0" y="0"/>
          <a:chExt cx="0" cy="0"/>
        </a:xfrm>
      </p:grpSpPr>
      <p:sp>
        <p:nvSpPr>
          <p:cNvPr id="3691" name="Google Shape;3691;g5f0e004163_0_3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2" name="Google Shape;3692;g5f0e004163_0_3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0"/>
        <p:cNvGrpSpPr/>
        <p:nvPr/>
      </p:nvGrpSpPr>
      <p:grpSpPr>
        <a:xfrm>
          <a:off x="0" y="0"/>
          <a:ext cx="0" cy="0"/>
          <a:chOff x="0" y="0"/>
          <a:chExt cx="0" cy="0"/>
        </a:xfrm>
      </p:grpSpPr>
      <p:sp>
        <p:nvSpPr>
          <p:cNvPr id="4401" name="Google Shape;4401;g5f0e004163_5_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2" name="Google Shape;4402;g5f0e004163_5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4"/>
        <p:cNvGrpSpPr/>
        <p:nvPr/>
      </p:nvGrpSpPr>
      <p:grpSpPr>
        <a:xfrm>
          <a:off x="0" y="0"/>
          <a:ext cx="0" cy="0"/>
          <a:chOff x="0" y="0"/>
          <a:chExt cx="0" cy="0"/>
        </a:xfrm>
      </p:grpSpPr>
      <p:sp>
        <p:nvSpPr>
          <p:cNvPr id="4765" name="Google Shape;4765;g5f0e004163_0_39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6" name="Google Shape;4766;g5f0e004163_0_3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0"/>
        <p:cNvGrpSpPr/>
        <p:nvPr/>
      </p:nvGrpSpPr>
      <p:grpSpPr>
        <a:xfrm>
          <a:off x="0" y="0"/>
          <a:ext cx="0" cy="0"/>
          <a:chOff x="0" y="0"/>
          <a:chExt cx="0" cy="0"/>
        </a:xfrm>
      </p:grpSpPr>
      <p:sp>
        <p:nvSpPr>
          <p:cNvPr id="5161" name="Google Shape;5161;g5f0e004163_0_43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2" name="Google Shape;5162;g5f0e004163_0_4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3"/>
        <p:cNvGrpSpPr/>
        <p:nvPr/>
      </p:nvGrpSpPr>
      <p:grpSpPr>
        <a:xfrm>
          <a:off x="0" y="0"/>
          <a:ext cx="0" cy="0"/>
          <a:chOff x="0" y="0"/>
          <a:chExt cx="0" cy="0"/>
        </a:xfrm>
      </p:grpSpPr>
      <p:sp>
        <p:nvSpPr>
          <p:cNvPr id="5754" name="Google Shape;5754;g5f0e004163_0_49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5" name="Google Shape;5755;g5f0e004163_0_49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8"/>
        <p:cNvGrpSpPr/>
        <p:nvPr/>
      </p:nvGrpSpPr>
      <p:grpSpPr>
        <a:xfrm>
          <a:off x="0" y="0"/>
          <a:ext cx="0" cy="0"/>
          <a:chOff x="0" y="0"/>
          <a:chExt cx="0" cy="0"/>
        </a:xfrm>
      </p:grpSpPr>
      <p:sp>
        <p:nvSpPr>
          <p:cNvPr id="6289" name="Google Shape;6289;g5f0e004163_0_54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90" name="Google Shape;6290;g5f0e004163_0_5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73"/>
        <p:cNvGrpSpPr/>
        <p:nvPr/>
      </p:nvGrpSpPr>
      <p:grpSpPr>
        <a:xfrm>
          <a:off x="0" y="0"/>
          <a:ext cx="0" cy="0"/>
          <a:chOff x="0" y="0"/>
          <a:chExt cx="0" cy="0"/>
        </a:xfrm>
      </p:grpSpPr>
      <p:sp>
        <p:nvSpPr>
          <p:cNvPr id="6574" name="Google Shape;6574;g5f0e004163_0_5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5" name="Google Shape;6575;g5f0e004163_0_5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5"/>
        <p:cNvGrpSpPr/>
        <p:nvPr/>
      </p:nvGrpSpPr>
      <p:grpSpPr>
        <a:xfrm>
          <a:off x="0" y="0"/>
          <a:ext cx="0" cy="0"/>
          <a:chOff x="0" y="0"/>
          <a:chExt cx="0" cy="0"/>
        </a:xfrm>
      </p:grpSpPr>
      <p:sp>
        <p:nvSpPr>
          <p:cNvPr id="7016" name="Google Shape;7016;g5f0e004163_0_62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17" name="Google Shape;7017;g5f0e004163_0_6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81"/>
        <p:cNvGrpSpPr/>
        <p:nvPr/>
      </p:nvGrpSpPr>
      <p:grpSpPr>
        <a:xfrm>
          <a:off x="0" y="0"/>
          <a:ext cx="0" cy="0"/>
          <a:chOff x="0" y="0"/>
          <a:chExt cx="0" cy="0"/>
        </a:xfrm>
      </p:grpSpPr>
      <p:sp>
        <p:nvSpPr>
          <p:cNvPr id="7382" name="Google Shape;7382;g5f0e004163_0_65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83" name="Google Shape;7383;g5f0e004163_0_65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
        <p:cNvGrpSpPr/>
        <p:nvPr/>
      </p:nvGrpSpPr>
      <p:grpSpPr>
        <a:xfrm>
          <a:off x="0" y="0"/>
          <a:ext cx="0" cy="0"/>
          <a:chOff x="0" y="0"/>
          <a:chExt cx="0" cy="0"/>
        </a:xfrm>
      </p:grpSpPr>
      <p:sp>
        <p:nvSpPr>
          <p:cNvPr id="145" name="Google Shape;145;g5f0e004163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 name="Google Shape;146;g5f0e004163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5"/>
        <p:cNvGrpSpPr/>
        <p:nvPr/>
      </p:nvGrpSpPr>
      <p:grpSpPr>
        <a:xfrm>
          <a:off x="0" y="0"/>
          <a:ext cx="0" cy="0"/>
          <a:chOff x="0" y="0"/>
          <a:chExt cx="0" cy="0"/>
        </a:xfrm>
      </p:grpSpPr>
      <p:sp>
        <p:nvSpPr>
          <p:cNvPr id="7886" name="Google Shape;7886;g5f0e004163_0_70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7" name="Google Shape;7887;g5f0e004163_0_70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1"/>
        <p:cNvGrpSpPr/>
        <p:nvPr/>
      </p:nvGrpSpPr>
      <p:grpSpPr>
        <a:xfrm>
          <a:off x="0" y="0"/>
          <a:ext cx="0" cy="0"/>
          <a:chOff x="0" y="0"/>
          <a:chExt cx="0" cy="0"/>
        </a:xfrm>
      </p:grpSpPr>
      <p:sp>
        <p:nvSpPr>
          <p:cNvPr id="8282" name="Google Shape;8282;g5f0e004163_0_7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3" name="Google Shape;8283;g5f0e004163_0_7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4"/>
        <p:cNvGrpSpPr/>
        <p:nvPr/>
      </p:nvGrpSpPr>
      <p:grpSpPr>
        <a:xfrm>
          <a:off x="0" y="0"/>
          <a:ext cx="0" cy="0"/>
          <a:chOff x="0" y="0"/>
          <a:chExt cx="0" cy="0"/>
        </a:xfrm>
      </p:grpSpPr>
      <p:sp>
        <p:nvSpPr>
          <p:cNvPr id="8825" name="Google Shape;8825;g5f0e004163_0_80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6" name="Google Shape;8826;g5f0e004163_0_8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
        <p:cNvGrpSpPr/>
        <p:nvPr/>
      </p:nvGrpSpPr>
      <p:grpSpPr>
        <a:xfrm>
          <a:off x="0" y="0"/>
          <a:ext cx="0" cy="0"/>
          <a:chOff x="0" y="0"/>
          <a:chExt cx="0" cy="0"/>
        </a:xfrm>
      </p:grpSpPr>
      <p:sp>
        <p:nvSpPr>
          <p:cNvPr id="153" name="Google Shape;153;g5f07492782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 name="Google Shape;154;g5f07492782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
        <p:cNvGrpSpPr/>
        <p:nvPr/>
      </p:nvGrpSpPr>
      <p:grpSpPr>
        <a:xfrm>
          <a:off x="0" y="0"/>
          <a:ext cx="0" cy="0"/>
          <a:chOff x="0" y="0"/>
          <a:chExt cx="0" cy="0"/>
        </a:xfrm>
      </p:grpSpPr>
      <p:sp>
        <p:nvSpPr>
          <p:cNvPr id="159" name="Google Shape;159;g5f07492782_5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 name="Google Shape;160;g5f07492782_5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
        <p:cNvGrpSpPr/>
        <p:nvPr/>
      </p:nvGrpSpPr>
      <p:grpSpPr>
        <a:xfrm>
          <a:off x="0" y="0"/>
          <a:ext cx="0" cy="0"/>
          <a:chOff x="0" y="0"/>
          <a:chExt cx="0" cy="0"/>
        </a:xfrm>
      </p:grpSpPr>
      <p:sp>
        <p:nvSpPr>
          <p:cNvPr id="167" name="Google Shape;167;g5e7f3a9b78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 name="Google Shape;168;g5e7f3a9b78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
        <p:cNvGrpSpPr/>
        <p:nvPr/>
      </p:nvGrpSpPr>
      <p:grpSpPr>
        <a:xfrm>
          <a:off x="0" y="0"/>
          <a:ext cx="0" cy="0"/>
          <a:chOff x="0" y="0"/>
          <a:chExt cx="0" cy="0"/>
        </a:xfrm>
      </p:grpSpPr>
      <p:sp>
        <p:nvSpPr>
          <p:cNvPr id="217" name="Google Shape;217;g579fe4a061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 name="Google Shape;218;g579fe4a061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
        <p:cNvGrpSpPr/>
        <p:nvPr/>
      </p:nvGrpSpPr>
      <p:grpSpPr>
        <a:xfrm>
          <a:off x="0" y="0"/>
          <a:ext cx="0" cy="0"/>
          <a:chOff x="0" y="0"/>
          <a:chExt cx="0" cy="0"/>
        </a:xfrm>
      </p:grpSpPr>
      <p:sp>
        <p:nvSpPr>
          <p:cNvPr id="232" name="Google Shape;232;g517abcd53c_4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 name="Google Shape;233;g517abcd53c_4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
        <p:cNvGrpSpPr/>
        <p:nvPr/>
      </p:nvGrpSpPr>
      <p:grpSpPr>
        <a:xfrm>
          <a:off x="0" y="0"/>
          <a:ext cx="0" cy="0"/>
          <a:chOff x="0" y="0"/>
          <a:chExt cx="0" cy="0"/>
        </a:xfrm>
      </p:grpSpPr>
      <p:sp>
        <p:nvSpPr>
          <p:cNvPr id="246" name="Google Shape;246;g57c365f9a0_1_2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 name="Google Shape;247;g57c365f9a0_1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IG TITLE OPENING ">
  <p:cSld name="TITLE_2">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a:off x="598249" y="4165475"/>
            <a:ext cx="36456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a:solidFill>
                  <a:schemeClr val="dk2"/>
                </a:solidFill>
              </a:defRPr>
            </a:lvl1pPr>
            <a:lvl2pPr lvl="1"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2pPr>
            <a:lvl3pPr lvl="2"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3pPr>
            <a:lvl4pPr lvl="3"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4pPr>
            <a:lvl5pPr lvl="4"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5pPr>
            <a:lvl6pPr lvl="5"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6pPr>
            <a:lvl7pPr lvl="6"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7pPr>
            <a:lvl8pPr lvl="7" rtl="0">
              <a:lnSpc>
                <a:spcPct val="100000"/>
              </a:lnSpc>
              <a:spcBef>
                <a:spcPts val="1600"/>
              </a:spcBef>
              <a:spcAft>
                <a:spcPts val="0"/>
              </a:spcAft>
              <a:buNone/>
              <a:defRPr sz="1800">
                <a:solidFill>
                  <a:schemeClr val="dk2"/>
                </a:solidFill>
                <a:latin typeface="Roboto Slab Regular"/>
                <a:ea typeface="Roboto Slab Regular"/>
                <a:cs typeface="Roboto Slab Regular"/>
                <a:sym typeface="Roboto Slab Regular"/>
              </a:defRPr>
            </a:lvl8pPr>
            <a:lvl9pPr lvl="8" rtl="0">
              <a:lnSpc>
                <a:spcPct val="100000"/>
              </a:lnSpc>
              <a:spcBef>
                <a:spcPts val="1600"/>
              </a:spcBef>
              <a:spcAft>
                <a:spcPts val="1600"/>
              </a:spcAft>
              <a:buNone/>
              <a:defRPr sz="1800">
                <a:solidFill>
                  <a:schemeClr val="dk2"/>
                </a:solidFill>
                <a:latin typeface="Roboto Slab Regular"/>
                <a:ea typeface="Roboto Slab Regular"/>
                <a:cs typeface="Roboto Slab Regular"/>
                <a:sym typeface="Roboto Slab Regular"/>
              </a:defRPr>
            </a:lvl9pPr>
          </a:lstStyle>
          <a:p>
            <a:endParaRPr/>
          </a:p>
        </p:txBody>
      </p:sp>
      <p:sp>
        <p:nvSpPr>
          <p:cNvPr id="10" name="Google Shape;10;p2"/>
          <p:cNvSpPr txBox="1">
            <a:spLocks noGrp="1"/>
          </p:cNvSpPr>
          <p:nvPr>
            <p:ph type="ctrTitle"/>
          </p:nvPr>
        </p:nvSpPr>
        <p:spPr>
          <a:xfrm>
            <a:off x="598255" y="2231250"/>
            <a:ext cx="3817500" cy="2052600"/>
          </a:xfrm>
          <a:prstGeom prst="rect">
            <a:avLst/>
          </a:prstGeom>
        </p:spPr>
        <p:txBody>
          <a:bodyPr spcFirstLastPara="1" wrap="square" lIns="91425" tIns="91425" rIns="91425" bIns="91425" anchor="b" anchorCtr="0">
            <a:noAutofit/>
          </a:bodyPr>
          <a:lstStyle>
            <a:lvl1pPr lvl="0" rtl="0">
              <a:spcBef>
                <a:spcPts val="0"/>
              </a:spcBef>
              <a:spcAft>
                <a:spcPts val="0"/>
              </a:spcAft>
              <a:buSzPts val="4800"/>
              <a:buNone/>
              <a:defRPr sz="4800"/>
            </a:lvl1pPr>
            <a:lvl2pPr lvl="1"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2pPr>
            <a:lvl3pPr lvl="2"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3pPr>
            <a:lvl4pPr lvl="3"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4pPr>
            <a:lvl5pPr lvl="4"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5pPr>
            <a:lvl6pPr lvl="5"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6pPr>
            <a:lvl7pPr lvl="6"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7pPr>
            <a:lvl8pPr lvl="7"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8pPr>
            <a:lvl9pPr lvl="8" rtl="0">
              <a:spcBef>
                <a:spcPts val="0"/>
              </a:spcBef>
              <a:spcAft>
                <a:spcPts val="0"/>
              </a:spcAft>
              <a:buSzPts val="4800"/>
              <a:buFont typeface="Zilla Slab SemiBold"/>
              <a:buNone/>
              <a:defRPr sz="4800">
                <a:latin typeface="Zilla Slab SemiBold"/>
                <a:ea typeface="Zilla Slab SemiBold"/>
                <a:cs typeface="Zilla Slab SemiBold"/>
                <a:sym typeface="Zilla Slab SemiBold"/>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TEXT 2">
  <p:cSld name="TITLE_1_1_1_2_1_1_1_1">
    <p:spTree>
      <p:nvGrpSpPr>
        <p:cNvPr id="1" name="Shape 81"/>
        <p:cNvGrpSpPr/>
        <p:nvPr/>
      </p:nvGrpSpPr>
      <p:grpSpPr>
        <a:xfrm>
          <a:off x="0" y="0"/>
          <a:ext cx="0" cy="0"/>
          <a:chOff x="0" y="0"/>
          <a:chExt cx="0" cy="0"/>
        </a:xfrm>
      </p:grpSpPr>
      <p:sp>
        <p:nvSpPr>
          <p:cNvPr id="82" name="Google Shape;82;p11"/>
          <p:cNvSpPr txBox="1">
            <a:spLocks noGrp="1"/>
          </p:cNvSpPr>
          <p:nvPr>
            <p:ph type="subTitle" idx="1"/>
          </p:nvPr>
        </p:nvSpPr>
        <p:spPr>
          <a:xfrm>
            <a:off x="1174275" y="2203978"/>
            <a:ext cx="2172600" cy="750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
        <p:nvSpPr>
          <p:cNvPr id="83" name="Google Shape;83;p11"/>
          <p:cNvSpPr txBox="1">
            <a:spLocks noGrp="1"/>
          </p:cNvSpPr>
          <p:nvPr>
            <p:ph type="ctrTitle"/>
          </p:nvPr>
        </p:nvSpPr>
        <p:spPr>
          <a:xfrm>
            <a:off x="720000" y="1726035"/>
            <a:ext cx="26268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800"/>
              <a:buNone/>
              <a:defRPr sz="18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p:cSld name="TITLE_1_1_1_2_1_1_1_1_1">
    <p:spTree>
      <p:nvGrpSpPr>
        <p:cNvPr id="1" name="Shape 84"/>
        <p:cNvGrpSpPr/>
        <p:nvPr/>
      </p:nvGrpSpPr>
      <p:grpSpPr>
        <a:xfrm>
          <a:off x="0" y="0"/>
          <a:ext cx="0" cy="0"/>
          <a:chOff x="0" y="0"/>
          <a:chExt cx="0" cy="0"/>
        </a:xfrm>
      </p:grpSpPr>
      <p:sp>
        <p:nvSpPr>
          <p:cNvPr id="85" name="Google Shape;85;p12"/>
          <p:cNvSpPr txBox="1">
            <a:spLocks noGrp="1"/>
          </p:cNvSpPr>
          <p:nvPr>
            <p:ph type="ctrTitle"/>
          </p:nvPr>
        </p:nvSpPr>
        <p:spPr>
          <a:xfrm>
            <a:off x="758100" y="3806850"/>
            <a:ext cx="22938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p:cSld name="TITLE_1_1_1_1">
    <p:spTree>
      <p:nvGrpSpPr>
        <p:cNvPr id="1" name="Shape 86"/>
        <p:cNvGrpSpPr/>
        <p:nvPr/>
      </p:nvGrpSpPr>
      <p:grpSpPr>
        <a:xfrm>
          <a:off x="0" y="0"/>
          <a:ext cx="0" cy="0"/>
          <a:chOff x="0" y="0"/>
          <a:chExt cx="0" cy="0"/>
        </a:xfrm>
      </p:grpSpPr>
      <p:sp>
        <p:nvSpPr>
          <p:cNvPr id="87" name="Google Shape;87;p13"/>
          <p:cNvSpPr txBox="1">
            <a:spLocks noGrp="1"/>
          </p:cNvSpPr>
          <p:nvPr>
            <p:ph type="ctrTitle"/>
          </p:nvPr>
        </p:nvSpPr>
        <p:spPr>
          <a:xfrm>
            <a:off x="970375" y="468947"/>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88" name="Google Shape;88;p13"/>
          <p:cNvSpPr txBox="1">
            <a:spLocks noGrp="1"/>
          </p:cNvSpPr>
          <p:nvPr>
            <p:ph type="subTitle" idx="1"/>
          </p:nvPr>
        </p:nvSpPr>
        <p:spPr>
          <a:xfrm>
            <a:off x="1303975" y="966347"/>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89" name="Google Shape;89;p13"/>
          <p:cNvSpPr txBox="1">
            <a:spLocks noGrp="1"/>
          </p:cNvSpPr>
          <p:nvPr>
            <p:ph type="ctrTitle" idx="2"/>
          </p:nvPr>
        </p:nvSpPr>
        <p:spPr>
          <a:xfrm>
            <a:off x="5551975" y="468947"/>
            <a:ext cx="26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800"/>
              <a:buNone/>
              <a:defRPr sz="18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90" name="Google Shape;90;p13"/>
          <p:cNvSpPr txBox="1">
            <a:spLocks noGrp="1"/>
          </p:cNvSpPr>
          <p:nvPr>
            <p:ph type="subTitle" idx="3"/>
          </p:nvPr>
        </p:nvSpPr>
        <p:spPr>
          <a:xfrm>
            <a:off x="5885575" y="966372"/>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DESIGN">
  <p:cSld name="TITLE_1_1_1_1_1_1_2_2_1">
    <p:bg>
      <p:bgPr>
        <a:solidFill>
          <a:schemeClr val="lt1"/>
        </a:solidFill>
        <a:effectLst/>
      </p:bgPr>
    </p:bg>
    <p:spTree>
      <p:nvGrpSpPr>
        <p:cNvPr id="1" name="Shape 91"/>
        <p:cNvGrpSpPr/>
        <p:nvPr/>
      </p:nvGrpSpPr>
      <p:grpSpPr>
        <a:xfrm>
          <a:off x="0" y="0"/>
          <a:ext cx="0" cy="0"/>
          <a:chOff x="0" y="0"/>
          <a:chExt cx="0" cy="0"/>
        </a:xfrm>
      </p:grpSpPr>
      <p:sp>
        <p:nvSpPr>
          <p:cNvPr id="92" name="Google Shape;92;p14"/>
          <p:cNvSpPr txBox="1">
            <a:spLocks noGrp="1"/>
          </p:cNvSpPr>
          <p:nvPr>
            <p:ph type="ctrTitle"/>
          </p:nvPr>
        </p:nvSpPr>
        <p:spPr>
          <a:xfrm>
            <a:off x="1007650" y="337726"/>
            <a:ext cx="71268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Clr>
                <a:srgbClr val="466269"/>
              </a:buClr>
              <a:buSzPts val="2400"/>
              <a:buNone/>
              <a:defRPr sz="2400">
                <a:solidFill>
                  <a:srgbClr val="466269"/>
                </a:solidFill>
              </a:defRPr>
            </a:lvl2pPr>
            <a:lvl3pPr lvl="2" algn="ctr" rtl="0">
              <a:spcBef>
                <a:spcPts val="0"/>
              </a:spcBef>
              <a:spcAft>
                <a:spcPts val="0"/>
              </a:spcAft>
              <a:buClr>
                <a:srgbClr val="466269"/>
              </a:buClr>
              <a:buSzPts val="2400"/>
              <a:buNone/>
              <a:defRPr sz="2400">
                <a:solidFill>
                  <a:srgbClr val="466269"/>
                </a:solidFill>
              </a:defRPr>
            </a:lvl3pPr>
            <a:lvl4pPr lvl="3" algn="ctr" rtl="0">
              <a:spcBef>
                <a:spcPts val="0"/>
              </a:spcBef>
              <a:spcAft>
                <a:spcPts val="0"/>
              </a:spcAft>
              <a:buClr>
                <a:srgbClr val="466269"/>
              </a:buClr>
              <a:buSzPts val="2400"/>
              <a:buNone/>
              <a:defRPr sz="2400">
                <a:solidFill>
                  <a:srgbClr val="466269"/>
                </a:solidFill>
              </a:defRPr>
            </a:lvl4pPr>
            <a:lvl5pPr lvl="4" algn="ctr" rtl="0">
              <a:spcBef>
                <a:spcPts val="0"/>
              </a:spcBef>
              <a:spcAft>
                <a:spcPts val="0"/>
              </a:spcAft>
              <a:buClr>
                <a:srgbClr val="466269"/>
              </a:buClr>
              <a:buSzPts val="2400"/>
              <a:buNone/>
              <a:defRPr sz="2400">
                <a:solidFill>
                  <a:srgbClr val="466269"/>
                </a:solidFill>
              </a:defRPr>
            </a:lvl5pPr>
            <a:lvl6pPr lvl="5" algn="ctr" rtl="0">
              <a:spcBef>
                <a:spcPts val="0"/>
              </a:spcBef>
              <a:spcAft>
                <a:spcPts val="0"/>
              </a:spcAft>
              <a:buClr>
                <a:srgbClr val="466269"/>
              </a:buClr>
              <a:buSzPts val="2400"/>
              <a:buNone/>
              <a:defRPr sz="2400">
                <a:solidFill>
                  <a:srgbClr val="466269"/>
                </a:solidFill>
              </a:defRPr>
            </a:lvl6pPr>
            <a:lvl7pPr lvl="6" algn="ctr" rtl="0">
              <a:spcBef>
                <a:spcPts val="0"/>
              </a:spcBef>
              <a:spcAft>
                <a:spcPts val="0"/>
              </a:spcAft>
              <a:buClr>
                <a:srgbClr val="466269"/>
              </a:buClr>
              <a:buSzPts val="2400"/>
              <a:buNone/>
              <a:defRPr sz="2400">
                <a:solidFill>
                  <a:srgbClr val="466269"/>
                </a:solidFill>
              </a:defRPr>
            </a:lvl7pPr>
            <a:lvl8pPr lvl="7" algn="ctr" rtl="0">
              <a:spcBef>
                <a:spcPts val="0"/>
              </a:spcBef>
              <a:spcAft>
                <a:spcPts val="0"/>
              </a:spcAft>
              <a:buClr>
                <a:srgbClr val="466269"/>
              </a:buClr>
              <a:buSzPts val="2400"/>
              <a:buNone/>
              <a:defRPr sz="2400">
                <a:solidFill>
                  <a:srgbClr val="466269"/>
                </a:solidFill>
              </a:defRPr>
            </a:lvl8pPr>
            <a:lvl9pPr lvl="8" algn="ctr" rtl="0">
              <a:spcBef>
                <a:spcPts val="0"/>
              </a:spcBef>
              <a:spcAft>
                <a:spcPts val="0"/>
              </a:spcAft>
              <a:buClr>
                <a:srgbClr val="466269"/>
              </a:buClr>
              <a:buSzPts val="2400"/>
              <a:buNone/>
              <a:defRPr sz="2400">
                <a:solidFill>
                  <a:srgbClr val="466269"/>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SUBTITLE + DESIGN">
  <p:cSld name="TITLE_1_1_1_1_1_1_2_1_1">
    <p:spTree>
      <p:nvGrpSpPr>
        <p:cNvPr id="1" name="Shape 93"/>
        <p:cNvGrpSpPr/>
        <p:nvPr/>
      </p:nvGrpSpPr>
      <p:grpSpPr>
        <a:xfrm>
          <a:off x="0" y="0"/>
          <a:ext cx="0" cy="0"/>
          <a:chOff x="0" y="0"/>
          <a:chExt cx="0" cy="0"/>
        </a:xfrm>
      </p:grpSpPr>
      <p:sp>
        <p:nvSpPr>
          <p:cNvPr id="94" name="Google Shape;94;p15"/>
          <p:cNvSpPr/>
          <p:nvPr/>
        </p:nvSpPr>
        <p:spPr>
          <a:xfrm rot="2700000">
            <a:off x="-2216638" y="297087"/>
            <a:ext cx="3778072" cy="3282531"/>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5"/>
          <p:cNvSpPr/>
          <p:nvPr/>
        </p:nvSpPr>
        <p:spPr>
          <a:xfrm>
            <a:off x="3631000" y="1062000"/>
            <a:ext cx="6505500" cy="30195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5"/>
          <p:cNvSpPr txBox="1">
            <a:spLocks noGrp="1"/>
          </p:cNvSpPr>
          <p:nvPr>
            <p:ph type="subTitle" idx="1"/>
          </p:nvPr>
        </p:nvSpPr>
        <p:spPr>
          <a:xfrm>
            <a:off x="4207324" y="3348750"/>
            <a:ext cx="37791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97" name="Google Shape;97;p15"/>
          <p:cNvSpPr txBox="1">
            <a:spLocks noGrp="1"/>
          </p:cNvSpPr>
          <p:nvPr>
            <p:ph type="ctrTitle"/>
          </p:nvPr>
        </p:nvSpPr>
        <p:spPr>
          <a:xfrm>
            <a:off x="302800" y="1770933"/>
            <a:ext cx="28215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highlight>
                  <a:schemeClr val="lt1"/>
                </a:highlight>
              </a:defRPr>
            </a:lvl1pPr>
            <a:lvl2pPr lvl="1" algn="r" rtl="0">
              <a:spcBef>
                <a:spcPts val="0"/>
              </a:spcBef>
              <a:spcAft>
                <a:spcPts val="0"/>
              </a:spcAft>
              <a:buSzPts val="2400"/>
              <a:buNone/>
              <a:defRPr sz="2400">
                <a:highlight>
                  <a:schemeClr val="lt1"/>
                </a:highlight>
              </a:defRPr>
            </a:lvl2pPr>
            <a:lvl3pPr lvl="2" algn="r" rtl="0">
              <a:spcBef>
                <a:spcPts val="0"/>
              </a:spcBef>
              <a:spcAft>
                <a:spcPts val="0"/>
              </a:spcAft>
              <a:buSzPts val="2400"/>
              <a:buNone/>
              <a:defRPr sz="2400">
                <a:highlight>
                  <a:schemeClr val="lt1"/>
                </a:highlight>
              </a:defRPr>
            </a:lvl3pPr>
            <a:lvl4pPr lvl="3" algn="r" rtl="0">
              <a:spcBef>
                <a:spcPts val="0"/>
              </a:spcBef>
              <a:spcAft>
                <a:spcPts val="0"/>
              </a:spcAft>
              <a:buSzPts val="2400"/>
              <a:buNone/>
              <a:defRPr sz="2400">
                <a:highlight>
                  <a:schemeClr val="lt1"/>
                </a:highlight>
              </a:defRPr>
            </a:lvl4pPr>
            <a:lvl5pPr lvl="4" algn="r" rtl="0">
              <a:spcBef>
                <a:spcPts val="0"/>
              </a:spcBef>
              <a:spcAft>
                <a:spcPts val="0"/>
              </a:spcAft>
              <a:buSzPts val="2400"/>
              <a:buNone/>
              <a:defRPr sz="2400">
                <a:highlight>
                  <a:schemeClr val="lt1"/>
                </a:highlight>
              </a:defRPr>
            </a:lvl5pPr>
            <a:lvl6pPr lvl="5" algn="r" rtl="0">
              <a:spcBef>
                <a:spcPts val="0"/>
              </a:spcBef>
              <a:spcAft>
                <a:spcPts val="0"/>
              </a:spcAft>
              <a:buSzPts val="2400"/>
              <a:buNone/>
              <a:defRPr sz="2400">
                <a:highlight>
                  <a:schemeClr val="lt1"/>
                </a:highlight>
              </a:defRPr>
            </a:lvl6pPr>
            <a:lvl7pPr lvl="6" algn="r" rtl="0">
              <a:spcBef>
                <a:spcPts val="0"/>
              </a:spcBef>
              <a:spcAft>
                <a:spcPts val="0"/>
              </a:spcAft>
              <a:buSzPts val="2400"/>
              <a:buNone/>
              <a:defRPr sz="2400">
                <a:highlight>
                  <a:schemeClr val="lt1"/>
                </a:highlight>
              </a:defRPr>
            </a:lvl7pPr>
            <a:lvl8pPr lvl="7" algn="r" rtl="0">
              <a:spcBef>
                <a:spcPts val="0"/>
              </a:spcBef>
              <a:spcAft>
                <a:spcPts val="0"/>
              </a:spcAft>
              <a:buSzPts val="2400"/>
              <a:buNone/>
              <a:defRPr sz="2400">
                <a:highlight>
                  <a:schemeClr val="lt1"/>
                </a:highlight>
              </a:defRPr>
            </a:lvl8pPr>
            <a:lvl9pPr lvl="8" algn="r" rtl="0">
              <a:spcBef>
                <a:spcPts val="0"/>
              </a:spcBef>
              <a:spcAft>
                <a:spcPts val="0"/>
              </a:spcAft>
              <a:buSzPts val="2400"/>
              <a:buNone/>
              <a:defRPr sz="2400">
                <a:highlight>
                  <a:schemeClr val="lt1"/>
                </a:highlight>
              </a:defRPr>
            </a:lvl9pPr>
          </a:lstStyle>
          <a:p>
            <a:endParaRPr/>
          </a:p>
        </p:txBody>
      </p:sp>
      <p:sp>
        <p:nvSpPr>
          <p:cNvPr id="98" name="Google Shape;98;p15"/>
          <p:cNvSpPr txBox="1">
            <a:spLocks noGrp="1"/>
          </p:cNvSpPr>
          <p:nvPr>
            <p:ph type="subTitle" idx="2"/>
          </p:nvPr>
        </p:nvSpPr>
        <p:spPr>
          <a:xfrm>
            <a:off x="1030075" y="2357520"/>
            <a:ext cx="20946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highlight>
                  <a:schemeClr val="lt1"/>
                </a:highlight>
              </a:defRPr>
            </a:lvl1pPr>
            <a:lvl2pPr lvl="1" algn="r" rtl="0">
              <a:lnSpc>
                <a:spcPct val="100000"/>
              </a:lnSpc>
              <a:spcBef>
                <a:spcPts val="1600"/>
              </a:spcBef>
              <a:spcAft>
                <a:spcPts val="0"/>
              </a:spcAft>
              <a:buNone/>
              <a:defRPr>
                <a:highlight>
                  <a:schemeClr val="lt1"/>
                </a:highlight>
              </a:defRPr>
            </a:lvl2pPr>
            <a:lvl3pPr lvl="2" algn="r" rtl="0">
              <a:lnSpc>
                <a:spcPct val="100000"/>
              </a:lnSpc>
              <a:spcBef>
                <a:spcPts val="1600"/>
              </a:spcBef>
              <a:spcAft>
                <a:spcPts val="0"/>
              </a:spcAft>
              <a:buNone/>
              <a:defRPr>
                <a:highlight>
                  <a:schemeClr val="lt1"/>
                </a:highlight>
              </a:defRPr>
            </a:lvl3pPr>
            <a:lvl4pPr lvl="3" algn="r" rtl="0">
              <a:lnSpc>
                <a:spcPct val="100000"/>
              </a:lnSpc>
              <a:spcBef>
                <a:spcPts val="1600"/>
              </a:spcBef>
              <a:spcAft>
                <a:spcPts val="0"/>
              </a:spcAft>
              <a:buNone/>
              <a:defRPr>
                <a:highlight>
                  <a:schemeClr val="lt1"/>
                </a:highlight>
              </a:defRPr>
            </a:lvl4pPr>
            <a:lvl5pPr lvl="4" algn="r" rtl="0">
              <a:lnSpc>
                <a:spcPct val="100000"/>
              </a:lnSpc>
              <a:spcBef>
                <a:spcPts val="1600"/>
              </a:spcBef>
              <a:spcAft>
                <a:spcPts val="0"/>
              </a:spcAft>
              <a:buNone/>
              <a:defRPr>
                <a:highlight>
                  <a:schemeClr val="lt1"/>
                </a:highlight>
              </a:defRPr>
            </a:lvl5pPr>
            <a:lvl6pPr lvl="5" algn="r" rtl="0">
              <a:lnSpc>
                <a:spcPct val="100000"/>
              </a:lnSpc>
              <a:spcBef>
                <a:spcPts val="1600"/>
              </a:spcBef>
              <a:spcAft>
                <a:spcPts val="0"/>
              </a:spcAft>
              <a:buNone/>
              <a:defRPr>
                <a:highlight>
                  <a:schemeClr val="lt1"/>
                </a:highlight>
              </a:defRPr>
            </a:lvl6pPr>
            <a:lvl7pPr lvl="6" algn="r" rtl="0">
              <a:lnSpc>
                <a:spcPct val="100000"/>
              </a:lnSpc>
              <a:spcBef>
                <a:spcPts val="1600"/>
              </a:spcBef>
              <a:spcAft>
                <a:spcPts val="0"/>
              </a:spcAft>
              <a:buNone/>
              <a:defRPr>
                <a:highlight>
                  <a:schemeClr val="lt1"/>
                </a:highlight>
              </a:defRPr>
            </a:lvl7pPr>
            <a:lvl8pPr lvl="7" algn="r" rtl="0">
              <a:lnSpc>
                <a:spcPct val="100000"/>
              </a:lnSpc>
              <a:spcBef>
                <a:spcPts val="1600"/>
              </a:spcBef>
              <a:spcAft>
                <a:spcPts val="0"/>
              </a:spcAft>
              <a:buNone/>
              <a:defRPr>
                <a:highlight>
                  <a:schemeClr val="lt1"/>
                </a:highlight>
              </a:defRPr>
            </a:lvl8pPr>
            <a:lvl9pPr lvl="8" algn="r" rtl="0">
              <a:lnSpc>
                <a:spcPct val="100000"/>
              </a:lnSpc>
              <a:spcBef>
                <a:spcPts val="1600"/>
              </a:spcBef>
              <a:spcAft>
                <a:spcPts val="1600"/>
              </a:spcAft>
              <a:buNone/>
              <a:defRPr>
                <a:highlight>
                  <a:schemeClr val="lt1"/>
                </a:highlight>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 TEXT 3">
  <p:cSld name="TITLE_1_1_1_1_2">
    <p:spTree>
      <p:nvGrpSpPr>
        <p:cNvPr id="1" name="Shape 99"/>
        <p:cNvGrpSpPr/>
        <p:nvPr/>
      </p:nvGrpSpPr>
      <p:grpSpPr>
        <a:xfrm>
          <a:off x="0" y="0"/>
          <a:ext cx="0" cy="0"/>
          <a:chOff x="0" y="0"/>
          <a:chExt cx="0" cy="0"/>
        </a:xfrm>
      </p:grpSpPr>
      <p:sp>
        <p:nvSpPr>
          <p:cNvPr id="100" name="Google Shape;100;p16"/>
          <p:cNvSpPr/>
          <p:nvPr/>
        </p:nvSpPr>
        <p:spPr>
          <a:xfrm>
            <a:off x="-2190750" y="755250"/>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16"/>
          <p:cNvSpPr txBox="1">
            <a:spLocks noGrp="1"/>
          </p:cNvSpPr>
          <p:nvPr>
            <p:ph type="subTitle" idx="1"/>
          </p:nvPr>
        </p:nvSpPr>
        <p:spPr>
          <a:xfrm flipH="1">
            <a:off x="720000" y="1757904"/>
            <a:ext cx="2367000" cy="1370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400">
                <a:highlight>
                  <a:schemeClr val="lt1"/>
                </a:highlight>
              </a:defRPr>
            </a:lvl1pPr>
            <a:lvl2pPr lvl="1" rtl="0">
              <a:lnSpc>
                <a:spcPct val="100000"/>
              </a:lnSpc>
              <a:spcBef>
                <a:spcPts val="1600"/>
              </a:spcBef>
              <a:spcAft>
                <a:spcPts val="0"/>
              </a:spcAft>
              <a:buNone/>
              <a:defRPr sz="1400">
                <a:highlight>
                  <a:schemeClr val="lt1"/>
                </a:highlight>
              </a:defRPr>
            </a:lvl2pPr>
            <a:lvl3pPr lvl="2" rtl="0">
              <a:lnSpc>
                <a:spcPct val="100000"/>
              </a:lnSpc>
              <a:spcBef>
                <a:spcPts val="1600"/>
              </a:spcBef>
              <a:spcAft>
                <a:spcPts val="0"/>
              </a:spcAft>
              <a:buNone/>
              <a:defRPr sz="1400">
                <a:highlight>
                  <a:schemeClr val="lt1"/>
                </a:highlight>
              </a:defRPr>
            </a:lvl3pPr>
            <a:lvl4pPr lvl="3" rtl="0">
              <a:lnSpc>
                <a:spcPct val="100000"/>
              </a:lnSpc>
              <a:spcBef>
                <a:spcPts val="1600"/>
              </a:spcBef>
              <a:spcAft>
                <a:spcPts val="0"/>
              </a:spcAft>
              <a:buNone/>
              <a:defRPr sz="1400">
                <a:highlight>
                  <a:schemeClr val="lt1"/>
                </a:highlight>
              </a:defRPr>
            </a:lvl4pPr>
            <a:lvl5pPr lvl="4" rtl="0">
              <a:lnSpc>
                <a:spcPct val="100000"/>
              </a:lnSpc>
              <a:spcBef>
                <a:spcPts val="1600"/>
              </a:spcBef>
              <a:spcAft>
                <a:spcPts val="0"/>
              </a:spcAft>
              <a:buNone/>
              <a:defRPr sz="1400">
                <a:highlight>
                  <a:schemeClr val="lt1"/>
                </a:highlight>
              </a:defRPr>
            </a:lvl5pPr>
            <a:lvl6pPr lvl="5" rtl="0">
              <a:lnSpc>
                <a:spcPct val="100000"/>
              </a:lnSpc>
              <a:spcBef>
                <a:spcPts val="1600"/>
              </a:spcBef>
              <a:spcAft>
                <a:spcPts val="0"/>
              </a:spcAft>
              <a:buNone/>
              <a:defRPr sz="1400">
                <a:highlight>
                  <a:schemeClr val="lt1"/>
                </a:highlight>
              </a:defRPr>
            </a:lvl6pPr>
            <a:lvl7pPr lvl="6" rtl="0">
              <a:lnSpc>
                <a:spcPct val="100000"/>
              </a:lnSpc>
              <a:spcBef>
                <a:spcPts val="1600"/>
              </a:spcBef>
              <a:spcAft>
                <a:spcPts val="0"/>
              </a:spcAft>
              <a:buNone/>
              <a:defRPr sz="1400">
                <a:highlight>
                  <a:schemeClr val="lt1"/>
                </a:highlight>
              </a:defRPr>
            </a:lvl7pPr>
            <a:lvl8pPr lvl="7" rtl="0">
              <a:lnSpc>
                <a:spcPct val="100000"/>
              </a:lnSpc>
              <a:spcBef>
                <a:spcPts val="1600"/>
              </a:spcBef>
              <a:spcAft>
                <a:spcPts val="0"/>
              </a:spcAft>
              <a:buNone/>
              <a:defRPr sz="1400">
                <a:highlight>
                  <a:schemeClr val="lt1"/>
                </a:highlight>
              </a:defRPr>
            </a:lvl8pPr>
            <a:lvl9pPr lvl="8" rtl="0">
              <a:lnSpc>
                <a:spcPct val="100000"/>
              </a:lnSpc>
              <a:spcBef>
                <a:spcPts val="1600"/>
              </a:spcBef>
              <a:spcAft>
                <a:spcPts val="1600"/>
              </a:spcAft>
              <a:buNone/>
              <a:defRPr sz="1400">
                <a:highlight>
                  <a:schemeClr val="lt1"/>
                </a:highlight>
              </a:defRPr>
            </a:lvl9pPr>
          </a:lstStyle>
          <a:p>
            <a:endParaRPr/>
          </a:p>
        </p:txBody>
      </p:sp>
      <p:sp>
        <p:nvSpPr>
          <p:cNvPr id="102" name="Google Shape;102;p16"/>
          <p:cNvSpPr txBox="1">
            <a:spLocks noGrp="1"/>
          </p:cNvSpPr>
          <p:nvPr>
            <p:ph type="title"/>
          </p:nvPr>
        </p:nvSpPr>
        <p:spPr>
          <a:xfrm>
            <a:off x="720000" y="981984"/>
            <a:ext cx="4470600" cy="528600"/>
          </a:xfrm>
          <a:prstGeom prst="rect">
            <a:avLst/>
          </a:prstGeom>
        </p:spPr>
        <p:txBody>
          <a:bodyPr spcFirstLastPara="1" wrap="square" lIns="91425" tIns="91425" rIns="91425" bIns="91425" anchor="ctr" anchorCtr="0">
            <a:noAutofit/>
          </a:bodyPr>
          <a:lstStyle>
            <a:lvl1pPr lvl="0" rtl="0">
              <a:spcBef>
                <a:spcPts val="0"/>
              </a:spcBef>
              <a:spcAft>
                <a:spcPts val="0"/>
              </a:spcAft>
              <a:buNone/>
              <a:defRPr>
                <a:highlight>
                  <a:schemeClr val="lt1"/>
                </a:highlight>
              </a:defRPr>
            </a:lvl1pPr>
            <a:lvl2pPr lvl="1" rtl="0">
              <a:spcBef>
                <a:spcPts val="0"/>
              </a:spcBef>
              <a:spcAft>
                <a:spcPts val="0"/>
              </a:spcAft>
              <a:buNone/>
              <a:defRPr>
                <a:highlight>
                  <a:schemeClr val="lt1"/>
                </a:highlight>
                <a:latin typeface="Roboto Slab Regular"/>
                <a:ea typeface="Roboto Slab Regular"/>
                <a:cs typeface="Roboto Slab Regular"/>
                <a:sym typeface="Roboto Slab Regular"/>
              </a:defRPr>
            </a:lvl2pPr>
            <a:lvl3pPr lvl="2" rtl="0">
              <a:spcBef>
                <a:spcPts val="0"/>
              </a:spcBef>
              <a:spcAft>
                <a:spcPts val="0"/>
              </a:spcAft>
              <a:buNone/>
              <a:defRPr>
                <a:highlight>
                  <a:schemeClr val="lt1"/>
                </a:highlight>
                <a:latin typeface="Roboto Slab Regular"/>
                <a:ea typeface="Roboto Slab Regular"/>
                <a:cs typeface="Roboto Slab Regular"/>
                <a:sym typeface="Roboto Slab Regular"/>
              </a:defRPr>
            </a:lvl3pPr>
            <a:lvl4pPr lvl="3" rtl="0">
              <a:spcBef>
                <a:spcPts val="0"/>
              </a:spcBef>
              <a:spcAft>
                <a:spcPts val="0"/>
              </a:spcAft>
              <a:buNone/>
              <a:defRPr>
                <a:highlight>
                  <a:schemeClr val="lt1"/>
                </a:highlight>
                <a:latin typeface="Roboto Slab Regular"/>
                <a:ea typeface="Roboto Slab Regular"/>
                <a:cs typeface="Roboto Slab Regular"/>
                <a:sym typeface="Roboto Slab Regular"/>
              </a:defRPr>
            </a:lvl4pPr>
            <a:lvl5pPr lvl="4" rtl="0">
              <a:spcBef>
                <a:spcPts val="0"/>
              </a:spcBef>
              <a:spcAft>
                <a:spcPts val="0"/>
              </a:spcAft>
              <a:buNone/>
              <a:defRPr>
                <a:highlight>
                  <a:schemeClr val="lt1"/>
                </a:highlight>
                <a:latin typeface="Roboto Slab Regular"/>
                <a:ea typeface="Roboto Slab Regular"/>
                <a:cs typeface="Roboto Slab Regular"/>
                <a:sym typeface="Roboto Slab Regular"/>
              </a:defRPr>
            </a:lvl5pPr>
            <a:lvl6pPr lvl="5" rtl="0">
              <a:spcBef>
                <a:spcPts val="0"/>
              </a:spcBef>
              <a:spcAft>
                <a:spcPts val="0"/>
              </a:spcAft>
              <a:buNone/>
              <a:defRPr>
                <a:highlight>
                  <a:schemeClr val="lt1"/>
                </a:highlight>
                <a:latin typeface="Roboto Slab Regular"/>
                <a:ea typeface="Roboto Slab Regular"/>
                <a:cs typeface="Roboto Slab Regular"/>
                <a:sym typeface="Roboto Slab Regular"/>
              </a:defRPr>
            </a:lvl6pPr>
            <a:lvl7pPr lvl="6" rtl="0">
              <a:spcBef>
                <a:spcPts val="0"/>
              </a:spcBef>
              <a:spcAft>
                <a:spcPts val="0"/>
              </a:spcAft>
              <a:buNone/>
              <a:defRPr>
                <a:highlight>
                  <a:schemeClr val="lt1"/>
                </a:highlight>
                <a:latin typeface="Roboto Slab Regular"/>
                <a:ea typeface="Roboto Slab Regular"/>
                <a:cs typeface="Roboto Slab Regular"/>
                <a:sym typeface="Roboto Slab Regular"/>
              </a:defRPr>
            </a:lvl7pPr>
            <a:lvl8pPr lvl="7" rtl="0">
              <a:spcBef>
                <a:spcPts val="0"/>
              </a:spcBef>
              <a:spcAft>
                <a:spcPts val="0"/>
              </a:spcAft>
              <a:buNone/>
              <a:defRPr>
                <a:highlight>
                  <a:schemeClr val="lt1"/>
                </a:highlight>
                <a:latin typeface="Roboto Slab Regular"/>
                <a:ea typeface="Roboto Slab Regular"/>
                <a:cs typeface="Roboto Slab Regular"/>
                <a:sym typeface="Roboto Slab Regular"/>
              </a:defRPr>
            </a:lvl8pPr>
            <a:lvl9pPr lvl="8" rtl="0">
              <a:spcBef>
                <a:spcPts val="0"/>
              </a:spcBef>
              <a:spcAft>
                <a:spcPts val="0"/>
              </a:spcAft>
              <a:buNone/>
              <a:defRPr>
                <a:highlight>
                  <a:schemeClr val="lt1"/>
                </a:highlight>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 SUBTITLE 2">
  <p:cSld name="TITLE_1_1_1_1_1_1_1">
    <p:spTree>
      <p:nvGrpSpPr>
        <p:cNvPr id="1" name="Shape 103"/>
        <p:cNvGrpSpPr/>
        <p:nvPr/>
      </p:nvGrpSpPr>
      <p:grpSpPr>
        <a:xfrm>
          <a:off x="0" y="0"/>
          <a:ext cx="0" cy="0"/>
          <a:chOff x="0" y="0"/>
          <a:chExt cx="0" cy="0"/>
        </a:xfrm>
      </p:grpSpPr>
      <p:sp>
        <p:nvSpPr>
          <p:cNvPr id="104" name="Google Shape;104;p17"/>
          <p:cNvSpPr/>
          <p:nvPr/>
        </p:nvSpPr>
        <p:spPr>
          <a:xfrm rot="-4005916">
            <a:off x="6276844" y="1961342"/>
            <a:ext cx="3371871" cy="4028771"/>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7"/>
          <p:cNvSpPr txBox="1">
            <a:spLocks noGrp="1"/>
          </p:cNvSpPr>
          <p:nvPr>
            <p:ph type="ctrTitle"/>
          </p:nvPr>
        </p:nvSpPr>
        <p:spPr>
          <a:xfrm>
            <a:off x="5718351" y="2602791"/>
            <a:ext cx="2783400" cy="393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highlight>
                  <a:schemeClr val="lt1"/>
                </a:highlight>
              </a:defRPr>
            </a:lvl1pPr>
            <a:lvl2pPr lvl="1" algn="r" rtl="0">
              <a:spcBef>
                <a:spcPts val="0"/>
              </a:spcBef>
              <a:spcAft>
                <a:spcPts val="0"/>
              </a:spcAft>
              <a:buSzPts val="1400"/>
              <a:buNone/>
              <a:defRPr sz="1400">
                <a:highlight>
                  <a:schemeClr val="lt1"/>
                </a:highlight>
              </a:defRPr>
            </a:lvl2pPr>
            <a:lvl3pPr lvl="2" algn="r" rtl="0">
              <a:spcBef>
                <a:spcPts val="0"/>
              </a:spcBef>
              <a:spcAft>
                <a:spcPts val="0"/>
              </a:spcAft>
              <a:buSzPts val="1400"/>
              <a:buNone/>
              <a:defRPr sz="1400">
                <a:highlight>
                  <a:schemeClr val="lt1"/>
                </a:highlight>
              </a:defRPr>
            </a:lvl3pPr>
            <a:lvl4pPr lvl="3" algn="r" rtl="0">
              <a:spcBef>
                <a:spcPts val="0"/>
              </a:spcBef>
              <a:spcAft>
                <a:spcPts val="0"/>
              </a:spcAft>
              <a:buSzPts val="1400"/>
              <a:buNone/>
              <a:defRPr sz="1400">
                <a:highlight>
                  <a:schemeClr val="lt1"/>
                </a:highlight>
              </a:defRPr>
            </a:lvl4pPr>
            <a:lvl5pPr lvl="4" algn="r" rtl="0">
              <a:spcBef>
                <a:spcPts val="0"/>
              </a:spcBef>
              <a:spcAft>
                <a:spcPts val="0"/>
              </a:spcAft>
              <a:buSzPts val="1400"/>
              <a:buNone/>
              <a:defRPr sz="1400">
                <a:highlight>
                  <a:schemeClr val="lt1"/>
                </a:highlight>
              </a:defRPr>
            </a:lvl5pPr>
            <a:lvl6pPr lvl="5" algn="r" rtl="0">
              <a:spcBef>
                <a:spcPts val="0"/>
              </a:spcBef>
              <a:spcAft>
                <a:spcPts val="0"/>
              </a:spcAft>
              <a:buSzPts val="1400"/>
              <a:buNone/>
              <a:defRPr sz="1400">
                <a:highlight>
                  <a:schemeClr val="lt1"/>
                </a:highlight>
              </a:defRPr>
            </a:lvl6pPr>
            <a:lvl7pPr lvl="6" algn="r" rtl="0">
              <a:spcBef>
                <a:spcPts val="0"/>
              </a:spcBef>
              <a:spcAft>
                <a:spcPts val="0"/>
              </a:spcAft>
              <a:buSzPts val="1400"/>
              <a:buNone/>
              <a:defRPr sz="1400">
                <a:highlight>
                  <a:schemeClr val="lt1"/>
                </a:highlight>
              </a:defRPr>
            </a:lvl7pPr>
            <a:lvl8pPr lvl="7" algn="r" rtl="0">
              <a:spcBef>
                <a:spcPts val="0"/>
              </a:spcBef>
              <a:spcAft>
                <a:spcPts val="0"/>
              </a:spcAft>
              <a:buSzPts val="1400"/>
              <a:buNone/>
              <a:defRPr sz="1400">
                <a:highlight>
                  <a:schemeClr val="lt1"/>
                </a:highlight>
              </a:defRPr>
            </a:lvl8pPr>
            <a:lvl9pPr lvl="8" algn="r" rtl="0">
              <a:spcBef>
                <a:spcPts val="0"/>
              </a:spcBef>
              <a:spcAft>
                <a:spcPts val="0"/>
              </a:spcAft>
              <a:buSzPts val="1400"/>
              <a:buNone/>
              <a:defRPr sz="1400">
                <a:highlight>
                  <a:schemeClr val="lt1"/>
                </a:highlight>
              </a:defRPr>
            </a:lvl9pPr>
          </a:lstStyle>
          <a:p>
            <a:endParaRPr/>
          </a:p>
        </p:txBody>
      </p:sp>
      <p:sp>
        <p:nvSpPr>
          <p:cNvPr id="106" name="Google Shape;106;p17"/>
          <p:cNvSpPr txBox="1">
            <a:spLocks noGrp="1"/>
          </p:cNvSpPr>
          <p:nvPr>
            <p:ph type="subTitle" idx="1"/>
          </p:nvPr>
        </p:nvSpPr>
        <p:spPr>
          <a:xfrm>
            <a:off x="5920801" y="2996391"/>
            <a:ext cx="2580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highlight>
                  <a:schemeClr val="lt1"/>
                </a:highlight>
              </a:defRPr>
            </a:lvl1pPr>
            <a:lvl2pPr lvl="1" algn="r" rtl="0">
              <a:lnSpc>
                <a:spcPct val="100000"/>
              </a:lnSpc>
              <a:spcBef>
                <a:spcPts val="1600"/>
              </a:spcBef>
              <a:spcAft>
                <a:spcPts val="0"/>
              </a:spcAft>
              <a:buNone/>
              <a:defRPr sz="1400">
                <a:highlight>
                  <a:schemeClr val="lt1"/>
                </a:highlight>
              </a:defRPr>
            </a:lvl2pPr>
            <a:lvl3pPr lvl="2" algn="r" rtl="0">
              <a:lnSpc>
                <a:spcPct val="100000"/>
              </a:lnSpc>
              <a:spcBef>
                <a:spcPts val="1600"/>
              </a:spcBef>
              <a:spcAft>
                <a:spcPts val="0"/>
              </a:spcAft>
              <a:buNone/>
              <a:defRPr sz="1400">
                <a:highlight>
                  <a:schemeClr val="lt1"/>
                </a:highlight>
              </a:defRPr>
            </a:lvl3pPr>
            <a:lvl4pPr lvl="3" algn="r" rtl="0">
              <a:lnSpc>
                <a:spcPct val="100000"/>
              </a:lnSpc>
              <a:spcBef>
                <a:spcPts val="1600"/>
              </a:spcBef>
              <a:spcAft>
                <a:spcPts val="0"/>
              </a:spcAft>
              <a:buNone/>
              <a:defRPr sz="1400">
                <a:highlight>
                  <a:schemeClr val="lt1"/>
                </a:highlight>
              </a:defRPr>
            </a:lvl4pPr>
            <a:lvl5pPr lvl="4" algn="r" rtl="0">
              <a:lnSpc>
                <a:spcPct val="100000"/>
              </a:lnSpc>
              <a:spcBef>
                <a:spcPts val="1600"/>
              </a:spcBef>
              <a:spcAft>
                <a:spcPts val="0"/>
              </a:spcAft>
              <a:buNone/>
              <a:defRPr sz="1400">
                <a:highlight>
                  <a:schemeClr val="lt1"/>
                </a:highlight>
              </a:defRPr>
            </a:lvl5pPr>
            <a:lvl6pPr lvl="5" algn="r" rtl="0">
              <a:lnSpc>
                <a:spcPct val="100000"/>
              </a:lnSpc>
              <a:spcBef>
                <a:spcPts val="1600"/>
              </a:spcBef>
              <a:spcAft>
                <a:spcPts val="0"/>
              </a:spcAft>
              <a:buNone/>
              <a:defRPr sz="1400">
                <a:highlight>
                  <a:schemeClr val="lt1"/>
                </a:highlight>
              </a:defRPr>
            </a:lvl6pPr>
            <a:lvl7pPr lvl="6" algn="r" rtl="0">
              <a:lnSpc>
                <a:spcPct val="100000"/>
              </a:lnSpc>
              <a:spcBef>
                <a:spcPts val="1600"/>
              </a:spcBef>
              <a:spcAft>
                <a:spcPts val="0"/>
              </a:spcAft>
              <a:buNone/>
              <a:defRPr sz="1400">
                <a:highlight>
                  <a:schemeClr val="lt1"/>
                </a:highlight>
              </a:defRPr>
            </a:lvl7pPr>
            <a:lvl8pPr lvl="7" algn="r" rtl="0">
              <a:lnSpc>
                <a:spcPct val="100000"/>
              </a:lnSpc>
              <a:spcBef>
                <a:spcPts val="1600"/>
              </a:spcBef>
              <a:spcAft>
                <a:spcPts val="0"/>
              </a:spcAft>
              <a:buNone/>
              <a:defRPr sz="1400">
                <a:highlight>
                  <a:schemeClr val="lt1"/>
                </a:highlight>
              </a:defRPr>
            </a:lvl8pPr>
            <a:lvl9pPr lvl="8" algn="r" rtl="0">
              <a:lnSpc>
                <a:spcPct val="100000"/>
              </a:lnSpc>
              <a:spcBef>
                <a:spcPts val="1600"/>
              </a:spcBef>
              <a:spcAft>
                <a:spcPts val="1600"/>
              </a:spcAft>
              <a:buNone/>
              <a:defRPr sz="1400">
                <a:highlight>
                  <a:schemeClr val="lt1"/>
                </a:highlight>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_2">
    <p:spTree>
      <p:nvGrpSpPr>
        <p:cNvPr id="1" name="Shape 115"/>
        <p:cNvGrpSpPr/>
        <p:nvPr/>
      </p:nvGrpSpPr>
      <p:grpSpPr>
        <a:xfrm>
          <a:off x="0" y="0"/>
          <a:ext cx="0" cy="0"/>
          <a:chOff x="0" y="0"/>
          <a:chExt cx="0" cy="0"/>
        </a:xfrm>
      </p:grpSpPr>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p:cSld name="CUSTOM_3">
    <p:bg>
      <p:bgPr>
        <a:noFill/>
        <a:effectLst/>
      </p:bgPr>
    </p:bg>
    <p:spTree>
      <p:nvGrpSpPr>
        <p:cNvPr id="1" name="Shape 116"/>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0"/>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
  <p:cSld name="TITLE_1">
    <p:spTree>
      <p:nvGrpSpPr>
        <p:cNvPr id="1" name="Shape 11"/>
        <p:cNvGrpSpPr/>
        <p:nvPr/>
      </p:nvGrpSpPr>
      <p:grpSpPr>
        <a:xfrm>
          <a:off x="0" y="0"/>
          <a:ext cx="0" cy="0"/>
          <a:chOff x="0" y="0"/>
          <a:chExt cx="0" cy="0"/>
        </a:xfrm>
      </p:grpSpPr>
      <p:sp>
        <p:nvSpPr>
          <p:cNvPr id="12" name="Google Shape;12;p3"/>
          <p:cNvSpPr txBox="1">
            <a:spLocks noGrp="1"/>
          </p:cNvSpPr>
          <p:nvPr>
            <p:ph type="ctrTitle"/>
          </p:nvPr>
        </p:nvSpPr>
        <p:spPr>
          <a:xfrm>
            <a:off x="5787900" y="1118687"/>
            <a:ext cx="33561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3" name="Google Shape;13;p3"/>
          <p:cNvSpPr txBox="1">
            <a:spLocks noGrp="1"/>
          </p:cNvSpPr>
          <p:nvPr>
            <p:ph type="ctrTitle" idx="2"/>
          </p:nvPr>
        </p:nvSpPr>
        <p:spPr>
          <a:xfrm>
            <a:off x="5787900" y="1872981"/>
            <a:ext cx="3298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4" name="Google Shape;14;p3"/>
          <p:cNvSpPr txBox="1">
            <a:spLocks noGrp="1"/>
          </p:cNvSpPr>
          <p:nvPr>
            <p:ph type="ctrTitle" idx="3"/>
          </p:nvPr>
        </p:nvSpPr>
        <p:spPr>
          <a:xfrm>
            <a:off x="5787900" y="2627275"/>
            <a:ext cx="3298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5" name="Google Shape;15;p3"/>
          <p:cNvSpPr txBox="1">
            <a:spLocks noGrp="1"/>
          </p:cNvSpPr>
          <p:nvPr>
            <p:ph type="title" idx="4" hasCustomPrompt="1"/>
          </p:nvPr>
        </p:nvSpPr>
        <p:spPr>
          <a:xfrm>
            <a:off x="4830925" y="854100"/>
            <a:ext cx="1419000" cy="900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999999"/>
              </a:buClr>
              <a:buSzPts val="3600"/>
              <a:buNone/>
              <a:defRPr sz="3600">
                <a:solidFill>
                  <a:srgbClr val="999999"/>
                </a:solidFill>
              </a:defRPr>
            </a:lvl1pPr>
            <a:lvl2pPr lvl="1"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6" name="Google Shape;16;p3"/>
          <p:cNvSpPr txBox="1">
            <a:spLocks noGrp="1"/>
          </p:cNvSpPr>
          <p:nvPr>
            <p:ph type="title" idx="5" hasCustomPrompt="1"/>
          </p:nvPr>
        </p:nvSpPr>
        <p:spPr>
          <a:xfrm>
            <a:off x="4830925" y="1607617"/>
            <a:ext cx="1419000" cy="900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999999"/>
              </a:buClr>
              <a:buSzPts val="3600"/>
              <a:buNone/>
              <a:defRPr sz="3600">
                <a:solidFill>
                  <a:srgbClr val="999999"/>
                </a:solidFill>
              </a:defRPr>
            </a:lvl1pPr>
            <a:lvl2pPr lvl="1"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7" name="Google Shape;17;p3"/>
          <p:cNvSpPr txBox="1">
            <a:spLocks noGrp="1"/>
          </p:cNvSpPr>
          <p:nvPr>
            <p:ph type="title" idx="6" hasCustomPrompt="1"/>
          </p:nvPr>
        </p:nvSpPr>
        <p:spPr>
          <a:xfrm>
            <a:off x="4830925" y="2361133"/>
            <a:ext cx="1419000" cy="900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999999"/>
              </a:buClr>
              <a:buSzPts val="3600"/>
              <a:buNone/>
              <a:defRPr sz="3600">
                <a:solidFill>
                  <a:srgbClr val="999999"/>
                </a:solidFill>
              </a:defRPr>
            </a:lvl1pPr>
            <a:lvl2pPr lvl="1"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18" name="Google Shape;18;p3"/>
          <p:cNvSpPr txBox="1">
            <a:spLocks noGrp="1"/>
          </p:cNvSpPr>
          <p:nvPr>
            <p:ph type="ctrTitle" idx="7"/>
          </p:nvPr>
        </p:nvSpPr>
        <p:spPr>
          <a:xfrm>
            <a:off x="5787900" y="3381569"/>
            <a:ext cx="32985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800"/>
              <a:buNone/>
              <a:defRPr sz="18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9" name="Google Shape;19;p3"/>
          <p:cNvSpPr txBox="1">
            <a:spLocks noGrp="1"/>
          </p:cNvSpPr>
          <p:nvPr>
            <p:ph type="title" idx="8" hasCustomPrompt="1"/>
          </p:nvPr>
        </p:nvSpPr>
        <p:spPr>
          <a:xfrm>
            <a:off x="4830925" y="3114650"/>
            <a:ext cx="1419000" cy="9009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Clr>
                <a:srgbClr val="999999"/>
              </a:buClr>
              <a:buSzPts val="3600"/>
              <a:buNone/>
              <a:defRPr sz="3600">
                <a:solidFill>
                  <a:srgbClr val="999999"/>
                </a:solidFill>
              </a:defRPr>
            </a:lvl1pPr>
            <a:lvl2pPr lvl="1"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rgbClr val="999999"/>
              </a:buClr>
              <a:buSzPts val="4800"/>
              <a:buFont typeface="Fira Sans Extra Condensed Medium"/>
              <a:buNone/>
              <a:defRPr sz="4800">
                <a:solidFill>
                  <a:srgbClr val="999999"/>
                </a:solidFill>
                <a:latin typeface="Fira Sans Extra Condensed Medium"/>
                <a:ea typeface="Fira Sans Extra Condensed Medium"/>
                <a:cs typeface="Fira Sans Extra Condensed Medium"/>
                <a:sym typeface="Fira Sans Extra Condensed Medium"/>
              </a:defRPr>
            </a:lvl9pPr>
          </a:lstStyle>
          <a:p>
            <a:r>
              <a:t>xx%</a:t>
            </a:r>
          </a:p>
        </p:txBody>
      </p:sp>
      <p:sp>
        <p:nvSpPr>
          <p:cNvPr id="20" name="Google Shape;20;p3"/>
          <p:cNvSpPr txBox="1">
            <a:spLocks noGrp="1"/>
          </p:cNvSpPr>
          <p:nvPr>
            <p:ph type="ctrTitle" idx="9"/>
          </p:nvPr>
        </p:nvSpPr>
        <p:spPr>
          <a:xfrm>
            <a:off x="2057400" y="1124664"/>
            <a:ext cx="22287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21" name="Google Shape;21;p3"/>
          <p:cNvSpPr/>
          <p:nvPr/>
        </p:nvSpPr>
        <p:spPr>
          <a:xfrm>
            <a:off x="4583775" y="-400050"/>
            <a:ext cx="4979400" cy="48864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 TEXT">
  <p:cSld name="TITLE_1_1">
    <p:spTree>
      <p:nvGrpSpPr>
        <p:cNvPr id="1" name="Shape 22"/>
        <p:cNvGrpSpPr/>
        <p:nvPr/>
      </p:nvGrpSpPr>
      <p:grpSpPr>
        <a:xfrm>
          <a:off x="0" y="0"/>
          <a:ext cx="0" cy="0"/>
          <a:chOff x="0" y="0"/>
          <a:chExt cx="0" cy="0"/>
        </a:xfrm>
      </p:grpSpPr>
      <p:sp>
        <p:nvSpPr>
          <p:cNvPr id="23" name="Google Shape;23;p4"/>
          <p:cNvSpPr/>
          <p:nvPr/>
        </p:nvSpPr>
        <p:spPr>
          <a:xfrm>
            <a:off x="7353300" y="78638"/>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4"/>
          <p:cNvSpPr txBox="1">
            <a:spLocks noGrp="1"/>
          </p:cNvSpPr>
          <p:nvPr>
            <p:ph type="subTitle" idx="1"/>
          </p:nvPr>
        </p:nvSpPr>
        <p:spPr>
          <a:xfrm flipH="1">
            <a:off x="6152250" y="1675481"/>
            <a:ext cx="2367000" cy="13704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None/>
              <a:defRPr>
                <a:highlight>
                  <a:schemeClr val="lt1"/>
                </a:highlight>
              </a:defRPr>
            </a:lvl1pPr>
            <a:lvl2pPr lvl="1" algn="r">
              <a:lnSpc>
                <a:spcPct val="100000"/>
              </a:lnSpc>
              <a:spcBef>
                <a:spcPts val="1600"/>
              </a:spcBef>
              <a:spcAft>
                <a:spcPts val="0"/>
              </a:spcAft>
              <a:buNone/>
              <a:defRPr>
                <a:highlight>
                  <a:schemeClr val="lt1"/>
                </a:highlight>
              </a:defRPr>
            </a:lvl2pPr>
            <a:lvl3pPr lvl="2" algn="r">
              <a:lnSpc>
                <a:spcPct val="100000"/>
              </a:lnSpc>
              <a:spcBef>
                <a:spcPts val="1600"/>
              </a:spcBef>
              <a:spcAft>
                <a:spcPts val="0"/>
              </a:spcAft>
              <a:buNone/>
              <a:defRPr>
                <a:highlight>
                  <a:schemeClr val="lt1"/>
                </a:highlight>
              </a:defRPr>
            </a:lvl3pPr>
            <a:lvl4pPr lvl="3" algn="r">
              <a:lnSpc>
                <a:spcPct val="100000"/>
              </a:lnSpc>
              <a:spcBef>
                <a:spcPts val="1600"/>
              </a:spcBef>
              <a:spcAft>
                <a:spcPts val="0"/>
              </a:spcAft>
              <a:buNone/>
              <a:defRPr>
                <a:highlight>
                  <a:schemeClr val="lt1"/>
                </a:highlight>
              </a:defRPr>
            </a:lvl4pPr>
            <a:lvl5pPr lvl="4" algn="r">
              <a:lnSpc>
                <a:spcPct val="100000"/>
              </a:lnSpc>
              <a:spcBef>
                <a:spcPts val="1600"/>
              </a:spcBef>
              <a:spcAft>
                <a:spcPts val="0"/>
              </a:spcAft>
              <a:buNone/>
              <a:defRPr>
                <a:highlight>
                  <a:schemeClr val="lt1"/>
                </a:highlight>
              </a:defRPr>
            </a:lvl5pPr>
            <a:lvl6pPr lvl="5" algn="r">
              <a:lnSpc>
                <a:spcPct val="100000"/>
              </a:lnSpc>
              <a:spcBef>
                <a:spcPts val="1600"/>
              </a:spcBef>
              <a:spcAft>
                <a:spcPts val="0"/>
              </a:spcAft>
              <a:buNone/>
              <a:defRPr>
                <a:highlight>
                  <a:schemeClr val="lt1"/>
                </a:highlight>
              </a:defRPr>
            </a:lvl6pPr>
            <a:lvl7pPr lvl="6" algn="r">
              <a:lnSpc>
                <a:spcPct val="100000"/>
              </a:lnSpc>
              <a:spcBef>
                <a:spcPts val="1600"/>
              </a:spcBef>
              <a:spcAft>
                <a:spcPts val="0"/>
              </a:spcAft>
              <a:buNone/>
              <a:defRPr>
                <a:highlight>
                  <a:schemeClr val="lt1"/>
                </a:highlight>
              </a:defRPr>
            </a:lvl7pPr>
            <a:lvl8pPr lvl="7" algn="r">
              <a:lnSpc>
                <a:spcPct val="100000"/>
              </a:lnSpc>
              <a:spcBef>
                <a:spcPts val="1600"/>
              </a:spcBef>
              <a:spcAft>
                <a:spcPts val="0"/>
              </a:spcAft>
              <a:buNone/>
              <a:defRPr>
                <a:highlight>
                  <a:schemeClr val="lt1"/>
                </a:highlight>
              </a:defRPr>
            </a:lvl8pPr>
            <a:lvl9pPr lvl="8" algn="r">
              <a:lnSpc>
                <a:spcPct val="100000"/>
              </a:lnSpc>
              <a:spcBef>
                <a:spcPts val="1600"/>
              </a:spcBef>
              <a:spcAft>
                <a:spcPts val="1600"/>
              </a:spcAft>
              <a:buNone/>
              <a:defRPr>
                <a:highlight>
                  <a:schemeClr val="lt1"/>
                </a:highlight>
              </a:defRPr>
            </a:lvl9pPr>
          </a:lstStyle>
          <a:p>
            <a:endParaRPr/>
          </a:p>
        </p:txBody>
      </p:sp>
      <p:sp>
        <p:nvSpPr>
          <p:cNvPr id="25" name="Google Shape;25;p4"/>
          <p:cNvSpPr txBox="1">
            <a:spLocks noGrp="1"/>
          </p:cNvSpPr>
          <p:nvPr>
            <p:ph type="title"/>
          </p:nvPr>
        </p:nvSpPr>
        <p:spPr>
          <a:xfrm>
            <a:off x="4048650" y="968249"/>
            <a:ext cx="4470600" cy="528600"/>
          </a:xfrm>
          <a:prstGeom prst="rect">
            <a:avLst/>
          </a:prstGeom>
        </p:spPr>
        <p:txBody>
          <a:bodyPr spcFirstLastPara="1" wrap="square" lIns="91425" tIns="91425" rIns="91425" bIns="91425" anchor="ctr" anchorCtr="0">
            <a:noAutofit/>
          </a:bodyPr>
          <a:lstStyle>
            <a:lvl1pPr lvl="0" algn="r">
              <a:spcBef>
                <a:spcPts val="0"/>
              </a:spcBef>
              <a:spcAft>
                <a:spcPts val="0"/>
              </a:spcAft>
              <a:buNone/>
              <a:defRPr sz="2400">
                <a:highlight>
                  <a:schemeClr val="lt1"/>
                </a:highlight>
              </a:defRPr>
            </a:lvl1pPr>
            <a:lvl2pPr lvl="1" algn="r">
              <a:spcBef>
                <a:spcPts val="0"/>
              </a:spcBef>
              <a:spcAft>
                <a:spcPts val="0"/>
              </a:spcAft>
              <a:buNone/>
              <a:defRPr>
                <a:highlight>
                  <a:schemeClr val="lt1"/>
                </a:highlight>
                <a:latin typeface="Roboto Slab Regular"/>
                <a:ea typeface="Roboto Slab Regular"/>
                <a:cs typeface="Roboto Slab Regular"/>
                <a:sym typeface="Roboto Slab Regular"/>
              </a:defRPr>
            </a:lvl2pPr>
            <a:lvl3pPr lvl="2" algn="r">
              <a:spcBef>
                <a:spcPts val="0"/>
              </a:spcBef>
              <a:spcAft>
                <a:spcPts val="0"/>
              </a:spcAft>
              <a:buNone/>
              <a:defRPr>
                <a:highlight>
                  <a:schemeClr val="lt1"/>
                </a:highlight>
                <a:latin typeface="Roboto Slab Regular"/>
                <a:ea typeface="Roboto Slab Regular"/>
                <a:cs typeface="Roboto Slab Regular"/>
                <a:sym typeface="Roboto Slab Regular"/>
              </a:defRPr>
            </a:lvl3pPr>
            <a:lvl4pPr lvl="3" algn="r">
              <a:spcBef>
                <a:spcPts val="0"/>
              </a:spcBef>
              <a:spcAft>
                <a:spcPts val="0"/>
              </a:spcAft>
              <a:buNone/>
              <a:defRPr>
                <a:highlight>
                  <a:schemeClr val="lt1"/>
                </a:highlight>
                <a:latin typeface="Roboto Slab Regular"/>
                <a:ea typeface="Roboto Slab Regular"/>
                <a:cs typeface="Roboto Slab Regular"/>
                <a:sym typeface="Roboto Slab Regular"/>
              </a:defRPr>
            </a:lvl4pPr>
            <a:lvl5pPr lvl="4" algn="r">
              <a:spcBef>
                <a:spcPts val="0"/>
              </a:spcBef>
              <a:spcAft>
                <a:spcPts val="0"/>
              </a:spcAft>
              <a:buNone/>
              <a:defRPr>
                <a:highlight>
                  <a:schemeClr val="lt1"/>
                </a:highlight>
                <a:latin typeface="Roboto Slab Regular"/>
                <a:ea typeface="Roboto Slab Regular"/>
                <a:cs typeface="Roboto Slab Regular"/>
                <a:sym typeface="Roboto Slab Regular"/>
              </a:defRPr>
            </a:lvl5pPr>
            <a:lvl6pPr lvl="5" algn="r">
              <a:spcBef>
                <a:spcPts val="0"/>
              </a:spcBef>
              <a:spcAft>
                <a:spcPts val="0"/>
              </a:spcAft>
              <a:buNone/>
              <a:defRPr>
                <a:highlight>
                  <a:schemeClr val="lt1"/>
                </a:highlight>
                <a:latin typeface="Roboto Slab Regular"/>
                <a:ea typeface="Roboto Slab Regular"/>
                <a:cs typeface="Roboto Slab Regular"/>
                <a:sym typeface="Roboto Slab Regular"/>
              </a:defRPr>
            </a:lvl6pPr>
            <a:lvl7pPr lvl="6" algn="r">
              <a:spcBef>
                <a:spcPts val="0"/>
              </a:spcBef>
              <a:spcAft>
                <a:spcPts val="0"/>
              </a:spcAft>
              <a:buNone/>
              <a:defRPr>
                <a:highlight>
                  <a:schemeClr val="lt1"/>
                </a:highlight>
                <a:latin typeface="Roboto Slab Regular"/>
                <a:ea typeface="Roboto Slab Regular"/>
                <a:cs typeface="Roboto Slab Regular"/>
                <a:sym typeface="Roboto Slab Regular"/>
              </a:defRPr>
            </a:lvl7pPr>
            <a:lvl8pPr lvl="7" algn="r">
              <a:spcBef>
                <a:spcPts val="0"/>
              </a:spcBef>
              <a:spcAft>
                <a:spcPts val="0"/>
              </a:spcAft>
              <a:buNone/>
              <a:defRPr>
                <a:highlight>
                  <a:schemeClr val="lt1"/>
                </a:highlight>
                <a:latin typeface="Roboto Slab Regular"/>
                <a:ea typeface="Roboto Slab Regular"/>
                <a:cs typeface="Roboto Slab Regular"/>
                <a:sym typeface="Roboto Slab Regular"/>
              </a:defRPr>
            </a:lvl8pPr>
            <a:lvl9pPr lvl="8" algn="r">
              <a:spcBef>
                <a:spcPts val="0"/>
              </a:spcBef>
              <a:spcAft>
                <a:spcPts val="0"/>
              </a:spcAft>
              <a:buNone/>
              <a:defRPr>
                <a:highlight>
                  <a:schemeClr val="lt1"/>
                </a:highlight>
                <a:latin typeface="Roboto Slab Regular"/>
                <a:ea typeface="Roboto Slab Regular"/>
                <a:cs typeface="Roboto Slab Regular"/>
                <a:sym typeface="Roboto Slab Regul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_1">
    <p:spTree>
      <p:nvGrpSpPr>
        <p:cNvPr id="1" name="Shape 26"/>
        <p:cNvGrpSpPr/>
        <p:nvPr/>
      </p:nvGrpSpPr>
      <p:grpSpPr>
        <a:xfrm>
          <a:off x="0" y="0"/>
          <a:ext cx="0" cy="0"/>
          <a:chOff x="0" y="0"/>
          <a:chExt cx="0" cy="0"/>
        </a:xfrm>
      </p:grpSpPr>
      <p:sp>
        <p:nvSpPr>
          <p:cNvPr id="27" name="Google Shape;27;p5"/>
          <p:cNvSpPr/>
          <p:nvPr/>
        </p:nvSpPr>
        <p:spPr>
          <a:xfrm>
            <a:off x="685800" y="1428750"/>
            <a:ext cx="2838300" cy="4025100"/>
          </a:xfrm>
          <a:prstGeom prst="roundRect">
            <a:avLst>
              <a:gd name="adj" fmla="val 16667"/>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8" name="Google Shape;28;p5"/>
          <p:cNvSpPr txBox="1">
            <a:spLocks noGrp="1"/>
          </p:cNvSpPr>
          <p:nvPr>
            <p:ph type="ctrTitle"/>
          </p:nvPr>
        </p:nvSpPr>
        <p:spPr>
          <a:xfrm>
            <a:off x="1112700" y="3123025"/>
            <a:ext cx="1984500" cy="577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9" name="Google Shape;29;p5"/>
          <p:cNvSpPr txBox="1">
            <a:spLocks noGrp="1"/>
          </p:cNvSpPr>
          <p:nvPr>
            <p:ph type="subTitle" idx="1"/>
          </p:nvPr>
        </p:nvSpPr>
        <p:spPr>
          <a:xfrm>
            <a:off x="828600" y="2675875"/>
            <a:ext cx="2552700" cy="577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SUBTITLE ">
  <p:cSld name="TITLE_1_1_1_2">
    <p:spTree>
      <p:nvGrpSpPr>
        <p:cNvPr id="1" name="Shape 30"/>
        <p:cNvGrpSpPr/>
        <p:nvPr/>
      </p:nvGrpSpPr>
      <p:grpSpPr>
        <a:xfrm>
          <a:off x="0" y="0"/>
          <a:ext cx="0" cy="0"/>
          <a:chOff x="0" y="0"/>
          <a:chExt cx="0" cy="0"/>
        </a:xfrm>
      </p:grpSpPr>
      <p:sp>
        <p:nvSpPr>
          <p:cNvPr id="31" name="Google Shape;31;p6"/>
          <p:cNvSpPr/>
          <p:nvPr/>
        </p:nvSpPr>
        <p:spPr>
          <a:xfrm>
            <a:off x="-409575" y="-1439725"/>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6"/>
          <p:cNvSpPr txBox="1">
            <a:spLocks noGrp="1"/>
          </p:cNvSpPr>
          <p:nvPr>
            <p:ph type="ctrTitle"/>
          </p:nvPr>
        </p:nvSpPr>
        <p:spPr>
          <a:xfrm>
            <a:off x="1571625" y="2120975"/>
            <a:ext cx="27066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2400">
                <a:highlight>
                  <a:schemeClr val="lt1"/>
                </a:highlight>
              </a:defRPr>
            </a:lvl1pPr>
            <a:lvl2pPr lvl="1" algn="r" rtl="0">
              <a:spcBef>
                <a:spcPts val="0"/>
              </a:spcBef>
              <a:spcAft>
                <a:spcPts val="0"/>
              </a:spcAft>
              <a:buSzPts val="2400"/>
              <a:buNone/>
              <a:defRPr sz="2400">
                <a:highlight>
                  <a:schemeClr val="lt1"/>
                </a:highlight>
              </a:defRPr>
            </a:lvl2pPr>
            <a:lvl3pPr lvl="2" algn="r" rtl="0">
              <a:spcBef>
                <a:spcPts val="0"/>
              </a:spcBef>
              <a:spcAft>
                <a:spcPts val="0"/>
              </a:spcAft>
              <a:buSzPts val="2400"/>
              <a:buNone/>
              <a:defRPr sz="2400">
                <a:highlight>
                  <a:schemeClr val="lt1"/>
                </a:highlight>
              </a:defRPr>
            </a:lvl3pPr>
            <a:lvl4pPr lvl="3" algn="r" rtl="0">
              <a:spcBef>
                <a:spcPts val="0"/>
              </a:spcBef>
              <a:spcAft>
                <a:spcPts val="0"/>
              </a:spcAft>
              <a:buSzPts val="2400"/>
              <a:buNone/>
              <a:defRPr sz="2400">
                <a:highlight>
                  <a:schemeClr val="lt1"/>
                </a:highlight>
              </a:defRPr>
            </a:lvl4pPr>
            <a:lvl5pPr lvl="4" algn="r" rtl="0">
              <a:spcBef>
                <a:spcPts val="0"/>
              </a:spcBef>
              <a:spcAft>
                <a:spcPts val="0"/>
              </a:spcAft>
              <a:buSzPts val="2400"/>
              <a:buNone/>
              <a:defRPr sz="2400">
                <a:highlight>
                  <a:schemeClr val="lt1"/>
                </a:highlight>
              </a:defRPr>
            </a:lvl5pPr>
            <a:lvl6pPr lvl="5" algn="r" rtl="0">
              <a:spcBef>
                <a:spcPts val="0"/>
              </a:spcBef>
              <a:spcAft>
                <a:spcPts val="0"/>
              </a:spcAft>
              <a:buSzPts val="2400"/>
              <a:buNone/>
              <a:defRPr sz="2400">
                <a:highlight>
                  <a:schemeClr val="lt1"/>
                </a:highlight>
              </a:defRPr>
            </a:lvl6pPr>
            <a:lvl7pPr lvl="6" algn="r" rtl="0">
              <a:spcBef>
                <a:spcPts val="0"/>
              </a:spcBef>
              <a:spcAft>
                <a:spcPts val="0"/>
              </a:spcAft>
              <a:buSzPts val="2400"/>
              <a:buNone/>
              <a:defRPr sz="2400">
                <a:highlight>
                  <a:schemeClr val="lt1"/>
                </a:highlight>
              </a:defRPr>
            </a:lvl7pPr>
            <a:lvl8pPr lvl="7" algn="r" rtl="0">
              <a:spcBef>
                <a:spcPts val="0"/>
              </a:spcBef>
              <a:spcAft>
                <a:spcPts val="0"/>
              </a:spcAft>
              <a:buSzPts val="2400"/>
              <a:buNone/>
              <a:defRPr sz="2400">
                <a:highlight>
                  <a:schemeClr val="lt1"/>
                </a:highlight>
              </a:defRPr>
            </a:lvl8pPr>
            <a:lvl9pPr lvl="8" algn="r" rtl="0">
              <a:spcBef>
                <a:spcPts val="0"/>
              </a:spcBef>
              <a:spcAft>
                <a:spcPts val="0"/>
              </a:spcAft>
              <a:buSzPts val="2400"/>
              <a:buNone/>
              <a:defRPr sz="2400">
                <a:highlight>
                  <a:schemeClr val="lt1"/>
                </a:highlight>
              </a:defRPr>
            </a:lvl9pPr>
          </a:lstStyle>
          <a:p>
            <a:endParaRPr/>
          </a:p>
        </p:txBody>
      </p:sp>
      <p:sp>
        <p:nvSpPr>
          <p:cNvPr id="33" name="Google Shape;33;p6"/>
          <p:cNvSpPr txBox="1">
            <a:spLocks noGrp="1"/>
          </p:cNvSpPr>
          <p:nvPr>
            <p:ph type="subTitle" idx="1"/>
          </p:nvPr>
        </p:nvSpPr>
        <p:spPr>
          <a:xfrm>
            <a:off x="1102975" y="2701711"/>
            <a:ext cx="31749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a:highlight>
                  <a:schemeClr val="lt1"/>
                </a:highlight>
              </a:defRPr>
            </a:lvl1pPr>
            <a:lvl2pPr lvl="1" algn="r" rtl="0">
              <a:lnSpc>
                <a:spcPct val="100000"/>
              </a:lnSpc>
              <a:spcBef>
                <a:spcPts val="1600"/>
              </a:spcBef>
              <a:spcAft>
                <a:spcPts val="0"/>
              </a:spcAft>
              <a:buNone/>
              <a:defRPr>
                <a:highlight>
                  <a:schemeClr val="lt1"/>
                </a:highlight>
              </a:defRPr>
            </a:lvl2pPr>
            <a:lvl3pPr lvl="2" algn="r" rtl="0">
              <a:lnSpc>
                <a:spcPct val="100000"/>
              </a:lnSpc>
              <a:spcBef>
                <a:spcPts val="1600"/>
              </a:spcBef>
              <a:spcAft>
                <a:spcPts val="0"/>
              </a:spcAft>
              <a:buNone/>
              <a:defRPr>
                <a:highlight>
                  <a:schemeClr val="lt1"/>
                </a:highlight>
              </a:defRPr>
            </a:lvl3pPr>
            <a:lvl4pPr lvl="3" algn="r" rtl="0">
              <a:lnSpc>
                <a:spcPct val="100000"/>
              </a:lnSpc>
              <a:spcBef>
                <a:spcPts val="1600"/>
              </a:spcBef>
              <a:spcAft>
                <a:spcPts val="0"/>
              </a:spcAft>
              <a:buNone/>
              <a:defRPr>
                <a:highlight>
                  <a:schemeClr val="lt1"/>
                </a:highlight>
              </a:defRPr>
            </a:lvl4pPr>
            <a:lvl5pPr lvl="4" algn="r" rtl="0">
              <a:lnSpc>
                <a:spcPct val="100000"/>
              </a:lnSpc>
              <a:spcBef>
                <a:spcPts val="1600"/>
              </a:spcBef>
              <a:spcAft>
                <a:spcPts val="0"/>
              </a:spcAft>
              <a:buNone/>
              <a:defRPr>
                <a:highlight>
                  <a:schemeClr val="lt1"/>
                </a:highlight>
              </a:defRPr>
            </a:lvl5pPr>
            <a:lvl6pPr lvl="5" algn="r" rtl="0">
              <a:lnSpc>
                <a:spcPct val="100000"/>
              </a:lnSpc>
              <a:spcBef>
                <a:spcPts val="1600"/>
              </a:spcBef>
              <a:spcAft>
                <a:spcPts val="0"/>
              </a:spcAft>
              <a:buNone/>
              <a:defRPr>
                <a:highlight>
                  <a:schemeClr val="lt1"/>
                </a:highlight>
              </a:defRPr>
            </a:lvl6pPr>
            <a:lvl7pPr lvl="6" algn="r" rtl="0">
              <a:lnSpc>
                <a:spcPct val="100000"/>
              </a:lnSpc>
              <a:spcBef>
                <a:spcPts val="1600"/>
              </a:spcBef>
              <a:spcAft>
                <a:spcPts val="0"/>
              </a:spcAft>
              <a:buNone/>
              <a:defRPr>
                <a:highlight>
                  <a:schemeClr val="lt1"/>
                </a:highlight>
              </a:defRPr>
            </a:lvl7pPr>
            <a:lvl8pPr lvl="7" algn="r" rtl="0">
              <a:lnSpc>
                <a:spcPct val="100000"/>
              </a:lnSpc>
              <a:spcBef>
                <a:spcPts val="1600"/>
              </a:spcBef>
              <a:spcAft>
                <a:spcPts val="0"/>
              </a:spcAft>
              <a:buNone/>
              <a:defRPr>
                <a:highlight>
                  <a:schemeClr val="lt1"/>
                </a:highlight>
              </a:defRPr>
            </a:lvl8pPr>
            <a:lvl9pPr lvl="8" algn="r" rtl="0">
              <a:lnSpc>
                <a:spcPct val="100000"/>
              </a:lnSpc>
              <a:spcBef>
                <a:spcPts val="1600"/>
              </a:spcBef>
              <a:spcAft>
                <a:spcPts val="1600"/>
              </a:spcAft>
              <a:buNone/>
              <a:defRPr>
                <a:highlight>
                  <a:schemeClr val="lt1"/>
                </a:highlight>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IX COLUMNS">
  <p:cSld name="TITLE_1_1_1_2_1">
    <p:bg>
      <p:bgPr>
        <a:noFill/>
        <a:effectLst/>
      </p:bgPr>
    </p:bg>
    <p:spTree>
      <p:nvGrpSpPr>
        <p:cNvPr id="1" name="Shape 34"/>
        <p:cNvGrpSpPr/>
        <p:nvPr/>
      </p:nvGrpSpPr>
      <p:grpSpPr>
        <a:xfrm>
          <a:off x="0" y="0"/>
          <a:ext cx="0" cy="0"/>
          <a:chOff x="0" y="0"/>
          <a:chExt cx="0" cy="0"/>
        </a:xfrm>
      </p:grpSpPr>
      <p:sp>
        <p:nvSpPr>
          <p:cNvPr id="35" name="Google Shape;35;p7"/>
          <p:cNvSpPr/>
          <p:nvPr/>
        </p:nvSpPr>
        <p:spPr>
          <a:xfrm>
            <a:off x="1547175" y="1094700"/>
            <a:ext cx="6139500" cy="1125300"/>
          </a:xfrm>
          <a:prstGeom prst="roundRect">
            <a:avLst>
              <a:gd name="adj" fmla="val 27086"/>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7"/>
          <p:cNvSpPr txBox="1">
            <a:spLocks noGrp="1"/>
          </p:cNvSpPr>
          <p:nvPr>
            <p:ph type="ctrTitle"/>
          </p:nvPr>
        </p:nvSpPr>
        <p:spPr>
          <a:xfrm>
            <a:off x="896925" y="993325"/>
            <a:ext cx="2835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14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37" name="Google Shape;37;p7"/>
          <p:cNvSpPr txBox="1">
            <a:spLocks noGrp="1"/>
          </p:cNvSpPr>
          <p:nvPr>
            <p:ph type="subTitle" idx="1"/>
          </p:nvPr>
        </p:nvSpPr>
        <p:spPr>
          <a:xfrm>
            <a:off x="1714500" y="1435625"/>
            <a:ext cx="2017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000"/>
            </a:lvl1pPr>
            <a:lvl2pPr lvl="1" algn="r" rtl="0">
              <a:lnSpc>
                <a:spcPct val="100000"/>
              </a:lnSpc>
              <a:spcBef>
                <a:spcPts val="1600"/>
              </a:spcBef>
              <a:spcAft>
                <a:spcPts val="0"/>
              </a:spcAft>
              <a:buNone/>
              <a:defRPr sz="1000"/>
            </a:lvl2pPr>
            <a:lvl3pPr lvl="2" algn="r" rtl="0">
              <a:lnSpc>
                <a:spcPct val="100000"/>
              </a:lnSpc>
              <a:spcBef>
                <a:spcPts val="1600"/>
              </a:spcBef>
              <a:spcAft>
                <a:spcPts val="0"/>
              </a:spcAft>
              <a:buNone/>
              <a:defRPr sz="1000"/>
            </a:lvl3pPr>
            <a:lvl4pPr lvl="3" algn="r" rtl="0">
              <a:lnSpc>
                <a:spcPct val="100000"/>
              </a:lnSpc>
              <a:spcBef>
                <a:spcPts val="1600"/>
              </a:spcBef>
              <a:spcAft>
                <a:spcPts val="0"/>
              </a:spcAft>
              <a:buNone/>
              <a:defRPr sz="1000"/>
            </a:lvl4pPr>
            <a:lvl5pPr lvl="4" algn="r" rtl="0">
              <a:lnSpc>
                <a:spcPct val="100000"/>
              </a:lnSpc>
              <a:spcBef>
                <a:spcPts val="1600"/>
              </a:spcBef>
              <a:spcAft>
                <a:spcPts val="0"/>
              </a:spcAft>
              <a:buNone/>
              <a:defRPr sz="1000"/>
            </a:lvl5pPr>
            <a:lvl6pPr lvl="5" algn="r" rtl="0">
              <a:lnSpc>
                <a:spcPct val="100000"/>
              </a:lnSpc>
              <a:spcBef>
                <a:spcPts val="1600"/>
              </a:spcBef>
              <a:spcAft>
                <a:spcPts val="0"/>
              </a:spcAft>
              <a:buNone/>
              <a:defRPr sz="1000"/>
            </a:lvl6pPr>
            <a:lvl7pPr lvl="6" algn="r" rtl="0">
              <a:lnSpc>
                <a:spcPct val="100000"/>
              </a:lnSpc>
              <a:spcBef>
                <a:spcPts val="1600"/>
              </a:spcBef>
              <a:spcAft>
                <a:spcPts val="0"/>
              </a:spcAft>
              <a:buNone/>
              <a:defRPr sz="1000"/>
            </a:lvl7pPr>
            <a:lvl8pPr lvl="7" algn="r" rtl="0">
              <a:lnSpc>
                <a:spcPct val="100000"/>
              </a:lnSpc>
              <a:spcBef>
                <a:spcPts val="1600"/>
              </a:spcBef>
              <a:spcAft>
                <a:spcPts val="0"/>
              </a:spcAft>
              <a:buNone/>
              <a:defRPr sz="1000"/>
            </a:lvl8pPr>
            <a:lvl9pPr lvl="8" algn="r" rtl="0">
              <a:lnSpc>
                <a:spcPct val="100000"/>
              </a:lnSpc>
              <a:spcBef>
                <a:spcPts val="1600"/>
              </a:spcBef>
              <a:spcAft>
                <a:spcPts val="1600"/>
              </a:spcAft>
              <a:buNone/>
              <a:defRPr sz="1000"/>
            </a:lvl9pPr>
          </a:lstStyle>
          <a:p>
            <a:endParaRPr/>
          </a:p>
        </p:txBody>
      </p:sp>
      <p:sp>
        <p:nvSpPr>
          <p:cNvPr id="38" name="Google Shape;38;p7"/>
          <p:cNvSpPr/>
          <p:nvPr/>
        </p:nvSpPr>
        <p:spPr>
          <a:xfrm>
            <a:off x="1547175" y="2290438"/>
            <a:ext cx="6139500" cy="1125300"/>
          </a:xfrm>
          <a:prstGeom prst="roundRect">
            <a:avLst>
              <a:gd name="adj" fmla="val 2539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7"/>
          <p:cNvSpPr/>
          <p:nvPr/>
        </p:nvSpPr>
        <p:spPr>
          <a:xfrm>
            <a:off x="1547175" y="3486150"/>
            <a:ext cx="6139500" cy="1125300"/>
          </a:xfrm>
          <a:prstGeom prst="roundRect">
            <a:avLst>
              <a:gd name="adj" fmla="val 22853"/>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7"/>
          <p:cNvSpPr txBox="1">
            <a:spLocks noGrp="1"/>
          </p:cNvSpPr>
          <p:nvPr>
            <p:ph type="ctrTitle" idx="2"/>
          </p:nvPr>
        </p:nvSpPr>
        <p:spPr>
          <a:xfrm>
            <a:off x="5411775" y="993325"/>
            <a:ext cx="283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41" name="Google Shape;41;p7"/>
          <p:cNvSpPr txBox="1">
            <a:spLocks noGrp="1"/>
          </p:cNvSpPr>
          <p:nvPr>
            <p:ph type="subTitle" idx="3"/>
          </p:nvPr>
        </p:nvSpPr>
        <p:spPr>
          <a:xfrm>
            <a:off x="5432101" y="1435625"/>
            <a:ext cx="2017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lvl1pPr>
            <a:lvl2pPr lvl="1" rtl="0">
              <a:lnSpc>
                <a:spcPct val="100000"/>
              </a:lnSpc>
              <a:spcBef>
                <a:spcPts val="1600"/>
              </a:spcBef>
              <a:spcAft>
                <a:spcPts val="0"/>
              </a:spcAft>
              <a:buNone/>
              <a:defRPr sz="1000"/>
            </a:lvl2pPr>
            <a:lvl3pPr lvl="2" rtl="0">
              <a:lnSpc>
                <a:spcPct val="100000"/>
              </a:lnSpc>
              <a:spcBef>
                <a:spcPts val="1600"/>
              </a:spcBef>
              <a:spcAft>
                <a:spcPts val="0"/>
              </a:spcAft>
              <a:buNone/>
              <a:defRPr sz="1000"/>
            </a:lvl3pPr>
            <a:lvl4pPr lvl="3" rtl="0">
              <a:lnSpc>
                <a:spcPct val="100000"/>
              </a:lnSpc>
              <a:spcBef>
                <a:spcPts val="1600"/>
              </a:spcBef>
              <a:spcAft>
                <a:spcPts val="0"/>
              </a:spcAft>
              <a:buNone/>
              <a:defRPr sz="1000"/>
            </a:lvl4pPr>
            <a:lvl5pPr lvl="4" rtl="0">
              <a:lnSpc>
                <a:spcPct val="100000"/>
              </a:lnSpc>
              <a:spcBef>
                <a:spcPts val="1600"/>
              </a:spcBef>
              <a:spcAft>
                <a:spcPts val="0"/>
              </a:spcAft>
              <a:buNone/>
              <a:defRPr sz="1000"/>
            </a:lvl5pPr>
            <a:lvl6pPr lvl="5" rtl="0">
              <a:lnSpc>
                <a:spcPct val="100000"/>
              </a:lnSpc>
              <a:spcBef>
                <a:spcPts val="1600"/>
              </a:spcBef>
              <a:spcAft>
                <a:spcPts val="0"/>
              </a:spcAft>
              <a:buNone/>
              <a:defRPr sz="1000"/>
            </a:lvl6pPr>
            <a:lvl7pPr lvl="6" rtl="0">
              <a:lnSpc>
                <a:spcPct val="100000"/>
              </a:lnSpc>
              <a:spcBef>
                <a:spcPts val="1600"/>
              </a:spcBef>
              <a:spcAft>
                <a:spcPts val="0"/>
              </a:spcAft>
              <a:buNone/>
              <a:defRPr sz="1000"/>
            </a:lvl7pPr>
            <a:lvl8pPr lvl="7" rtl="0">
              <a:lnSpc>
                <a:spcPct val="100000"/>
              </a:lnSpc>
              <a:spcBef>
                <a:spcPts val="1600"/>
              </a:spcBef>
              <a:spcAft>
                <a:spcPts val="0"/>
              </a:spcAft>
              <a:buNone/>
              <a:defRPr sz="1000"/>
            </a:lvl8pPr>
            <a:lvl9pPr lvl="8" rtl="0">
              <a:lnSpc>
                <a:spcPct val="100000"/>
              </a:lnSpc>
              <a:spcBef>
                <a:spcPts val="1600"/>
              </a:spcBef>
              <a:spcAft>
                <a:spcPts val="1600"/>
              </a:spcAft>
              <a:buNone/>
              <a:defRPr sz="1000"/>
            </a:lvl9pPr>
          </a:lstStyle>
          <a:p>
            <a:endParaRPr/>
          </a:p>
        </p:txBody>
      </p:sp>
      <p:sp>
        <p:nvSpPr>
          <p:cNvPr id="42" name="Google Shape;42;p7"/>
          <p:cNvSpPr txBox="1">
            <a:spLocks noGrp="1"/>
          </p:cNvSpPr>
          <p:nvPr>
            <p:ph type="ctrTitle" idx="4"/>
          </p:nvPr>
        </p:nvSpPr>
        <p:spPr>
          <a:xfrm>
            <a:off x="5411775" y="2198100"/>
            <a:ext cx="283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43" name="Google Shape;43;p7"/>
          <p:cNvSpPr txBox="1">
            <a:spLocks noGrp="1"/>
          </p:cNvSpPr>
          <p:nvPr>
            <p:ph type="subTitle" idx="5"/>
          </p:nvPr>
        </p:nvSpPr>
        <p:spPr>
          <a:xfrm>
            <a:off x="5432101" y="2640400"/>
            <a:ext cx="2017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lvl1pPr>
            <a:lvl2pPr lvl="1" rtl="0">
              <a:lnSpc>
                <a:spcPct val="100000"/>
              </a:lnSpc>
              <a:spcBef>
                <a:spcPts val="1600"/>
              </a:spcBef>
              <a:spcAft>
                <a:spcPts val="0"/>
              </a:spcAft>
              <a:buNone/>
              <a:defRPr sz="1000"/>
            </a:lvl2pPr>
            <a:lvl3pPr lvl="2" rtl="0">
              <a:lnSpc>
                <a:spcPct val="100000"/>
              </a:lnSpc>
              <a:spcBef>
                <a:spcPts val="1600"/>
              </a:spcBef>
              <a:spcAft>
                <a:spcPts val="0"/>
              </a:spcAft>
              <a:buNone/>
              <a:defRPr sz="1000"/>
            </a:lvl3pPr>
            <a:lvl4pPr lvl="3" rtl="0">
              <a:lnSpc>
                <a:spcPct val="100000"/>
              </a:lnSpc>
              <a:spcBef>
                <a:spcPts val="1600"/>
              </a:spcBef>
              <a:spcAft>
                <a:spcPts val="0"/>
              </a:spcAft>
              <a:buNone/>
              <a:defRPr sz="1000"/>
            </a:lvl4pPr>
            <a:lvl5pPr lvl="4" rtl="0">
              <a:lnSpc>
                <a:spcPct val="100000"/>
              </a:lnSpc>
              <a:spcBef>
                <a:spcPts val="1600"/>
              </a:spcBef>
              <a:spcAft>
                <a:spcPts val="0"/>
              </a:spcAft>
              <a:buNone/>
              <a:defRPr sz="1000"/>
            </a:lvl5pPr>
            <a:lvl6pPr lvl="5" rtl="0">
              <a:lnSpc>
                <a:spcPct val="100000"/>
              </a:lnSpc>
              <a:spcBef>
                <a:spcPts val="1600"/>
              </a:spcBef>
              <a:spcAft>
                <a:spcPts val="0"/>
              </a:spcAft>
              <a:buNone/>
              <a:defRPr sz="1000"/>
            </a:lvl6pPr>
            <a:lvl7pPr lvl="6" rtl="0">
              <a:lnSpc>
                <a:spcPct val="100000"/>
              </a:lnSpc>
              <a:spcBef>
                <a:spcPts val="1600"/>
              </a:spcBef>
              <a:spcAft>
                <a:spcPts val="0"/>
              </a:spcAft>
              <a:buNone/>
              <a:defRPr sz="1000"/>
            </a:lvl7pPr>
            <a:lvl8pPr lvl="7" rtl="0">
              <a:lnSpc>
                <a:spcPct val="100000"/>
              </a:lnSpc>
              <a:spcBef>
                <a:spcPts val="1600"/>
              </a:spcBef>
              <a:spcAft>
                <a:spcPts val="0"/>
              </a:spcAft>
              <a:buNone/>
              <a:defRPr sz="1000"/>
            </a:lvl8pPr>
            <a:lvl9pPr lvl="8" rtl="0">
              <a:lnSpc>
                <a:spcPct val="100000"/>
              </a:lnSpc>
              <a:spcBef>
                <a:spcPts val="1600"/>
              </a:spcBef>
              <a:spcAft>
                <a:spcPts val="1600"/>
              </a:spcAft>
              <a:buNone/>
              <a:defRPr sz="1000"/>
            </a:lvl9pPr>
          </a:lstStyle>
          <a:p>
            <a:endParaRPr/>
          </a:p>
        </p:txBody>
      </p:sp>
      <p:sp>
        <p:nvSpPr>
          <p:cNvPr id="44" name="Google Shape;44;p7"/>
          <p:cNvSpPr txBox="1">
            <a:spLocks noGrp="1"/>
          </p:cNvSpPr>
          <p:nvPr>
            <p:ph type="title" idx="6"/>
          </p:nvPr>
        </p:nvSpPr>
        <p:spPr>
          <a:xfrm>
            <a:off x="1773964" y="270900"/>
            <a:ext cx="5589900" cy="609000"/>
          </a:xfrm>
          <a:prstGeom prst="rect">
            <a:avLst/>
          </a:prstGeom>
        </p:spPr>
        <p:txBody>
          <a:bodyPr spcFirstLastPara="1" wrap="square" lIns="91425" tIns="91425" rIns="91425" bIns="91425" anchor="b" anchorCtr="0">
            <a:noAutofit/>
          </a:bodyPr>
          <a:lstStyle>
            <a:lvl1pPr lvl="0" algn="ctr">
              <a:spcBef>
                <a:spcPts val="0"/>
              </a:spcBef>
              <a:spcAft>
                <a:spcPts val="0"/>
              </a:spcAft>
              <a:buNone/>
              <a:defRPr sz="2400"/>
            </a:lvl1pPr>
            <a:lvl2pPr lvl="1" algn="ctr">
              <a:spcBef>
                <a:spcPts val="0"/>
              </a:spcBef>
              <a:spcAft>
                <a:spcPts val="0"/>
              </a:spcAft>
              <a:buNone/>
              <a:defRPr sz="2400">
                <a:latin typeface="Roboto Slab Regular"/>
                <a:ea typeface="Roboto Slab Regular"/>
                <a:cs typeface="Roboto Slab Regular"/>
                <a:sym typeface="Roboto Slab Regular"/>
              </a:defRPr>
            </a:lvl2pPr>
            <a:lvl3pPr lvl="2" algn="ctr">
              <a:spcBef>
                <a:spcPts val="0"/>
              </a:spcBef>
              <a:spcAft>
                <a:spcPts val="0"/>
              </a:spcAft>
              <a:buNone/>
              <a:defRPr sz="2400">
                <a:latin typeface="Roboto Slab Regular"/>
                <a:ea typeface="Roboto Slab Regular"/>
                <a:cs typeface="Roboto Slab Regular"/>
                <a:sym typeface="Roboto Slab Regular"/>
              </a:defRPr>
            </a:lvl3pPr>
            <a:lvl4pPr lvl="3" algn="ctr">
              <a:spcBef>
                <a:spcPts val="0"/>
              </a:spcBef>
              <a:spcAft>
                <a:spcPts val="0"/>
              </a:spcAft>
              <a:buNone/>
              <a:defRPr sz="2400">
                <a:latin typeface="Roboto Slab Regular"/>
                <a:ea typeface="Roboto Slab Regular"/>
                <a:cs typeface="Roboto Slab Regular"/>
                <a:sym typeface="Roboto Slab Regular"/>
              </a:defRPr>
            </a:lvl4pPr>
            <a:lvl5pPr lvl="4" algn="ctr">
              <a:spcBef>
                <a:spcPts val="0"/>
              </a:spcBef>
              <a:spcAft>
                <a:spcPts val="0"/>
              </a:spcAft>
              <a:buNone/>
              <a:defRPr sz="2400">
                <a:latin typeface="Roboto Slab Regular"/>
                <a:ea typeface="Roboto Slab Regular"/>
                <a:cs typeface="Roboto Slab Regular"/>
                <a:sym typeface="Roboto Slab Regular"/>
              </a:defRPr>
            </a:lvl5pPr>
            <a:lvl6pPr lvl="5" algn="ctr">
              <a:spcBef>
                <a:spcPts val="0"/>
              </a:spcBef>
              <a:spcAft>
                <a:spcPts val="0"/>
              </a:spcAft>
              <a:buNone/>
              <a:defRPr sz="2400">
                <a:latin typeface="Roboto Slab Regular"/>
                <a:ea typeface="Roboto Slab Regular"/>
                <a:cs typeface="Roboto Slab Regular"/>
                <a:sym typeface="Roboto Slab Regular"/>
              </a:defRPr>
            </a:lvl6pPr>
            <a:lvl7pPr lvl="6" algn="ctr">
              <a:spcBef>
                <a:spcPts val="0"/>
              </a:spcBef>
              <a:spcAft>
                <a:spcPts val="0"/>
              </a:spcAft>
              <a:buNone/>
              <a:defRPr sz="2400">
                <a:latin typeface="Roboto Slab Regular"/>
                <a:ea typeface="Roboto Slab Regular"/>
                <a:cs typeface="Roboto Slab Regular"/>
                <a:sym typeface="Roboto Slab Regular"/>
              </a:defRPr>
            </a:lvl7pPr>
            <a:lvl8pPr lvl="7" algn="ctr">
              <a:spcBef>
                <a:spcPts val="0"/>
              </a:spcBef>
              <a:spcAft>
                <a:spcPts val="0"/>
              </a:spcAft>
              <a:buNone/>
              <a:defRPr sz="2400">
                <a:latin typeface="Roboto Slab Regular"/>
                <a:ea typeface="Roboto Slab Regular"/>
                <a:cs typeface="Roboto Slab Regular"/>
                <a:sym typeface="Roboto Slab Regular"/>
              </a:defRPr>
            </a:lvl8pPr>
            <a:lvl9pPr lvl="8" algn="ctr">
              <a:spcBef>
                <a:spcPts val="0"/>
              </a:spcBef>
              <a:spcAft>
                <a:spcPts val="0"/>
              </a:spcAft>
              <a:buNone/>
              <a:defRPr sz="2400">
                <a:latin typeface="Roboto Slab Regular"/>
                <a:ea typeface="Roboto Slab Regular"/>
                <a:cs typeface="Roboto Slab Regular"/>
                <a:sym typeface="Roboto Slab Regular"/>
              </a:defRPr>
            </a:lvl9pPr>
          </a:lstStyle>
          <a:p>
            <a:endParaRPr/>
          </a:p>
        </p:txBody>
      </p:sp>
      <p:sp>
        <p:nvSpPr>
          <p:cNvPr id="45" name="Google Shape;45;p7"/>
          <p:cNvSpPr txBox="1">
            <a:spLocks noGrp="1"/>
          </p:cNvSpPr>
          <p:nvPr>
            <p:ph type="ctrTitle" idx="7"/>
          </p:nvPr>
        </p:nvSpPr>
        <p:spPr>
          <a:xfrm>
            <a:off x="5411775" y="3399175"/>
            <a:ext cx="28353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46" name="Google Shape;46;p7"/>
          <p:cNvSpPr txBox="1">
            <a:spLocks noGrp="1"/>
          </p:cNvSpPr>
          <p:nvPr>
            <p:ph type="subTitle" idx="8"/>
          </p:nvPr>
        </p:nvSpPr>
        <p:spPr>
          <a:xfrm>
            <a:off x="5432101" y="3841475"/>
            <a:ext cx="20178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lvl1pPr>
            <a:lvl2pPr lvl="1" rtl="0">
              <a:lnSpc>
                <a:spcPct val="100000"/>
              </a:lnSpc>
              <a:spcBef>
                <a:spcPts val="1600"/>
              </a:spcBef>
              <a:spcAft>
                <a:spcPts val="0"/>
              </a:spcAft>
              <a:buNone/>
              <a:defRPr sz="1000"/>
            </a:lvl2pPr>
            <a:lvl3pPr lvl="2" rtl="0">
              <a:lnSpc>
                <a:spcPct val="100000"/>
              </a:lnSpc>
              <a:spcBef>
                <a:spcPts val="1600"/>
              </a:spcBef>
              <a:spcAft>
                <a:spcPts val="0"/>
              </a:spcAft>
              <a:buNone/>
              <a:defRPr sz="1000"/>
            </a:lvl3pPr>
            <a:lvl4pPr lvl="3" rtl="0">
              <a:lnSpc>
                <a:spcPct val="100000"/>
              </a:lnSpc>
              <a:spcBef>
                <a:spcPts val="1600"/>
              </a:spcBef>
              <a:spcAft>
                <a:spcPts val="0"/>
              </a:spcAft>
              <a:buNone/>
              <a:defRPr sz="1000"/>
            </a:lvl4pPr>
            <a:lvl5pPr lvl="4" rtl="0">
              <a:lnSpc>
                <a:spcPct val="100000"/>
              </a:lnSpc>
              <a:spcBef>
                <a:spcPts val="1600"/>
              </a:spcBef>
              <a:spcAft>
                <a:spcPts val="0"/>
              </a:spcAft>
              <a:buNone/>
              <a:defRPr sz="1000"/>
            </a:lvl5pPr>
            <a:lvl6pPr lvl="5" rtl="0">
              <a:lnSpc>
                <a:spcPct val="100000"/>
              </a:lnSpc>
              <a:spcBef>
                <a:spcPts val="1600"/>
              </a:spcBef>
              <a:spcAft>
                <a:spcPts val="0"/>
              </a:spcAft>
              <a:buNone/>
              <a:defRPr sz="1000"/>
            </a:lvl6pPr>
            <a:lvl7pPr lvl="6" rtl="0">
              <a:lnSpc>
                <a:spcPct val="100000"/>
              </a:lnSpc>
              <a:spcBef>
                <a:spcPts val="1600"/>
              </a:spcBef>
              <a:spcAft>
                <a:spcPts val="0"/>
              </a:spcAft>
              <a:buNone/>
              <a:defRPr sz="1000"/>
            </a:lvl7pPr>
            <a:lvl8pPr lvl="7" rtl="0">
              <a:lnSpc>
                <a:spcPct val="100000"/>
              </a:lnSpc>
              <a:spcBef>
                <a:spcPts val="1600"/>
              </a:spcBef>
              <a:spcAft>
                <a:spcPts val="0"/>
              </a:spcAft>
              <a:buNone/>
              <a:defRPr sz="1000"/>
            </a:lvl8pPr>
            <a:lvl9pPr lvl="8" rtl="0">
              <a:lnSpc>
                <a:spcPct val="100000"/>
              </a:lnSpc>
              <a:spcBef>
                <a:spcPts val="1600"/>
              </a:spcBef>
              <a:spcAft>
                <a:spcPts val="1600"/>
              </a:spcAft>
              <a:buNone/>
              <a:defRPr sz="1000"/>
            </a:lvl9pPr>
          </a:lstStyle>
          <a:p>
            <a:endParaRPr/>
          </a:p>
        </p:txBody>
      </p:sp>
      <p:sp>
        <p:nvSpPr>
          <p:cNvPr id="47" name="Google Shape;47;p7"/>
          <p:cNvSpPr txBox="1">
            <a:spLocks noGrp="1"/>
          </p:cNvSpPr>
          <p:nvPr>
            <p:ph type="ctrTitle" idx="9"/>
          </p:nvPr>
        </p:nvSpPr>
        <p:spPr>
          <a:xfrm>
            <a:off x="896925" y="2198100"/>
            <a:ext cx="2835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14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48" name="Google Shape;48;p7"/>
          <p:cNvSpPr txBox="1">
            <a:spLocks noGrp="1"/>
          </p:cNvSpPr>
          <p:nvPr>
            <p:ph type="subTitle" idx="13"/>
          </p:nvPr>
        </p:nvSpPr>
        <p:spPr>
          <a:xfrm>
            <a:off x="1714500" y="2640400"/>
            <a:ext cx="2017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000"/>
            </a:lvl1pPr>
            <a:lvl2pPr lvl="1" algn="r" rtl="0">
              <a:lnSpc>
                <a:spcPct val="100000"/>
              </a:lnSpc>
              <a:spcBef>
                <a:spcPts val="1600"/>
              </a:spcBef>
              <a:spcAft>
                <a:spcPts val="0"/>
              </a:spcAft>
              <a:buNone/>
              <a:defRPr sz="1000"/>
            </a:lvl2pPr>
            <a:lvl3pPr lvl="2" algn="r" rtl="0">
              <a:lnSpc>
                <a:spcPct val="100000"/>
              </a:lnSpc>
              <a:spcBef>
                <a:spcPts val="1600"/>
              </a:spcBef>
              <a:spcAft>
                <a:spcPts val="0"/>
              </a:spcAft>
              <a:buNone/>
              <a:defRPr sz="1000"/>
            </a:lvl3pPr>
            <a:lvl4pPr lvl="3" algn="r" rtl="0">
              <a:lnSpc>
                <a:spcPct val="100000"/>
              </a:lnSpc>
              <a:spcBef>
                <a:spcPts val="1600"/>
              </a:spcBef>
              <a:spcAft>
                <a:spcPts val="0"/>
              </a:spcAft>
              <a:buNone/>
              <a:defRPr sz="1000"/>
            </a:lvl4pPr>
            <a:lvl5pPr lvl="4" algn="r" rtl="0">
              <a:lnSpc>
                <a:spcPct val="100000"/>
              </a:lnSpc>
              <a:spcBef>
                <a:spcPts val="1600"/>
              </a:spcBef>
              <a:spcAft>
                <a:spcPts val="0"/>
              </a:spcAft>
              <a:buNone/>
              <a:defRPr sz="1000"/>
            </a:lvl5pPr>
            <a:lvl6pPr lvl="5" algn="r" rtl="0">
              <a:lnSpc>
                <a:spcPct val="100000"/>
              </a:lnSpc>
              <a:spcBef>
                <a:spcPts val="1600"/>
              </a:spcBef>
              <a:spcAft>
                <a:spcPts val="0"/>
              </a:spcAft>
              <a:buNone/>
              <a:defRPr sz="1000"/>
            </a:lvl6pPr>
            <a:lvl7pPr lvl="6" algn="r" rtl="0">
              <a:lnSpc>
                <a:spcPct val="100000"/>
              </a:lnSpc>
              <a:spcBef>
                <a:spcPts val="1600"/>
              </a:spcBef>
              <a:spcAft>
                <a:spcPts val="0"/>
              </a:spcAft>
              <a:buNone/>
              <a:defRPr sz="1000"/>
            </a:lvl7pPr>
            <a:lvl8pPr lvl="7" algn="r" rtl="0">
              <a:lnSpc>
                <a:spcPct val="100000"/>
              </a:lnSpc>
              <a:spcBef>
                <a:spcPts val="1600"/>
              </a:spcBef>
              <a:spcAft>
                <a:spcPts val="0"/>
              </a:spcAft>
              <a:buNone/>
              <a:defRPr sz="1000"/>
            </a:lvl8pPr>
            <a:lvl9pPr lvl="8" algn="r" rtl="0">
              <a:lnSpc>
                <a:spcPct val="100000"/>
              </a:lnSpc>
              <a:spcBef>
                <a:spcPts val="1600"/>
              </a:spcBef>
              <a:spcAft>
                <a:spcPts val="1600"/>
              </a:spcAft>
              <a:buNone/>
              <a:defRPr sz="1000"/>
            </a:lvl9pPr>
          </a:lstStyle>
          <a:p>
            <a:endParaRPr/>
          </a:p>
        </p:txBody>
      </p:sp>
      <p:sp>
        <p:nvSpPr>
          <p:cNvPr id="49" name="Google Shape;49;p7"/>
          <p:cNvSpPr txBox="1">
            <a:spLocks noGrp="1"/>
          </p:cNvSpPr>
          <p:nvPr>
            <p:ph type="ctrTitle" idx="14"/>
          </p:nvPr>
        </p:nvSpPr>
        <p:spPr>
          <a:xfrm>
            <a:off x="896925" y="3399175"/>
            <a:ext cx="2835300" cy="577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1400"/>
              <a:buNone/>
              <a:defRPr sz="1400"/>
            </a:lvl1pPr>
            <a:lvl2pPr lvl="1" algn="r" rtl="0">
              <a:spcBef>
                <a:spcPts val="0"/>
              </a:spcBef>
              <a:spcAft>
                <a:spcPts val="0"/>
              </a:spcAft>
              <a:buSzPts val="1400"/>
              <a:buNone/>
              <a:defRPr sz="1400"/>
            </a:lvl2pPr>
            <a:lvl3pPr lvl="2" algn="r" rtl="0">
              <a:spcBef>
                <a:spcPts val="0"/>
              </a:spcBef>
              <a:spcAft>
                <a:spcPts val="0"/>
              </a:spcAft>
              <a:buSzPts val="1400"/>
              <a:buNone/>
              <a:defRPr sz="1400"/>
            </a:lvl3pPr>
            <a:lvl4pPr lvl="3" algn="r" rtl="0">
              <a:spcBef>
                <a:spcPts val="0"/>
              </a:spcBef>
              <a:spcAft>
                <a:spcPts val="0"/>
              </a:spcAft>
              <a:buSzPts val="1400"/>
              <a:buNone/>
              <a:defRPr sz="1400"/>
            </a:lvl4pPr>
            <a:lvl5pPr lvl="4" algn="r" rtl="0">
              <a:spcBef>
                <a:spcPts val="0"/>
              </a:spcBef>
              <a:spcAft>
                <a:spcPts val="0"/>
              </a:spcAft>
              <a:buSzPts val="1400"/>
              <a:buNone/>
              <a:defRPr sz="1400"/>
            </a:lvl5pPr>
            <a:lvl6pPr lvl="5" algn="r" rtl="0">
              <a:spcBef>
                <a:spcPts val="0"/>
              </a:spcBef>
              <a:spcAft>
                <a:spcPts val="0"/>
              </a:spcAft>
              <a:buSzPts val="1400"/>
              <a:buNone/>
              <a:defRPr sz="1400"/>
            </a:lvl6pPr>
            <a:lvl7pPr lvl="6" algn="r" rtl="0">
              <a:spcBef>
                <a:spcPts val="0"/>
              </a:spcBef>
              <a:spcAft>
                <a:spcPts val="0"/>
              </a:spcAft>
              <a:buSzPts val="1400"/>
              <a:buNone/>
              <a:defRPr sz="1400"/>
            </a:lvl7pPr>
            <a:lvl8pPr lvl="7" algn="r" rtl="0">
              <a:spcBef>
                <a:spcPts val="0"/>
              </a:spcBef>
              <a:spcAft>
                <a:spcPts val="0"/>
              </a:spcAft>
              <a:buSzPts val="1400"/>
              <a:buNone/>
              <a:defRPr sz="1400"/>
            </a:lvl8pPr>
            <a:lvl9pPr lvl="8" algn="r" rtl="0">
              <a:spcBef>
                <a:spcPts val="0"/>
              </a:spcBef>
              <a:spcAft>
                <a:spcPts val="0"/>
              </a:spcAft>
              <a:buSzPts val="1400"/>
              <a:buNone/>
              <a:defRPr sz="1400"/>
            </a:lvl9pPr>
          </a:lstStyle>
          <a:p>
            <a:endParaRPr/>
          </a:p>
        </p:txBody>
      </p:sp>
      <p:sp>
        <p:nvSpPr>
          <p:cNvPr id="50" name="Google Shape;50;p7"/>
          <p:cNvSpPr txBox="1">
            <a:spLocks noGrp="1"/>
          </p:cNvSpPr>
          <p:nvPr>
            <p:ph type="subTitle" idx="15"/>
          </p:nvPr>
        </p:nvSpPr>
        <p:spPr>
          <a:xfrm>
            <a:off x="1714500" y="3841475"/>
            <a:ext cx="2017800" cy="577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000"/>
            </a:lvl1pPr>
            <a:lvl2pPr lvl="1" algn="r" rtl="0">
              <a:lnSpc>
                <a:spcPct val="100000"/>
              </a:lnSpc>
              <a:spcBef>
                <a:spcPts val="1600"/>
              </a:spcBef>
              <a:spcAft>
                <a:spcPts val="0"/>
              </a:spcAft>
              <a:buNone/>
              <a:defRPr sz="1000"/>
            </a:lvl2pPr>
            <a:lvl3pPr lvl="2" algn="r" rtl="0">
              <a:lnSpc>
                <a:spcPct val="100000"/>
              </a:lnSpc>
              <a:spcBef>
                <a:spcPts val="1600"/>
              </a:spcBef>
              <a:spcAft>
                <a:spcPts val="0"/>
              </a:spcAft>
              <a:buNone/>
              <a:defRPr sz="1000"/>
            </a:lvl3pPr>
            <a:lvl4pPr lvl="3" algn="r" rtl="0">
              <a:lnSpc>
                <a:spcPct val="100000"/>
              </a:lnSpc>
              <a:spcBef>
                <a:spcPts val="1600"/>
              </a:spcBef>
              <a:spcAft>
                <a:spcPts val="0"/>
              </a:spcAft>
              <a:buNone/>
              <a:defRPr sz="1000"/>
            </a:lvl4pPr>
            <a:lvl5pPr lvl="4" algn="r" rtl="0">
              <a:lnSpc>
                <a:spcPct val="100000"/>
              </a:lnSpc>
              <a:spcBef>
                <a:spcPts val="1600"/>
              </a:spcBef>
              <a:spcAft>
                <a:spcPts val="0"/>
              </a:spcAft>
              <a:buNone/>
              <a:defRPr sz="1000"/>
            </a:lvl5pPr>
            <a:lvl6pPr lvl="5" algn="r" rtl="0">
              <a:lnSpc>
                <a:spcPct val="100000"/>
              </a:lnSpc>
              <a:spcBef>
                <a:spcPts val="1600"/>
              </a:spcBef>
              <a:spcAft>
                <a:spcPts val="0"/>
              </a:spcAft>
              <a:buNone/>
              <a:defRPr sz="1000"/>
            </a:lvl6pPr>
            <a:lvl7pPr lvl="6" algn="r" rtl="0">
              <a:lnSpc>
                <a:spcPct val="100000"/>
              </a:lnSpc>
              <a:spcBef>
                <a:spcPts val="1600"/>
              </a:spcBef>
              <a:spcAft>
                <a:spcPts val="0"/>
              </a:spcAft>
              <a:buNone/>
              <a:defRPr sz="1000"/>
            </a:lvl7pPr>
            <a:lvl8pPr lvl="7" algn="r" rtl="0">
              <a:lnSpc>
                <a:spcPct val="100000"/>
              </a:lnSpc>
              <a:spcBef>
                <a:spcPts val="1600"/>
              </a:spcBef>
              <a:spcAft>
                <a:spcPts val="0"/>
              </a:spcAft>
              <a:buNone/>
              <a:defRPr sz="1000"/>
            </a:lvl8pPr>
            <a:lvl9pPr lvl="8" algn="r" rtl="0">
              <a:lnSpc>
                <a:spcPct val="100000"/>
              </a:lnSpc>
              <a:spcBef>
                <a:spcPts val="1600"/>
              </a:spcBef>
              <a:spcAft>
                <a:spcPts val="1600"/>
              </a:spcAft>
              <a:buNone/>
              <a:defRPr sz="1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HREE COLUMNS">
  <p:cSld name="CUSTOM_1">
    <p:spTree>
      <p:nvGrpSpPr>
        <p:cNvPr id="1" name="Shape 51"/>
        <p:cNvGrpSpPr/>
        <p:nvPr/>
      </p:nvGrpSpPr>
      <p:grpSpPr>
        <a:xfrm>
          <a:off x="0" y="0"/>
          <a:ext cx="0" cy="0"/>
          <a:chOff x="0" y="0"/>
          <a:chExt cx="0" cy="0"/>
        </a:xfrm>
      </p:grpSpPr>
      <p:sp>
        <p:nvSpPr>
          <p:cNvPr id="52" name="Google Shape;52;p8"/>
          <p:cNvSpPr/>
          <p:nvPr/>
        </p:nvSpPr>
        <p:spPr>
          <a:xfrm>
            <a:off x="-514350" y="2266950"/>
            <a:ext cx="10287000" cy="26766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8"/>
          <p:cNvSpPr txBox="1">
            <a:spLocks noGrp="1"/>
          </p:cNvSpPr>
          <p:nvPr>
            <p:ph type="ctrTitle"/>
          </p:nvPr>
        </p:nvSpPr>
        <p:spPr>
          <a:xfrm>
            <a:off x="781743" y="3027574"/>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4" name="Google Shape;54;p8"/>
          <p:cNvSpPr txBox="1">
            <a:spLocks noGrp="1"/>
          </p:cNvSpPr>
          <p:nvPr>
            <p:ph type="subTitle" idx="1"/>
          </p:nvPr>
        </p:nvSpPr>
        <p:spPr>
          <a:xfrm>
            <a:off x="1115266" y="3305911"/>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55" name="Google Shape;55;p8"/>
          <p:cNvSpPr txBox="1">
            <a:spLocks noGrp="1"/>
          </p:cNvSpPr>
          <p:nvPr>
            <p:ph type="ctrTitle" idx="2"/>
          </p:nvPr>
        </p:nvSpPr>
        <p:spPr>
          <a:xfrm>
            <a:off x="3267147" y="3478577"/>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6" name="Google Shape;56;p8"/>
          <p:cNvSpPr txBox="1">
            <a:spLocks noGrp="1"/>
          </p:cNvSpPr>
          <p:nvPr>
            <p:ph type="subTitle" idx="3"/>
          </p:nvPr>
        </p:nvSpPr>
        <p:spPr>
          <a:xfrm>
            <a:off x="3600741" y="3756918"/>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57" name="Google Shape;57;p8"/>
          <p:cNvSpPr txBox="1">
            <a:spLocks noGrp="1"/>
          </p:cNvSpPr>
          <p:nvPr>
            <p:ph type="ctrTitle" idx="4"/>
          </p:nvPr>
        </p:nvSpPr>
        <p:spPr>
          <a:xfrm>
            <a:off x="5735457" y="3027583"/>
            <a:ext cx="2626800" cy="421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8" name="Google Shape;58;p8"/>
          <p:cNvSpPr txBox="1">
            <a:spLocks noGrp="1"/>
          </p:cNvSpPr>
          <p:nvPr>
            <p:ph type="subTitle" idx="5"/>
          </p:nvPr>
        </p:nvSpPr>
        <p:spPr>
          <a:xfrm>
            <a:off x="6069047" y="3305924"/>
            <a:ext cx="1959600" cy="577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000"/>
            </a:lvl1pPr>
            <a:lvl2pPr lvl="1" algn="ctr" rtl="0">
              <a:lnSpc>
                <a:spcPct val="100000"/>
              </a:lnSpc>
              <a:spcBef>
                <a:spcPts val="1600"/>
              </a:spcBef>
              <a:spcAft>
                <a:spcPts val="0"/>
              </a:spcAft>
              <a:buNone/>
              <a:defRPr sz="1000"/>
            </a:lvl2pPr>
            <a:lvl3pPr lvl="2" algn="ctr" rtl="0">
              <a:lnSpc>
                <a:spcPct val="100000"/>
              </a:lnSpc>
              <a:spcBef>
                <a:spcPts val="1600"/>
              </a:spcBef>
              <a:spcAft>
                <a:spcPts val="0"/>
              </a:spcAft>
              <a:buNone/>
              <a:defRPr sz="1000"/>
            </a:lvl3pPr>
            <a:lvl4pPr lvl="3" algn="ctr" rtl="0">
              <a:lnSpc>
                <a:spcPct val="100000"/>
              </a:lnSpc>
              <a:spcBef>
                <a:spcPts val="1600"/>
              </a:spcBef>
              <a:spcAft>
                <a:spcPts val="0"/>
              </a:spcAft>
              <a:buNone/>
              <a:defRPr sz="1000"/>
            </a:lvl4pPr>
            <a:lvl5pPr lvl="4" algn="ctr" rtl="0">
              <a:lnSpc>
                <a:spcPct val="100000"/>
              </a:lnSpc>
              <a:spcBef>
                <a:spcPts val="1600"/>
              </a:spcBef>
              <a:spcAft>
                <a:spcPts val="0"/>
              </a:spcAft>
              <a:buNone/>
              <a:defRPr sz="1000"/>
            </a:lvl5pPr>
            <a:lvl6pPr lvl="5" algn="ctr" rtl="0">
              <a:lnSpc>
                <a:spcPct val="100000"/>
              </a:lnSpc>
              <a:spcBef>
                <a:spcPts val="1600"/>
              </a:spcBef>
              <a:spcAft>
                <a:spcPts val="0"/>
              </a:spcAft>
              <a:buNone/>
              <a:defRPr sz="1000"/>
            </a:lvl6pPr>
            <a:lvl7pPr lvl="6" algn="ctr" rtl="0">
              <a:lnSpc>
                <a:spcPct val="100000"/>
              </a:lnSpc>
              <a:spcBef>
                <a:spcPts val="1600"/>
              </a:spcBef>
              <a:spcAft>
                <a:spcPts val="0"/>
              </a:spcAft>
              <a:buNone/>
              <a:defRPr sz="1000"/>
            </a:lvl7pPr>
            <a:lvl8pPr lvl="7" algn="ctr" rtl="0">
              <a:lnSpc>
                <a:spcPct val="100000"/>
              </a:lnSpc>
              <a:spcBef>
                <a:spcPts val="1600"/>
              </a:spcBef>
              <a:spcAft>
                <a:spcPts val="0"/>
              </a:spcAft>
              <a:buNone/>
              <a:defRPr sz="1000"/>
            </a:lvl8pPr>
            <a:lvl9pPr lvl="8" algn="ctr" rtl="0">
              <a:lnSpc>
                <a:spcPct val="100000"/>
              </a:lnSpc>
              <a:spcBef>
                <a:spcPts val="1600"/>
              </a:spcBef>
              <a:spcAft>
                <a:spcPts val="1600"/>
              </a:spcAft>
              <a:buNone/>
              <a:defRPr sz="1000"/>
            </a:lvl9pPr>
          </a:lstStyle>
          <a:p>
            <a:endParaRPr/>
          </a:p>
        </p:txBody>
      </p:sp>
      <p:sp>
        <p:nvSpPr>
          <p:cNvPr id="59" name="Google Shape;59;p8"/>
          <p:cNvSpPr txBox="1">
            <a:spLocks noGrp="1"/>
          </p:cNvSpPr>
          <p:nvPr>
            <p:ph type="ctrTitle" idx="6"/>
          </p:nvPr>
        </p:nvSpPr>
        <p:spPr>
          <a:xfrm>
            <a:off x="360050" y="289450"/>
            <a:ext cx="8421900" cy="57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NUMBERS + TEXT ">
  <p:cSld name="TITLE_1_1_1_1_1_2">
    <p:spTree>
      <p:nvGrpSpPr>
        <p:cNvPr id="1" name="Shape 60"/>
        <p:cNvGrpSpPr/>
        <p:nvPr/>
      </p:nvGrpSpPr>
      <p:grpSpPr>
        <a:xfrm>
          <a:off x="0" y="0"/>
          <a:ext cx="0" cy="0"/>
          <a:chOff x="0" y="0"/>
          <a:chExt cx="0" cy="0"/>
        </a:xfrm>
      </p:grpSpPr>
      <p:sp>
        <p:nvSpPr>
          <p:cNvPr id="61" name="Google Shape;61;p9"/>
          <p:cNvSpPr txBox="1">
            <a:spLocks noGrp="1"/>
          </p:cNvSpPr>
          <p:nvPr>
            <p:ph type="subTitle" idx="1"/>
          </p:nvPr>
        </p:nvSpPr>
        <p:spPr>
          <a:xfrm>
            <a:off x="4503600" y="1394738"/>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2" name="Google Shape;62;p9"/>
          <p:cNvSpPr txBox="1">
            <a:spLocks noGrp="1"/>
          </p:cNvSpPr>
          <p:nvPr>
            <p:ph type="subTitle" idx="2"/>
          </p:nvPr>
        </p:nvSpPr>
        <p:spPr>
          <a:xfrm>
            <a:off x="4594121" y="2615041"/>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3" name="Google Shape;63;p9"/>
          <p:cNvSpPr txBox="1">
            <a:spLocks noGrp="1"/>
          </p:cNvSpPr>
          <p:nvPr>
            <p:ph type="subTitle" idx="3"/>
          </p:nvPr>
        </p:nvSpPr>
        <p:spPr>
          <a:xfrm>
            <a:off x="4835794" y="3807950"/>
            <a:ext cx="4365900" cy="294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64" name="Google Shape;64;p9"/>
          <p:cNvSpPr txBox="1">
            <a:spLocks noGrp="1"/>
          </p:cNvSpPr>
          <p:nvPr>
            <p:ph type="title" hasCustomPrompt="1"/>
          </p:nvPr>
        </p:nvSpPr>
        <p:spPr>
          <a:xfrm>
            <a:off x="5662871" y="2099703"/>
            <a:ext cx="2228700" cy="6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65" name="Google Shape;65;p9"/>
          <p:cNvSpPr txBox="1">
            <a:spLocks noGrp="1"/>
          </p:cNvSpPr>
          <p:nvPr>
            <p:ph type="title" idx="4" hasCustomPrompt="1"/>
          </p:nvPr>
        </p:nvSpPr>
        <p:spPr>
          <a:xfrm>
            <a:off x="5409244" y="3292538"/>
            <a:ext cx="3219300" cy="6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66" name="Google Shape;66;p9"/>
          <p:cNvSpPr txBox="1">
            <a:spLocks noGrp="1"/>
          </p:cNvSpPr>
          <p:nvPr>
            <p:ph type="title" idx="5" hasCustomPrompt="1"/>
          </p:nvPr>
        </p:nvSpPr>
        <p:spPr>
          <a:xfrm>
            <a:off x="5572275" y="833300"/>
            <a:ext cx="2228700" cy="669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None/>
              <a:defRPr sz="2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67" name="Google Shape;67;p9"/>
          <p:cNvSpPr/>
          <p:nvPr/>
        </p:nvSpPr>
        <p:spPr>
          <a:xfrm>
            <a:off x="4886325" y="900913"/>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9"/>
          <p:cNvSpPr/>
          <p:nvPr/>
        </p:nvSpPr>
        <p:spPr>
          <a:xfrm>
            <a:off x="5027822" y="2089529"/>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9"/>
          <p:cNvSpPr/>
          <p:nvPr/>
        </p:nvSpPr>
        <p:spPr>
          <a:xfrm>
            <a:off x="5169319" y="3278159"/>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FOUR COLUMNS ">
  <p:cSld name="TITLE_1_1_1_2_1_1_1">
    <p:spTree>
      <p:nvGrpSpPr>
        <p:cNvPr id="1" name="Shape 70"/>
        <p:cNvGrpSpPr/>
        <p:nvPr/>
      </p:nvGrpSpPr>
      <p:grpSpPr>
        <a:xfrm>
          <a:off x="0" y="0"/>
          <a:ext cx="0" cy="0"/>
          <a:chOff x="0" y="0"/>
          <a:chExt cx="0" cy="0"/>
        </a:xfrm>
      </p:grpSpPr>
      <p:sp>
        <p:nvSpPr>
          <p:cNvPr id="71" name="Google Shape;71;p10"/>
          <p:cNvSpPr/>
          <p:nvPr/>
        </p:nvSpPr>
        <p:spPr>
          <a:xfrm rot="2461697">
            <a:off x="-693172" y="2615321"/>
            <a:ext cx="4287728" cy="3907102"/>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0"/>
          <p:cNvSpPr txBox="1">
            <a:spLocks noGrp="1"/>
          </p:cNvSpPr>
          <p:nvPr>
            <p:ph type="ctrTitle"/>
          </p:nvPr>
        </p:nvSpPr>
        <p:spPr>
          <a:xfrm>
            <a:off x="3495775" y="1585968"/>
            <a:ext cx="26712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73" name="Google Shape;73;p10"/>
          <p:cNvSpPr txBox="1">
            <a:spLocks noGrp="1"/>
          </p:cNvSpPr>
          <p:nvPr>
            <p:ph type="subTitle" idx="1"/>
          </p:nvPr>
        </p:nvSpPr>
        <p:spPr>
          <a:xfrm>
            <a:off x="3495775" y="2035768"/>
            <a:ext cx="18330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lvl1pPr>
            <a:lvl2pPr lvl="1" rtl="0">
              <a:lnSpc>
                <a:spcPct val="100000"/>
              </a:lnSpc>
              <a:spcBef>
                <a:spcPts val="1600"/>
              </a:spcBef>
              <a:spcAft>
                <a:spcPts val="0"/>
              </a:spcAft>
              <a:buNone/>
              <a:defRPr sz="1000"/>
            </a:lvl2pPr>
            <a:lvl3pPr lvl="2" rtl="0">
              <a:lnSpc>
                <a:spcPct val="100000"/>
              </a:lnSpc>
              <a:spcBef>
                <a:spcPts val="1600"/>
              </a:spcBef>
              <a:spcAft>
                <a:spcPts val="0"/>
              </a:spcAft>
              <a:buNone/>
              <a:defRPr sz="1000"/>
            </a:lvl3pPr>
            <a:lvl4pPr lvl="3" rtl="0">
              <a:lnSpc>
                <a:spcPct val="100000"/>
              </a:lnSpc>
              <a:spcBef>
                <a:spcPts val="1600"/>
              </a:spcBef>
              <a:spcAft>
                <a:spcPts val="0"/>
              </a:spcAft>
              <a:buNone/>
              <a:defRPr sz="1000"/>
            </a:lvl4pPr>
            <a:lvl5pPr lvl="4" rtl="0">
              <a:lnSpc>
                <a:spcPct val="100000"/>
              </a:lnSpc>
              <a:spcBef>
                <a:spcPts val="1600"/>
              </a:spcBef>
              <a:spcAft>
                <a:spcPts val="0"/>
              </a:spcAft>
              <a:buNone/>
              <a:defRPr sz="1000"/>
            </a:lvl5pPr>
            <a:lvl6pPr lvl="5" rtl="0">
              <a:lnSpc>
                <a:spcPct val="100000"/>
              </a:lnSpc>
              <a:spcBef>
                <a:spcPts val="1600"/>
              </a:spcBef>
              <a:spcAft>
                <a:spcPts val="0"/>
              </a:spcAft>
              <a:buNone/>
              <a:defRPr sz="1000"/>
            </a:lvl6pPr>
            <a:lvl7pPr lvl="6" rtl="0">
              <a:lnSpc>
                <a:spcPct val="100000"/>
              </a:lnSpc>
              <a:spcBef>
                <a:spcPts val="1600"/>
              </a:spcBef>
              <a:spcAft>
                <a:spcPts val="0"/>
              </a:spcAft>
              <a:buNone/>
              <a:defRPr sz="1000"/>
            </a:lvl7pPr>
            <a:lvl8pPr lvl="7" rtl="0">
              <a:lnSpc>
                <a:spcPct val="100000"/>
              </a:lnSpc>
              <a:spcBef>
                <a:spcPts val="1600"/>
              </a:spcBef>
              <a:spcAft>
                <a:spcPts val="0"/>
              </a:spcAft>
              <a:buNone/>
              <a:defRPr sz="1000"/>
            </a:lvl8pPr>
            <a:lvl9pPr lvl="8" rtl="0">
              <a:lnSpc>
                <a:spcPct val="100000"/>
              </a:lnSpc>
              <a:spcBef>
                <a:spcPts val="1600"/>
              </a:spcBef>
              <a:spcAft>
                <a:spcPts val="1600"/>
              </a:spcAft>
              <a:buNone/>
              <a:defRPr sz="1000"/>
            </a:lvl9pPr>
          </a:lstStyle>
          <a:p>
            <a:endParaRPr/>
          </a:p>
        </p:txBody>
      </p:sp>
      <p:sp>
        <p:nvSpPr>
          <p:cNvPr id="74" name="Google Shape;74;p10"/>
          <p:cNvSpPr txBox="1">
            <a:spLocks noGrp="1"/>
          </p:cNvSpPr>
          <p:nvPr>
            <p:ph type="title" idx="2"/>
          </p:nvPr>
        </p:nvSpPr>
        <p:spPr>
          <a:xfrm>
            <a:off x="1299750" y="136903"/>
            <a:ext cx="6544500" cy="734700"/>
          </a:xfrm>
          <a:prstGeom prst="rect">
            <a:avLst/>
          </a:prstGeom>
        </p:spPr>
        <p:txBody>
          <a:bodyPr spcFirstLastPara="1" wrap="square" lIns="91425" tIns="91425" rIns="91425" bIns="91425" anchor="b" anchorCtr="0">
            <a:noAutofit/>
          </a:bodyPr>
          <a:lstStyle>
            <a:lvl1pPr lvl="0" algn="ctr">
              <a:spcBef>
                <a:spcPts val="0"/>
              </a:spcBef>
              <a:spcAft>
                <a:spcPts val="0"/>
              </a:spcAft>
              <a:buNone/>
              <a:defRPr sz="2400"/>
            </a:lvl1pPr>
            <a:lvl2pPr lvl="1">
              <a:spcBef>
                <a:spcPts val="0"/>
              </a:spcBef>
              <a:spcAft>
                <a:spcPts val="0"/>
              </a:spcAft>
              <a:buNone/>
              <a:defRPr sz="2400">
                <a:latin typeface="Roboto Slab Regular"/>
                <a:ea typeface="Roboto Slab Regular"/>
                <a:cs typeface="Roboto Slab Regular"/>
                <a:sym typeface="Roboto Slab Regular"/>
              </a:defRPr>
            </a:lvl2pPr>
            <a:lvl3pPr lvl="2">
              <a:spcBef>
                <a:spcPts val="0"/>
              </a:spcBef>
              <a:spcAft>
                <a:spcPts val="0"/>
              </a:spcAft>
              <a:buNone/>
              <a:defRPr sz="2400">
                <a:latin typeface="Roboto Slab Regular"/>
                <a:ea typeface="Roboto Slab Regular"/>
                <a:cs typeface="Roboto Slab Regular"/>
                <a:sym typeface="Roboto Slab Regular"/>
              </a:defRPr>
            </a:lvl3pPr>
            <a:lvl4pPr lvl="3">
              <a:spcBef>
                <a:spcPts val="0"/>
              </a:spcBef>
              <a:spcAft>
                <a:spcPts val="0"/>
              </a:spcAft>
              <a:buNone/>
              <a:defRPr sz="2400">
                <a:latin typeface="Roboto Slab Regular"/>
                <a:ea typeface="Roboto Slab Regular"/>
                <a:cs typeface="Roboto Slab Regular"/>
                <a:sym typeface="Roboto Slab Regular"/>
              </a:defRPr>
            </a:lvl4pPr>
            <a:lvl5pPr lvl="4">
              <a:spcBef>
                <a:spcPts val="0"/>
              </a:spcBef>
              <a:spcAft>
                <a:spcPts val="0"/>
              </a:spcAft>
              <a:buNone/>
              <a:defRPr sz="2400">
                <a:latin typeface="Roboto Slab Regular"/>
                <a:ea typeface="Roboto Slab Regular"/>
                <a:cs typeface="Roboto Slab Regular"/>
                <a:sym typeface="Roboto Slab Regular"/>
              </a:defRPr>
            </a:lvl5pPr>
            <a:lvl6pPr lvl="5">
              <a:spcBef>
                <a:spcPts val="0"/>
              </a:spcBef>
              <a:spcAft>
                <a:spcPts val="0"/>
              </a:spcAft>
              <a:buNone/>
              <a:defRPr sz="2400">
                <a:latin typeface="Roboto Slab Regular"/>
                <a:ea typeface="Roboto Slab Regular"/>
                <a:cs typeface="Roboto Slab Regular"/>
                <a:sym typeface="Roboto Slab Regular"/>
              </a:defRPr>
            </a:lvl6pPr>
            <a:lvl7pPr lvl="6">
              <a:spcBef>
                <a:spcPts val="0"/>
              </a:spcBef>
              <a:spcAft>
                <a:spcPts val="0"/>
              </a:spcAft>
              <a:buNone/>
              <a:defRPr sz="2400">
                <a:latin typeface="Roboto Slab Regular"/>
                <a:ea typeface="Roboto Slab Regular"/>
                <a:cs typeface="Roboto Slab Regular"/>
                <a:sym typeface="Roboto Slab Regular"/>
              </a:defRPr>
            </a:lvl7pPr>
            <a:lvl8pPr lvl="7">
              <a:spcBef>
                <a:spcPts val="0"/>
              </a:spcBef>
              <a:spcAft>
                <a:spcPts val="0"/>
              </a:spcAft>
              <a:buNone/>
              <a:defRPr sz="2400">
                <a:latin typeface="Roboto Slab Regular"/>
                <a:ea typeface="Roboto Slab Regular"/>
                <a:cs typeface="Roboto Slab Regular"/>
                <a:sym typeface="Roboto Slab Regular"/>
              </a:defRPr>
            </a:lvl8pPr>
            <a:lvl9pPr lvl="8">
              <a:spcBef>
                <a:spcPts val="0"/>
              </a:spcBef>
              <a:spcAft>
                <a:spcPts val="0"/>
              </a:spcAft>
              <a:buNone/>
              <a:defRPr sz="2400">
                <a:latin typeface="Roboto Slab Regular"/>
                <a:ea typeface="Roboto Slab Regular"/>
                <a:cs typeface="Roboto Slab Regular"/>
                <a:sym typeface="Roboto Slab Regular"/>
              </a:defRPr>
            </a:lvl9pPr>
          </a:lstStyle>
          <a:p>
            <a:endParaRPr/>
          </a:p>
        </p:txBody>
      </p:sp>
      <p:sp>
        <p:nvSpPr>
          <p:cNvPr id="75" name="Google Shape;75;p10"/>
          <p:cNvSpPr txBox="1">
            <a:spLocks noGrp="1"/>
          </p:cNvSpPr>
          <p:nvPr>
            <p:ph type="ctrTitle" idx="3"/>
          </p:nvPr>
        </p:nvSpPr>
        <p:spPr>
          <a:xfrm>
            <a:off x="720000" y="3277447"/>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lvl1pPr>
            <a:lvl2pPr lvl="1" rtl="0">
              <a:spcBef>
                <a:spcPts val="0"/>
              </a:spcBef>
              <a:spcAft>
                <a:spcPts val="0"/>
              </a:spcAft>
              <a:buSzPts val="1400"/>
              <a:buNone/>
              <a:defRPr sz="1400"/>
            </a:lvl2pPr>
            <a:lvl3pPr lvl="2" rtl="0">
              <a:spcBef>
                <a:spcPts val="0"/>
              </a:spcBef>
              <a:spcAft>
                <a:spcPts val="0"/>
              </a:spcAft>
              <a:buSzPts val="1400"/>
              <a:buNone/>
              <a:defRPr sz="1400"/>
            </a:lvl3pPr>
            <a:lvl4pPr lvl="3" rtl="0">
              <a:spcBef>
                <a:spcPts val="0"/>
              </a:spcBef>
              <a:spcAft>
                <a:spcPts val="0"/>
              </a:spcAft>
              <a:buSzPts val="1400"/>
              <a:buNone/>
              <a:defRPr sz="1400"/>
            </a:lvl4pPr>
            <a:lvl5pPr lvl="4" rtl="0">
              <a:spcBef>
                <a:spcPts val="0"/>
              </a:spcBef>
              <a:spcAft>
                <a:spcPts val="0"/>
              </a:spcAft>
              <a:buSzPts val="1400"/>
              <a:buNone/>
              <a:defRPr sz="1400"/>
            </a:lvl5pPr>
            <a:lvl6pPr lvl="5" rtl="0">
              <a:spcBef>
                <a:spcPts val="0"/>
              </a:spcBef>
              <a:spcAft>
                <a:spcPts val="0"/>
              </a:spcAft>
              <a:buSzPts val="1400"/>
              <a:buNone/>
              <a:defRPr sz="1400"/>
            </a:lvl6pPr>
            <a:lvl7pPr lvl="6" rtl="0">
              <a:spcBef>
                <a:spcPts val="0"/>
              </a:spcBef>
              <a:spcAft>
                <a:spcPts val="0"/>
              </a:spcAft>
              <a:buSzPts val="1400"/>
              <a:buNone/>
              <a:defRPr sz="1400"/>
            </a:lvl7pPr>
            <a:lvl8pPr lvl="7" rtl="0">
              <a:spcBef>
                <a:spcPts val="0"/>
              </a:spcBef>
              <a:spcAft>
                <a:spcPts val="0"/>
              </a:spcAft>
              <a:buSzPts val="1400"/>
              <a:buNone/>
              <a:defRPr sz="1400"/>
            </a:lvl8pPr>
            <a:lvl9pPr lvl="8" rtl="0">
              <a:spcBef>
                <a:spcPts val="0"/>
              </a:spcBef>
              <a:spcAft>
                <a:spcPts val="0"/>
              </a:spcAft>
              <a:buSzPts val="1400"/>
              <a:buNone/>
              <a:defRPr sz="1400"/>
            </a:lvl9pPr>
          </a:lstStyle>
          <a:p>
            <a:endParaRPr/>
          </a:p>
        </p:txBody>
      </p:sp>
      <p:sp>
        <p:nvSpPr>
          <p:cNvPr id="76" name="Google Shape;76;p10"/>
          <p:cNvSpPr txBox="1">
            <a:spLocks noGrp="1"/>
          </p:cNvSpPr>
          <p:nvPr>
            <p:ph type="subTitle" idx="4"/>
          </p:nvPr>
        </p:nvSpPr>
        <p:spPr>
          <a:xfrm>
            <a:off x="720000" y="3727259"/>
            <a:ext cx="18330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lvl1pPr>
            <a:lvl2pPr lvl="1" rtl="0">
              <a:lnSpc>
                <a:spcPct val="100000"/>
              </a:lnSpc>
              <a:spcBef>
                <a:spcPts val="1600"/>
              </a:spcBef>
              <a:spcAft>
                <a:spcPts val="0"/>
              </a:spcAft>
              <a:buNone/>
              <a:defRPr sz="1000"/>
            </a:lvl2pPr>
            <a:lvl3pPr lvl="2" rtl="0">
              <a:lnSpc>
                <a:spcPct val="100000"/>
              </a:lnSpc>
              <a:spcBef>
                <a:spcPts val="1600"/>
              </a:spcBef>
              <a:spcAft>
                <a:spcPts val="0"/>
              </a:spcAft>
              <a:buNone/>
              <a:defRPr sz="1000"/>
            </a:lvl3pPr>
            <a:lvl4pPr lvl="3" rtl="0">
              <a:lnSpc>
                <a:spcPct val="100000"/>
              </a:lnSpc>
              <a:spcBef>
                <a:spcPts val="1600"/>
              </a:spcBef>
              <a:spcAft>
                <a:spcPts val="0"/>
              </a:spcAft>
              <a:buNone/>
              <a:defRPr sz="1000"/>
            </a:lvl4pPr>
            <a:lvl5pPr lvl="4" rtl="0">
              <a:lnSpc>
                <a:spcPct val="100000"/>
              </a:lnSpc>
              <a:spcBef>
                <a:spcPts val="1600"/>
              </a:spcBef>
              <a:spcAft>
                <a:spcPts val="0"/>
              </a:spcAft>
              <a:buNone/>
              <a:defRPr sz="1000"/>
            </a:lvl5pPr>
            <a:lvl6pPr lvl="5" rtl="0">
              <a:lnSpc>
                <a:spcPct val="100000"/>
              </a:lnSpc>
              <a:spcBef>
                <a:spcPts val="1600"/>
              </a:spcBef>
              <a:spcAft>
                <a:spcPts val="0"/>
              </a:spcAft>
              <a:buNone/>
              <a:defRPr sz="1000"/>
            </a:lvl6pPr>
            <a:lvl7pPr lvl="6" rtl="0">
              <a:lnSpc>
                <a:spcPct val="100000"/>
              </a:lnSpc>
              <a:spcBef>
                <a:spcPts val="1600"/>
              </a:spcBef>
              <a:spcAft>
                <a:spcPts val="0"/>
              </a:spcAft>
              <a:buNone/>
              <a:defRPr sz="1000"/>
            </a:lvl7pPr>
            <a:lvl8pPr lvl="7" rtl="0">
              <a:lnSpc>
                <a:spcPct val="100000"/>
              </a:lnSpc>
              <a:spcBef>
                <a:spcPts val="1600"/>
              </a:spcBef>
              <a:spcAft>
                <a:spcPts val="0"/>
              </a:spcAft>
              <a:buNone/>
              <a:defRPr sz="1000"/>
            </a:lvl8pPr>
            <a:lvl9pPr lvl="8" rtl="0">
              <a:lnSpc>
                <a:spcPct val="100000"/>
              </a:lnSpc>
              <a:spcBef>
                <a:spcPts val="1600"/>
              </a:spcBef>
              <a:spcAft>
                <a:spcPts val="1600"/>
              </a:spcAft>
              <a:buNone/>
              <a:defRPr sz="1000"/>
            </a:lvl9pPr>
          </a:lstStyle>
          <a:p>
            <a:endParaRPr/>
          </a:p>
        </p:txBody>
      </p:sp>
      <p:sp>
        <p:nvSpPr>
          <p:cNvPr id="77" name="Google Shape;77;p10"/>
          <p:cNvSpPr txBox="1">
            <a:spLocks noGrp="1"/>
          </p:cNvSpPr>
          <p:nvPr>
            <p:ph type="ctrTitle" idx="5"/>
          </p:nvPr>
        </p:nvSpPr>
        <p:spPr>
          <a:xfrm>
            <a:off x="3495775" y="3277447"/>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highlight>
                  <a:schemeClr val="lt1"/>
                </a:highlight>
              </a:defRPr>
            </a:lvl1pPr>
            <a:lvl2pPr lvl="1" rtl="0">
              <a:spcBef>
                <a:spcPts val="0"/>
              </a:spcBef>
              <a:spcAft>
                <a:spcPts val="0"/>
              </a:spcAft>
              <a:buSzPts val="1400"/>
              <a:buNone/>
              <a:defRPr sz="1400">
                <a:highlight>
                  <a:schemeClr val="lt1"/>
                </a:highlight>
              </a:defRPr>
            </a:lvl2pPr>
            <a:lvl3pPr lvl="2" rtl="0">
              <a:spcBef>
                <a:spcPts val="0"/>
              </a:spcBef>
              <a:spcAft>
                <a:spcPts val="0"/>
              </a:spcAft>
              <a:buSzPts val="1400"/>
              <a:buNone/>
              <a:defRPr sz="1400">
                <a:highlight>
                  <a:schemeClr val="lt1"/>
                </a:highlight>
              </a:defRPr>
            </a:lvl3pPr>
            <a:lvl4pPr lvl="3" rtl="0">
              <a:spcBef>
                <a:spcPts val="0"/>
              </a:spcBef>
              <a:spcAft>
                <a:spcPts val="0"/>
              </a:spcAft>
              <a:buSzPts val="1400"/>
              <a:buNone/>
              <a:defRPr sz="1400">
                <a:highlight>
                  <a:schemeClr val="lt1"/>
                </a:highlight>
              </a:defRPr>
            </a:lvl4pPr>
            <a:lvl5pPr lvl="4" rtl="0">
              <a:spcBef>
                <a:spcPts val="0"/>
              </a:spcBef>
              <a:spcAft>
                <a:spcPts val="0"/>
              </a:spcAft>
              <a:buSzPts val="1400"/>
              <a:buNone/>
              <a:defRPr sz="1400">
                <a:highlight>
                  <a:schemeClr val="lt1"/>
                </a:highlight>
              </a:defRPr>
            </a:lvl5pPr>
            <a:lvl6pPr lvl="5" rtl="0">
              <a:spcBef>
                <a:spcPts val="0"/>
              </a:spcBef>
              <a:spcAft>
                <a:spcPts val="0"/>
              </a:spcAft>
              <a:buSzPts val="1400"/>
              <a:buNone/>
              <a:defRPr sz="1400">
                <a:highlight>
                  <a:schemeClr val="lt1"/>
                </a:highlight>
              </a:defRPr>
            </a:lvl6pPr>
            <a:lvl7pPr lvl="6" rtl="0">
              <a:spcBef>
                <a:spcPts val="0"/>
              </a:spcBef>
              <a:spcAft>
                <a:spcPts val="0"/>
              </a:spcAft>
              <a:buSzPts val="1400"/>
              <a:buNone/>
              <a:defRPr sz="1400">
                <a:highlight>
                  <a:schemeClr val="lt1"/>
                </a:highlight>
              </a:defRPr>
            </a:lvl7pPr>
            <a:lvl8pPr lvl="7" rtl="0">
              <a:spcBef>
                <a:spcPts val="0"/>
              </a:spcBef>
              <a:spcAft>
                <a:spcPts val="0"/>
              </a:spcAft>
              <a:buSzPts val="1400"/>
              <a:buNone/>
              <a:defRPr sz="1400">
                <a:highlight>
                  <a:schemeClr val="lt1"/>
                </a:highlight>
              </a:defRPr>
            </a:lvl8pPr>
            <a:lvl9pPr lvl="8" rtl="0">
              <a:spcBef>
                <a:spcPts val="0"/>
              </a:spcBef>
              <a:spcAft>
                <a:spcPts val="0"/>
              </a:spcAft>
              <a:buSzPts val="1400"/>
              <a:buNone/>
              <a:defRPr sz="1400">
                <a:highlight>
                  <a:schemeClr val="lt1"/>
                </a:highlight>
              </a:defRPr>
            </a:lvl9pPr>
          </a:lstStyle>
          <a:p>
            <a:endParaRPr/>
          </a:p>
        </p:txBody>
      </p:sp>
      <p:sp>
        <p:nvSpPr>
          <p:cNvPr id="78" name="Google Shape;78;p10"/>
          <p:cNvSpPr txBox="1">
            <a:spLocks noGrp="1"/>
          </p:cNvSpPr>
          <p:nvPr>
            <p:ph type="subTitle" idx="6"/>
          </p:nvPr>
        </p:nvSpPr>
        <p:spPr>
          <a:xfrm>
            <a:off x="3495775" y="3727259"/>
            <a:ext cx="18330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highlight>
                  <a:schemeClr val="lt1"/>
                </a:highlight>
              </a:defRPr>
            </a:lvl1pPr>
            <a:lvl2pPr lvl="1" rtl="0">
              <a:lnSpc>
                <a:spcPct val="100000"/>
              </a:lnSpc>
              <a:spcBef>
                <a:spcPts val="1600"/>
              </a:spcBef>
              <a:spcAft>
                <a:spcPts val="0"/>
              </a:spcAft>
              <a:buNone/>
              <a:defRPr sz="1000">
                <a:highlight>
                  <a:schemeClr val="lt1"/>
                </a:highlight>
              </a:defRPr>
            </a:lvl2pPr>
            <a:lvl3pPr lvl="2" rtl="0">
              <a:lnSpc>
                <a:spcPct val="100000"/>
              </a:lnSpc>
              <a:spcBef>
                <a:spcPts val="1600"/>
              </a:spcBef>
              <a:spcAft>
                <a:spcPts val="0"/>
              </a:spcAft>
              <a:buNone/>
              <a:defRPr sz="1000">
                <a:highlight>
                  <a:schemeClr val="lt1"/>
                </a:highlight>
              </a:defRPr>
            </a:lvl3pPr>
            <a:lvl4pPr lvl="3" rtl="0">
              <a:lnSpc>
                <a:spcPct val="100000"/>
              </a:lnSpc>
              <a:spcBef>
                <a:spcPts val="1600"/>
              </a:spcBef>
              <a:spcAft>
                <a:spcPts val="0"/>
              </a:spcAft>
              <a:buNone/>
              <a:defRPr sz="1000">
                <a:highlight>
                  <a:schemeClr val="lt1"/>
                </a:highlight>
              </a:defRPr>
            </a:lvl4pPr>
            <a:lvl5pPr lvl="4" rtl="0">
              <a:lnSpc>
                <a:spcPct val="100000"/>
              </a:lnSpc>
              <a:spcBef>
                <a:spcPts val="1600"/>
              </a:spcBef>
              <a:spcAft>
                <a:spcPts val="0"/>
              </a:spcAft>
              <a:buNone/>
              <a:defRPr sz="1000">
                <a:highlight>
                  <a:schemeClr val="lt1"/>
                </a:highlight>
              </a:defRPr>
            </a:lvl5pPr>
            <a:lvl6pPr lvl="5" rtl="0">
              <a:lnSpc>
                <a:spcPct val="100000"/>
              </a:lnSpc>
              <a:spcBef>
                <a:spcPts val="1600"/>
              </a:spcBef>
              <a:spcAft>
                <a:spcPts val="0"/>
              </a:spcAft>
              <a:buNone/>
              <a:defRPr sz="1000">
                <a:highlight>
                  <a:schemeClr val="lt1"/>
                </a:highlight>
              </a:defRPr>
            </a:lvl6pPr>
            <a:lvl7pPr lvl="6" rtl="0">
              <a:lnSpc>
                <a:spcPct val="100000"/>
              </a:lnSpc>
              <a:spcBef>
                <a:spcPts val="1600"/>
              </a:spcBef>
              <a:spcAft>
                <a:spcPts val="0"/>
              </a:spcAft>
              <a:buNone/>
              <a:defRPr sz="1000">
                <a:highlight>
                  <a:schemeClr val="lt1"/>
                </a:highlight>
              </a:defRPr>
            </a:lvl7pPr>
            <a:lvl8pPr lvl="7" rtl="0">
              <a:lnSpc>
                <a:spcPct val="100000"/>
              </a:lnSpc>
              <a:spcBef>
                <a:spcPts val="1600"/>
              </a:spcBef>
              <a:spcAft>
                <a:spcPts val="0"/>
              </a:spcAft>
              <a:buNone/>
              <a:defRPr sz="1000">
                <a:highlight>
                  <a:schemeClr val="lt1"/>
                </a:highlight>
              </a:defRPr>
            </a:lvl8pPr>
            <a:lvl9pPr lvl="8" rtl="0">
              <a:lnSpc>
                <a:spcPct val="100000"/>
              </a:lnSpc>
              <a:spcBef>
                <a:spcPts val="1600"/>
              </a:spcBef>
              <a:spcAft>
                <a:spcPts val="1600"/>
              </a:spcAft>
              <a:buNone/>
              <a:defRPr sz="1000">
                <a:highlight>
                  <a:schemeClr val="lt1"/>
                </a:highlight>
              </a:defRPr>
            </a:lvl9pPr>
          </a:lstStyle>
          <a:p>
            <a:endParaRPr/>
          </a:p>
        </p:txBody>
      </p:sp>
      <p:sp>
        <p:nvSpPr>
          <p:cNvPr id="79" name="Google Shape;79;p10"/>
          <p:cNvSpPr txBox="1">
            <a:spLocks noGrp="1"/>
          </p:cNvSpPr>
          <p:nvPr>
            <p:ph type="ctrTitle" idx="7"/>
          </p:nvPr>
        </p:nvSpPr>
        <p:spPr>
          <a:xfrm>
            <a:off x="720000" y="1585968"/>
            <a:ext cx="2626800" cy="577800"/>
          </a:xfrm>
          <a:prstGeom prst="rect">
            <a:avLst/>
          </a:prstGeom>
        </p:spPr>
        <p:txBody>
          <a:bodyPr spcFirstLastPara="1" wrap="square" lIns="91425" tIns="91425" rIns="91425" bIns="91425" anchor="b" anchorCtr="0">
            <a:noAutofit/>
          </a:bodyPr>
          <a:lstStyle>
            <a:lvl1pPr lvl="0" rtl="0">
              <a:spcBef>
                <a:spcPts val="0"/>
              </a:spcBef>
              <a:spcAft>
                <a:spcPts val="0"/>
              </a:spcAft>
              <a:buSzPts val="1400"/>
              <a:buNone/>
              <a:defRPr sz="1400">
                <a:highlight>
                  <a:schemeClr val="lt1"/>
                </a:highlight>
              </a:defRPr>
            </a:lvl1pPr>
            <a:lvl2pPr lvl="1" rtl="0">
              <a:spcBef>
                <a:spcPts val="0"/>
              </a:spcBef>
              <a:spcAft>
                <a:spcPts val="0"/>
              </a:spcAft>
              <a:buSzPts val="1400"/>
              <a:buNone/>
              <a:defRPr sz="1400">
                <a:highlight>
                  <a:schemeClr val="lt1"/>
                </a:highlight>
              </a:defRPr>
            </a:lvl2pPr>
            <a:lvl3pPr lvl="2" rtl="0">
              <a:spcBef>
                <a:spcPts val="0"/>
              </a:spcBef>
              <a:spcAft>
                <a:spcPts val="0"/>
              </a:spcAft>
              <a:buSzPts val="1400"/>
              <a:buNone/>
              <a:defRPr sz="1400">
                <a:highlight>
                  <a:schemeClr val="lt1"/>
                </a:highlight>
              </a:defRPr>
            </a:lvl3pPr>
            <a:lvl4pPr lvl="3" rtl="0">
              <a:spcBef>
                <a:spcPts val="0"/>
              </a:spcBef>
              <a:spcAft>
                <a:spcPts val="0"/>
              </a:spcAft>
              <a:buSzPts val="1400"/>
              <a:buNone/>
              <a:defRPr sz="1400">
                <a:highlight>
                  <a:schemeClr val="lt1"/>
                </a:highlight>
              </a:defRPr>
            </a:lvl4pPr>
            <a:lvl5pPr lvl="4" rtl="0">
              <a:spcBef>
                <a:spcPts val="0"/>
              </a:spcBef>
              <a:spcAft>
                <a:spcPts val="0"/>
              </a:spcAft>
              <a:buSzPts val="1400"/>
              <a:buNone/>
              <a:defRPr sz="1400">
                <a:highlight>
                  <a:schemeClr val="lt1"/>
                </a:highlight>
              </a:defRPr>
            </a:lvl5pPr>
            <a:lvl6pPr lvl="5" rtl="0">
              <a:spcBef>
                <a:spcPts val="0"/>
              </a:spcBef>
              <a:spcAft>
                <a:spcPts val="0"/>
              </a:spcAft>
              <a:buSzPts val="1400"/>
              <a:buNone/>
              <a:defRPr sz="1400">
                <a:highlight>
                  <a:schemeClr val="lt1"/>
                </a:highlight>
              </a:defRPr>
            </a:lvl6pPr>
            <a:lvl7pPr lvl="6" rtl="0">
              <a:spcBef>
                <a:spcPts val="0"/>
              </a:spcBef>
              <a:spcAft>
                <a:spcPts val="0"/>
              </a:spcAft>
              <a:buSzPts val="1400"/>
              <a:buNone/>
              <a:defRPr sz="1400">
                <a:highlight>
                  <a:schemeClr val="lt1"/>
                </a:highlight>
              </a:defRPr>
            </a:lvl7pPr>
            <a:lvl8pPr lvl="7" rtl="0">
              <a:spcBef>
                <a:spcPts val="0"/>
              </a:spcBef>
              <a:spcAft>
                <a:spcPts val="0"/>
              </a:spcAft>
              <a:buSzPts val="1400"/>
              <a:buNone/>
              <a:defRPr sz="1400">
                <a:highlight>
                  <a:schemeClr val="lt1"/>
                </a:highlight>
              </a:defRPr>
            </a:lvl8pPr>
            <a:lvl9pPr lvl="8" rtl="0">
              <a:spcBef>
                <a:spcPts val="0"/>
              </a:spcBef>
              <a:spcAft>
                <a:spcPts val="0"/>
              </a:spcAft>
              <a:buSzPts val="1400"/>
              <a:buNone/>
              <a:defRPr sz="1400">
                <a:highlight>
                  <a:schemeClr val="lt1"/>
                </a:highlight>
              </a:defRPr>
            </a:lvl9pPr>
          </a:lstStyle>
          <a:p>
            <a:endParaRPr/>
          </a:p>
        </p:txBody>
      </p:sp>
      <p:sp>
        <p:nvSpPr>
          <p:cNvPr id="80" name="Google Shape;80;p10"/>
          <p:cNvSpPr txBox="1">
            <a:spLocks noGrp="1"/>
          </p:cNvSpPr>
          <p:nvPr>
            <p:ph type="subTitle" idx="8"/>
          </p:nvPr>
        </p:nvSpPr>
        <p:spPr>
          <a:xfrm>
            <a:off x="720000" y="2035793"/>
            <a:ext cx="1833000" cy="577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000">
                <a:highlight>
                  <a:schemeClr val="lt1"/>
                </a:highlight>
              </a:defRPr>
            </a:lvl1pPr>
            <a:lvl2pPr lvl="1" rtl="0">
              <a:lnSpc>
                <a:spcPct val="100000"/>
              </a:lnSpc>
              <a:spcBef>
                <a:spcPts val="1600"/>
              </a:spcBef>
              <a:spcAft>
                <a:spcPts val="0"/>
              </a:spcAft>
              <a:buNone/>
              <a:defRPr sz="1000">
                <a:highlight>
                  <a:schemeClr val="lt1"/>
                </a:highlight>
              </a:defRPr>
            </a:lvl2pPr>
            <a:lvl3pPr lvl="2" rtl="0">
              <a:lnSpc>
                <a:spcPct val="100000"/>
              </a:lnSpc>
              <a:spcBef>
                <a:spcPts val="1600"/>
              </a:spcBef>
              <a:spcAft>
                <a:spcPts val="0"/>
              </a:spcAft>
              <a:buNone/>
              <a:defRPr sz="1000">
                <a:highlight>
                  <a:schemeClr val="lt1"/>
                </a:highlight>
              </a:defRPr>
            </a:lvl3pPr>
            <a:lvl4pPr lvl="3" rtl="0">
              <a:lnSpc>
                <a:spcPct val="100000"/>
              </a:lnSpc>
              <a:spcBef>
                <a:spcPts val="1600"/>
              </a:spcBef>
              <a:spcAft>
                <a:spcPts val="0"/>
              </a:spcAft>
              <a:buNone/>
              <a:defRPr sz="1000">
                <a:highlight>
                  <a:schemeClr val="lt1"/>
                </a:highlight>
              </a:defRPr>
            </a:lvl4pPr>
            <a:lvl5pPr lvl="4" rtl="0">
              <a:lnSpc>
                <a:spcPct val="100000"/>
              </a:lnSpc>
              <a:spcBef>
                <a:spcPts val="1600"/>
              </a:spcBef>
              <a:spcAft>
                <a:spcPts val="0"/>
              </a:spcAft>
              <a:buNone/>
              <a:defRPr sz="1000">
                <a:highlight>
                  <a:schemeClr val="lt1"/>
                </a:highlight>
              </a:defRPr>
            </a:lvl5pPr>
            <a:lvl6pPr lvl="5" rtl="0">
              <a:lnSpc>
                <a:spcPct val="100000"/>
              </a:lnSpc>
              <a:spcBef>
                <a:spcPts val="1600"/>
              </a:spcBef>
              <a:spcAft>
                <a:spcPts val="0"/>
              </a:spcAft>
              <a:buNone/>
              <a:defRPr sz="1000">
                <a:highlight>
                  <a:schemeClr val="lt1"/>
                </a:highlight>
              </a:defRPr>
            </a:lvl6pPr>
            <a:lvl7pPr lvl="6" rtl="0">
              <a:lnSpc>
                <a:spcPct val="100000"/>
              </a:lnSpc>
              <a:spcBef>
                <a:spcPts val="1600"/>
              </a:spcBef>
              <a:spcAft>
                <a:spcPts val="0"/>
              </a:spcAft>
              <a:buNone/>
              <a:defRPr sz="1000">
                <a:highlight>
                  <a:schemeClr val="lt1"/>
                </a:highlight>
              </a:defRPr>
            </a:lvl7pPr>
            <a:lvl8pPr lvl="7" rtl="0">
              <a:lnSpc>
                <a:spcPct val="100000"/>
              </a:lnSpc>
              <a:spcBef>
                <a:spcPts val="1600"/>
              </a:spcBef>
              <a:spcAft>
                <a:spcPts val="0"/>
              </a:spcAft>
              <a:buNone/>
              <a:defRPr sz="1000">
                <a:highlight>
                  <a:schemeClr val="lt1"/>
                </a:highlight>
              </a:defRPr>
            </a:lvl8pPr>
            <a:lvl9pPr lvl="8" rtl="0">
              <a:lnSpc>
                <a:spcPct val="100000"/>
              </a:lnSpc>
              <a:spcBef>
                <a:spcPts val="1600"/>
              </a:spcBef>
              <a:spcAft>
                <a:spcPts val="1600"/>
              </a:spcAft>
              <a:buNone/>
              <a:defRPr sz="1000">
                <a:highlight>
                  <a:schemeClr val="lt1"/>
                </a:highligh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DEBE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1pPr>
            <a:lvl2pPr lvl="1">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2pPr>
            <a:lvl3pPr lvl="2">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3pPr>
            <a:lvl4pPr lvl="3">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4pPr>
            <a:lvl5pPr lvl="4">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5pPr>
            <a:lvl6pPr lvl="5">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6pPr>
            <a:lvl7pPr lvl="6">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7pPr>
            <a:lvl8pPr lvl="7">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8pPr>
            <a:lvl9pPr lvl="8">
              <a:spcBef>
                <a:spcPts val="0"/>
              </a:spcBef>
              <a:spcAft>
                <a:spcPts val="0"/>
              </a:spcAft>
              <a:buClr>
                <a:schemeClr val="accent2"/>
              </a:buClr>
              <a:buSzPts val="2800"/>
              <a:buFont typeface="Merriweather"/>
              <a:buNone/>
              <a:defRPr sz="2800" b="1">
                <a:solidFill>
                  <a:schemeClr val="accen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1pPr>
            <a:lvl2pPr marL="914400" lvl="1"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2pPr>
            <a:lvl3pPr marL="1371600" lvl="2"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3pPr>
            <a:lvl4pPr marL="1828800" lvl="3"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4pPr>
            <a:lvl5pPr marL="2286000" lvl="4"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5pPr>
            <a:lvl6pPr marL="2743200" lvl="5"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6pPr>
            <a:lvl7pPr marL="3200400" lvl="6"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7pPr>
            <a:lvl8pPr marL="3657600" lvl="7" indent="-304800">
              <a:lnSpc>
                <a:spcPct val="115000"/>
              </a:lnSpc>
              <a:spcBef>
                <a:spcPts val="1600"/>
              </a:spcBef>
              <a:spcAft>
                <a:spcPts val="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8pPr>
            <a:lvl9pPr marL="4114800" lvl="8" indent="-304800">
              <a:lnSpc>
                <a:spcPct val="115000"/>
              </a:lnSpc>
              <a:spcBef>
                <a:spcPts val="1600"/>
              </a:spcBef>
              <a:spcAft>
                <a:spcPts val="1600"/>
              </a:spcAft>
              <a:buClr>
                <a:schemeClr val="accent4"/>
              </a:buClr>
              <a:buSzPts val="1200"/>
              <a:buFont typeface="Source Sans Pro Light"/>
              <a:buChar char="■"/>
              <a:defRPr sz="1200">
                <a:solidFill>
                  <a:schemeClr val="accent4"/>
                </a:solidFill>
                <a:latin typeface="Source Sans Pro Light"/>
                <a:ea typeface="Source Sans Pro Light"/>
                <a:cs typeface="Source Sans Pro Light"/>
                <a:sym typeface="Source Sans Pr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6" r:id="rId17"/>
    <p:sldLayoutId id="2147483667" r:id="rId1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7"/>
        <p:cNvGrpSpPr/>
        <p:nvPr/>
      </p:nvGrpSpPr>
      <p:grpSpPr>
        <a:xfrm>
          <a:off x="0" y="0"/>
          <a:ext cx="0" cy="0"/>
          <a:chOff x="0" y="0"/>
          <a:chExt cx="0" cy="0"/>
        </a:xfrm>
      </p:grpSpPr>
      <p:sp>
        <p:nvSpPr>
          <p:cNvPr id="118" name="Google Shape;118;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9" name="Google Shape;119;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2.xml"/><Relationship Id="rId1" Type="http://schemas.openxmlformats.org/officeDocument/2006/relationships/slideLayout" Target="../slideLayouts/slideLayout12.xml"/><Relationship Id="rId4" Type="http://schemas.openxmlformats.org/officeDocument/2006/relationships/image" Target="../media/image15.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13.xml"/><Relationship Id="rId5" Type="http://schemas.openxmlformats.org/officeDocument/2006/relationships/image" Target="../media/image18.png"/><Relationship Id="rId4" Type="http://schemas.openxmlformats.org/officeDocument/2006/relationships/image" Target="../media/image17.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18.xml.rels><?xml version="1.0" encoding="UTF-8" standalone="yes"?>
<Relationships xmlns="http://schemas.openxmlformats.org/package/2006/relationships"><Relationship Id="rId3" Type="http://schemas.openxmlformats.org/officeDocument/2006/relationships/hyperlink" Target="https://fonts.google.com/specimen/Merriweather" TargetMode="External"/><Relationship Id="rId2" Type="http://schemas.openxmlformats.org/officeDocument/2006/relationships/notesSlide" Target="../notesSlides/notesSlide18.xml"/><Relationship Id="rId1" Type="http://schemas.openxmlformats.org/officeDocument/2006/relationships/slideLayout" Target="../slideLayouts/slideLayout19.xml"/><Relationship Id="rId4" Type="http://schemas.openxmlformats.org/officeDocument/2006/relationships/hyperlink" Target="https://fonts.google.com/specimen/Source+Sans+Pro" TargetMode="Externa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3.xml"/><Relationship Id="rId1" Type="http://schemas.openxmlformats.org/officeDocument/2006/relationships/slideLayout" Target="../slideLayouts/slideLayout19.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7.xml"/><Relationship Id="rId1" Type="http://schemas.openxmlformats.org/officeDocument/2006/relationships/slideLayout" Target="../slideLayouts/slideLayout7.xml"/><Relationship Id="rId5" Type="http://schemas.openxmlformats.org/officeDocument/2006/relationships/image" Target="../media/image9.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4"/>
        <p:cNvGrpSpPr/>
        <p:nvPr/>
      </p:nvGrpSpPr>
      <p:grpSpPr>
        <a:xfrm>
          <a:off x="0" y="0"/>
          <a:ext cx="0" cy="0"/>
          <a:chOff x="0" y="0"/>
          <a:chExt cx="0" cy="0"/>
        </a:xfrm>
      </p:grpSpPr>
      <p:sp>
        <p:nvSpPr>
          <p:cNvPr id="125" name="Google Shape;125;p24"/>
          <p:cNvSpPr/>
          <p:nvPr/>
        </p:nvSpPr>
        <p:spPr>
          <a:xfrm>
            <a:off x="-29950" y="-47625"/>
            <a:ext cx="9650492" cy="5191339"/>
          </a:xfrm>
          <a:custGeom>
            <a:avLst/>
            <a:gdLst/>
            <a:ahLst/>
            <a:cxnLst/>
            <a:rect l="l" t="t" r="r" b="b"/>
            <a:pathLst>
              <a:path w="285750" h="160735" extrusionOk="0">
                <a:moveTo>
                  <a:pt x="0" y="0"/>
                </a:moveTo>
                <a:lnTo>
                  <a:pt x="0" y="160734"/>
                </a:lnTo>
                <a:lnTo>
                  <a:pt x="285750" y="160734"/>
                </a:lnTo>
                <a:lnTo>
                  <a:pt x="285750" y="147637"/>
                </a:lnTo>
                <a:lnTo>
                  <a:pt x="140113" y="120193"/>
                </a:lnTo>
                <a:cubicBezTo>
                  <a:pt x="123075" y="116979"/>
                  <a:pt x="108811" y="105394"/>
                  <a:pt x="102179" y="89380"/>
                </a:cubicBezTo>
                <a:lnTo>
                  <a:pt x="65187" y="155"/>
                </a:lnTo>
                <a:lnTo>
                  <a:pt x="0" y="0"/>
                </a:lnTo>
                <a:close/>
              </a:path>
            </a:pathLst>
          </a:custGeom>
          <a:solidFill>
            <a:srgbClr val="EDE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4"/>
          <p:cNvSpPr/>
          <p:nvPr/>
        </p:nvSpPr>
        <p:spPr>
          <a:xfrm rot="-899963">
            <a:off x="-447661" y="1834315"/>
            <a:ext cx="3371988" cy="4028893"/>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4"/>
          <p:cNvSpPr txBox="1">
            <a:spLocks noGrp="1"/>
          </p:cNvSpPr>
          <p:nvPr>
            <p:ph type="subTitle" idx="1"/>
          </p:nvPr>
        </p:nvSpPr>
        <p:spPr>
          <a:xfrm>
            <a:off x="598249" y="4165475"/>
            <a:ext cx="36456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sz="1400">
                <a:solidFill>
                  <a:schemeClr val="accent4"/>
                </a:solidFill>
                <a:highlight>
                  <a:schemeClr val="lt1"/>
                </a:highlight>
              </a:rPr>
              <a:t>Here is where your presentation begins</a:t>
            </a:r>
            <a:endParaRPr sz="1400">
              <a:solidFill>
                <a:schemeClr val="accent4"/>
              </a:solidFill>
              <a:highlight>
                <a:schemeClr val="lt1"/>
              </a:highlight>
            </a:endParaRPr>
          </a:p>
        </p:txBody>
      </p:sp>
      <p:sp>
        <p:nvSpPr>
          <p:cNvPr id="128" name="Google Shape;128;p24"/>
          <p:cNvSpPr txBox="1">
            <a:spLocks noGrp="1"/>
          </p:cNvSpPr>
          <p:nvPr>
            <p:ph type="ctrTitle"/>
          </p:nvPr>
        </p:nvSpPr>
        <p:spPr>
          <a:xfrm>
            <a:off x="598255" y="2231250"/>
            <a:ext cx="3817500" cy="205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sz="4800">
                <a:solidFill>
                  <a:schemeClr val="accent2"/>
                </a:solidFill>
                <a:highlight>
                  <a:schemeClr val="lt1"/>
                </a:highlight>
                <a:latin typeface="Merriweather"/>
                <a:ea typeface="Merriweather"/>
                <a:cs typeface="Merriweather"/>
                <a:sym typeface="Merriweather"/>
              </a:rPr>
              <a:t>Religion</a:t>
            </a:r>
            <a:endParaRPr sz="4800">
              <a:solidFill>
                <a:schemeClr val="accent2"/>
              </a:solidFill>
              <a:highlight>
                <a:schemeClr val="lt1"/>
              </a:highlight>
              <a:latin typeface="Merriweather"/>
              <a:ea typeface="Merriweather"/>
              <a:cs typeface="Merriweather"/>
              <a:sym typeface="Merriweather"/>
            </a:endParaRPr>
          </a:p>
          <a:p>
            <a:pPr marL="0" lvl="0" indent="0" algn="l" rtl="0">
              <a:spcBef>
                <a:spcPts val="0"/>
              </a:spcBef>
              <a:spcAft>
                <a:spcPts val="0"/>
              </a:spcAft>
              <a:buNone/>
            </a:pPr>
            <a:r>
              <a:rPr lang="es" sz="4800">
                <a:solidFill>
                  <a:schemeClr val="accent2"/>
                </a:solidFill>
                <a:highlight>
                  <a:schemeClr val="lt1"/>
                </a:highlight>
                <a:latin typeface="Merriweather"/>
                <a:ea typeface="Merriweather"/>
                <a:cs typeface="Merriweather"/>
                <a:sym typeface="Merriweather"/>
              </a:rPr>
              <a:t>Lesson</a:t>
            </a:r>
            <a:endParaRPr sz="4800">
              <a:solidFill>
                <a:schemeClr val="accent2"/>
              </a:solidFill>
              <a:highlight>
                <a:schemeClr val="lt1"/>
              </a:highlight>
              <a:latin typeface="Merriweather"/>
              <a:ea typeface="Merriweather"/>
              <a:cs typeface="Merriweather"/>
              <a:sym typeface="Merriweathe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00"/>
        <p:cNvGrpSpPr/>
        <p:nvPr/>
      </p:nvGrpSpPr>
      <p:grpSpPr>
        <a:xfrm>
          <a:off x="0" y="0"/>
          <a:ext cx="0" cy="0"/>
          <a:chOff x="0" y="0"/>
          <a:chExt cx="0" cy="0"/>
        </a:xfrm>
      </p:grpSpPr>
      <p:sp>
        <p:nvSpPr>
          <p:cNvPr id="301" name="Google Shape;301;p33"/>
          <p:cNvSpPr/>
          <p:nvPr/>
        </p:nvSpPr>
        <p:spPr>
          <a:xfrm>
            <a:off x="3865650" y="492450"/>
            <a:ext cx="5600700" cy="41586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2" name="Google Shape;302;p33"/>
          <p:cNvPicPr preferRelativeResize="0"/>
          <p:nvPr/>
        </p:nvPicPr>
        <p:blipFill rotWithShape="1">
          <a:blip r:embed="rId3">
            <a:alphaModFix/>
          </a:blip>
          <a:srcRect l="2142" t="7792" r="4285" b="7504"/>
          <a:stretch/>
        </p:blipFill>
        <p:spPr>
          <a:xfrm>
            <a:off x="4416000" y="1371951"/>
            <a:ext cx="3541474" cy="2137161"/>
          </a:xfrm>
          <a:prstGeom prst="rect">
            <a:avLst/>
          </a:prstGeom>
          <a:noFill/>
          <a:ln>
            <a:noFill/>
          </a:ln>
        </p:spPr>
      </p:pic>
      <p:sp>
        <p:nvSpPr>
          <p:cNvPr id="303" name="Google Shape;303;p33"/>
          <p:cNvSpPr txBox="1">
            <a:spLocks noGrp="1"/>
          </p:cNvSpPr>
          <p:nvPr>
            <p:ph type="subTitle" idx="1"/>
          </p:nvPr>
        </p:nvSpPr>
        <p:spPr>
          <a:xfrm>
            <a:off x="1174275" y="2203978"/>
            <a:ext cx="2172600" cy="750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s"/>
              <a:t>Despite being red, Mars is a cold place, not hot. It’s full of iron oxide dust, which gives the planet its reddish cast. It’s the fourth planet from the Sun and the second-smallest one in our Solar System</a:t>
            </a:r>
            <a:endParaRPr>
              <a:solidFill>
                <a:schemeClr val="dk1"/>
              </a:solidFill>
            </a:endParaRPr>
          </a:p>
          <a:p>
            <a:pPr marL="0" lvl="0" indent="0" algn="r" rtl="0">
              <a:spcBef>
                <a:spcPts val="1600"/>
              </a:spcBef>
              <a:spcAft>
                <a:spcPts val="1600"/>
              </a:spcAft>
              <a:buNone/>
            </a:pPr>
            <a:endParaRPr/>
          </a:p>
        </p:txBody>
      </p:sp>
      <p:sp>
        <p:nvSpPr>
          <p:cNvPr id="304" name="Google Shape;304;p33"/>
          <p:cNvSpPr/>
          <p:nvPr/>
        </p:nvSpPr>
        <p:spPr>
          <a:xfrm>
            <a:off x="4416042" y="3485496"/>
            <a:ext cx="3541280" cy="18990"/>
          </a:xfrm>
          <a:custGeom>
            <a:avLst/>
            <a:gdLst/>
            <a:ahLst/>
            <a:cxnLst/>
            <a:rect l="l" t="t" r="r" b="b"/>
            <a:pathLst>
              <a:path w="155712" h="835" extrusionOk="0">
                <a:moveTo>
                  <a:pt x="0" y="1"/>
                </a:moveTo>
                <a:lnTo>
                  <a:pt x="0" y="835"/>
                </a:lnTo>
                <a:lnTo>
                  <a:pt x="155711" y="835"/>
                </a:lnTo>
                <a:lnTo>
                  <a:pt x="1557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3"/>
          <p:cNvSpPr/>
          <p:nvPr/>
        </p:nvSpPr>
        <p:spPr>
          <a:xfrm>
            <a:off x="4416042" y="1367235"/>
            <a:ext cx="3541280" cy="18990"/>
          </a:xfrm>
          <a:custGeom>
            <a:avLst/>
            <a:gdLst/>
            <a:ahLst/>
            <a:cxnLst/>
            <a:rect l="l" t="t" r="r" b="b"/>
            <a:pathLst>
              <a:path w="155712" h="835" extrusionOk="0">
                <a:moveTo>
                  <a:pt x="0" y="0"/>
                </a:moveTo>
                <a:lnTo>
                  <a:pt x="0" y="834"/>
                </a:lnTo>
                <a:lnTo>
                  <a:pt x="155711" y="834"/>
                </a:lnTo>
                <a:lnTo>
                  <a:pt x="1557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3"/>
          <p:cNvSpPr/>
          <p:nvPr/>
        </p:nvSpPr>
        <p:spPr>
          <a:xfrm>
            <a:off x="6017625" y="2267029"/>
            <a:ext cx="338363" cy="337612"/>
          </a:xfrm>
          <a:custGeom>
            <a:avLst/>
            <a:gdLst/>
            <a:ahLst/>
            <a:cxnLst/>
            <a:rect l="l" t="t" r="r" b="b"/>
            <a:pathLst>
              <a:path w="14878" h="14845" extrusionOk="0">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3"/>
          <p:cNvSpPr/>
          <p:nvPr/>
        </p:nvSpPr>
        <p:spPr>
          <a:xfrm>
            <a:off x="4501765" y="3300379"/>
            <a:ext cx="3369824" cy="18990"/>
          </a:xfrm>
          <a:custGeom>
            <a:avLst/>
            <a:gdLst/>
            <a:ahLst/>
            <a:cxnLst/>
            <a:rect l="l" t="t" r="r" b="b"/>
            <a:pathLst>
              <a:path w="148173" h="835" extrusionOk="0">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3"/>
          <p:cNvSpPr/>
          <p:nvPr/>
        </p:nvSpPr>
        <p:spPr>
          <a:xfrm>
            <a:off x="4501765" y="3300379"/>
            <a:ext cx="1614376" cy="18990"/>
          </a:xfrm>
          <a:custGeom>
            <a:avLst/>
            <a:gdLst/>
            <a:ahLst/>
            <a:cxnLst/>
            <a:rect l="l" t="t" r="r" b="b"/>
            <a:pathLst>
              <a:path w="70985" h="835" extrusionOk="0">
                <a:moveTo>
                  <a:pt x="434" y="0"/>
                </a:moveTo>
                <a:cubicBezTo>
                  <a:pt x="201" y="0"/>
                  <a:pt x="0" y="167"/>
                  <a:pt x="0" y="401"/>
                </a:cubicBezTo>
                <a:cubicBezTo>
                  <a:pt x="0" y="634"/>
                  <a:pt x="201" y="834"/>
                  <a:pt x="434" y="834"/>
                </a:cubicBezTo>
                <a:lnTo>
                  <a:pt x="70984" y="834"/>
                </a:lnTo>
                <a:lnTo>
                  <a:pt x="709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3"/>
          <p:cNvSpPr/>
          <p:nvPr/>
        </p:nvSpPr>
        <p:spPr>
          <a:xfrm>
            <a:off x="6101824" y="3282160"/>
            <a:ext cx="55401" cy="55401"/>
          </a:xfrm>
          <a:custGeom>
            <a:avLst/>
            <a:gdLst/>
            <a:ahLst/>
            <a:cxnLst/>
            <a:rect l="l" t="t" r="r" b="b"/>
            <a:pathLst>
              <a:path w="2436" h="2436" extrusionOk="0">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rgbClr val="DD7E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3"/>
          <p:cNvSpPr/>
          <p:nvPr/>
        </p:nvSpPr>
        <p:spPr>
          <a:xfrm>
            <a:off x="6116244" y="3295830"/>
            <a:ext cx="27336" cy="28087"/>
          </a:xfrm>
          <a:custGeom>
            <a:avLst/>
            <a:gdLst/>
            <a:ahLst/>
            <a:cxnLst/>
            <a:rect l="l" t="t" r="r" b="b"/>
            <a:pathLst>
              <a:path w="1202" h="1235" extrusionOk="0">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rgbClr val="E6B8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3"/>
          <p:cNvSpPr/>
          <p:nvPr/>
        </p:nvSpPr>
        <p:spPr>
          <a:xfrm>
            <a:off x="4775652" y="3354715"/>
            <a:ext cx="75892" cy="84079"/>
          </a:xfrm>
          <a:custGeom>
            <a:avLst/>
            <a:gdLst/>
            <a:ahLst/>
            <a:cxnLst/>
            <a:rect l="l" t="t" r="r" b="b"/>
            <a:pathLst>
              <a:path w="3337" h="3697" extrusionOk="0">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3"/>
          <p:cNvSpPr/>
          <p:nvPr/>
        </p:nvSpPr>
        <p:spPr>
          <a:xfrm>
            <a:off x="4868198" y="3348938"/>
            <a:ext cx="16716" cy="95609"/>
          </a:xfrm>
          <a:custGeom>
            <a:avLst/>
            <a:gdLst/>
            <a:ahLst/>
            <a:cxnLst/>
            <a:rect l="l" t="t" r="r" b="b"/>
            <a:pathLst>
              <a:path w="735" h="4204" extrusionOk="0">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3"/>
          <p:cNvSpPr/>
          <p:nvPr/>
        </p:nvSpPr>
        <p:spPr>
          <a:xfrm>
            <a:off x="4595085" y="3348938"/>
            <a:ext cx="15942" cy="95609"/>
          </a:xfrm>
          <a:custGeom>
            <a:avLst/>
            <a:gdLst/>
            <a:ahLst/>
            <a:cxnLst/>
            <a:rect l="l" t="t" r="r" b="b"/>
            <a:pathLst>
              <a:path w="701" h="4204" extrusionOk="0">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3"/>
          <p:cNvSpPr/>
          <p:nvPr/>
        </p:nvSpPr>
        <p:spPr>
          <a:xfrm>
            <a:off x="4553349" y="3348938"/>
            <a:ext cx="15965" cy="95609"/>
          </a:xfrm>
          <a:custGeom>
            <a:avLst/>
            <a:gdLst/>
            <a:ahLst/>
            <a:cxnLst/>
            <a:rect l="l" t="t" r="r" b="b"/>
            <a:pathLst>
              <a:path w="702" h="4204" extrusionOk="0">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3"/>
          <p:cNvSpPr/>
          <p:nvPr/>
        </p:nvSpPr>
        <p:spPr>
          <a:xfrm>
            <a:off x="7711003" y="3348938"/>
            <a:ext cx="47805" cy="95609"/>
          </a:xfrm>
          <a:custGeom>
            <a:avLst/>
            <a:gdLst/>
            <a:ahLst/>
            <a:cxnLst/>
            <a:rect l="l" t="t" r="r" b="b"/>
            <a:pathLst>
              <a:path w="2102" h="4204" extrusionOk="0">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3"/>
          <p:cNvSpPr/>
          <p:nvPr/>
        </p:nvSpPr>
        <p:spPr>
          <a:xfrm>
            <a:off x="7771684" y="3348938"/>
            <a:ext cx="48578" cy="95609"/>
          </a:xfrm>
          <a:custGeom>
            <a:avLst/>
            <a:gdLst/>
            <a:ahLst/>
            <a:cxnLst/>
            <a:rect l="l" t="t" r="r" b="b"/>
            <a:pathLst>
              <a:path w="2136" h="4204" extrusionOk="0">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3"/>
          <p:cNvSpPr/>
          <p:nvPr/>
        </p:nvSpPr>
        <p:spPr>
          <a:xfrm>
            <a:off x="4476724" y="3611432"/>
            <a:ext cx="115327" cy="125197"/>
          </a:xfrm>
          <a:custGeom>
            <a:avLst/>
            <a:gdLst/>
            <a:ahLst/>
            <a:cxnLst/>
            <a:rect l="l" t="t" r="r" b="b"/>
            <a:pathLst>
              <a:path w="5071" h="5505" extrusionOk="0">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3"/>
          <p:cNvSpPr/>
          <p:nvPr/>
        </p:nvSpPr>
        <p:spPr>
          <a:xfrm>
            <a:off x="4431213" y="3654692"/>
            <a:ext cx="40982" cy="81941"/>
          </a:xfrm>
          <a:custGeom>
            <a:avLst/>
            <a:gdLst/>
            <a:ahLst/>
            <a:cxnLst/>
            <a:rect l="l" t="t" r="r" b="b"/>
            <a:pathLst>
              <a:path w="1802" h="3603" extrusionOk="0">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3"/>
          <p:cNvSpPr/>
          <p:nvPr/>
        </p:nvSpPr>
        <p:spPr>
          <a:xfrm>
            <a:off x="4699026" y="3654692"/>
            <a:ext cx="115327" cy="125197"/>
          </a:xfrm>
          <a:custGeom>
            <a:avLst/>
            <a:gdLst/>
            <a:ahLst/>
            <a:cxnLst/>
            <a:rect l="l" t="t" r="r" b="b"/>
            <a:pathLst>
              <a:path w="5071" h="5505" extrusionOk="0">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3"/>
          <p:cNvSpPr/>
          <p:nvPr/>
        </p:nvSpPr>
        <p:spPr>
          <a:xfrm>
            <a:off x="4818138" y="3654692"/>
            <a:ext cx="41755" cy="81941"/>
          </a:xfrm>
          <a:custGeom>
            <a:avLst/>
            <a:gdLst/>
            <a:ahLst/>
            <a:cxnLst/>
            <a:rect l="l" t="t" r="r" b="b"/>
            <a:pathLst>
              <a:path w="1836" h="3603" extrusionOk="0">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3"/>
          <p:cNvSpPr/>
          <p:nvPr/>
        </p:nvSpPr>
        <p:spPr>
          <a:xfrm>
            <a:off x="4972913" y="3648005"/>
            <a:ext cx="150214" cy="88628"/>
          </a:xfrm>
          <a:custGeom>
            <a:avLst/>
            <a:gdLst/>
            <a:ahLst/>
            <a:cxnLst/>
            <a:rect l="l" t="t" r="r" b="b"/>
            <a:pathLst>
              <a:path w="6605" h="3897" extrusionOk="0">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3"/>
          <p:cNvSpPr/>
          <p:nvPr/>
        </p:nvSpPr>
        <p:spPr>
          <a:xfrm>
            <a:off x="5252872" y="3654692"/>
            <a:ext cx="124424" cy="9870"/>
          </a:xfrm>
          <a:custGeom>
            <a:avLst/>
            <a:gdLst/>
            <a:ahLst/>
            <a:cxnLst/>
            <a:rect l="l" t="t" r="r" b="b"/>
            <a:pathLst>
              <a:path w="5471" h="434" extrusionOk="0">
                <a:moveTo>
                  <a:pt x="0" y="0"/>
                </a:moveTo>
                <a:lnTo>
                  <a:pt x="0" y="434"/>
                </a:lnTo>
                <a:lnTo>
                  <a:pt x="5471" y="434"/>
                </a:lnTo>
                <a:lnTo>
                  <a:pt x="54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3"/>
          <p:cNvSpPr/>
          <p:nvPr/>
        </p:nvSpPr>
        <p:spPr>
          <a:xfrm>
            <a:off x="5252872" y="3669863"/>
            <a:ext cx="124424" cy="9120"/>
          </a:xfrm>
          <a:custGeom>
            <a:avLst/>
            <a:gdLst/>
            <a:ahLst/>
            <a:cxnLst/>
            <a:rect l="l" t="t" r="r" b="b"/>
            <a:pathLst>
              <a:path w="5471" h="401" extrusionOk="0">
                <a:moveTo>
                  <a:pt x="0" y="0"/>
                </a:moveTo>
                <a:lnTo>
                  <a:pt x="0" y="401"/>
                </a:lnTo>
                <a:lnTo>
                  <a:pt x="5471" y="401"/>
                </a:lnTo>
                <a:lnTo>
                  <a:pt x="54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3"/>
          <p:cNvSpPr/>
          <p:nvPr/>
        </p:nvSpPr>
        <p:spPr>
          <a:xfrm>
            <a:off x="5252872" y="3684283"/>
            <a:ext cx="38708" cy="9870"/>
          </a:xfrm>
          <a:custGeom>
            <a:avLst/>
            <a:gdLst/>
            <a:ahLst/>
            <a:cxnLst/>
            <a:rect l="l" t="t" r="r" b="b"/>
            <a:pathLst>
              <a:path w="1702" h="434" extrusionOk="0">
                <a:moveTo>
                  <a:pt x="0" y="0"/>
                </a:moveTo>
                <a:lnTo>
                  <a:pt x="0" y="434"/>
                </a:lnTo>
                <a:lnTo>
                  <a:pt x="1701" y="434"/>
                </a:lnTo>
                <a:lnTo>
                  <a:pt x="17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3"/>
          <p:cNvSpPr/>
          <p:nvPr/>
        </p:nvSpPr>
        <p:spPr>
          <a:xfrm>
            <a:off x="5252872" y="3698680"/>
            <a:ext cx="38708" cy="9893"/>
          </a:xfrm>
          <a:custGeom>
            <a:avLst/>
            <a:gdLst/>
            <a:ahLst/>
            <a:cxnLst/>
            <a:rect l="l" t="t" r="r" b="b"/>
            <a:pathLst>
              <a:path w="1702" h="435" extrusionOk="0">
                <a:moveTo>
                  <a:pt x="0" y="1"/>
                </a:moveTo>
                <a:lnTo>
                  <a:pt x="0" y="435"/>
                </a:lnTo>
                <a:lnTo>
                  <a:pt x="1701" y="435"/>
                </a:lnTo>
                <a:lnTo>
                  <a:pt x="17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3"/>
          <p:cNvSpPr/>
          <p:nvPr/>
        </p:nvSpPr>
        <p:spPr>
          <a:xfrm>
            <a:off x="5252872" y="3713873"/>
            <a:ext cx="38708" cy="9120"/>
          </a:xfrm>
          <a:custGeom>
            <a:avLst/>
            <a:gdLst/>
            <a:ahLst/>
            <a:cxnLst/>
            <a:rect l="l" t="t" r="r" b="b"/>
            <a:pathLst>
              <a:path w="1702" h="401" extrusionOk="0">
                <a:moveTo>
                  <a:pt x="0" y="0"/>
                </a:moveTo>
                <a:lnTo>
                  <a:pt x="0" y="400"/>
                </a:lnTo>
                <a:lnTo>
                  <a:pt x="1701" y="400"/>
                </a:lnTo>
                <a:lnTo>
                  <a:pt x="17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3"/>
          <p:cNvSpPr/>
          <p:nvPr/>
        </p:nvSpPr>
        <p:spPr>
          <a:xfrm>
            <a:off x="5252872" y="3728270"/>
            <a:ext cx="38708" cy="9893"/>
          </a:xfrm>
          <a:custGeom>
            <a:avLst/>
            <a:gdLst/>
            <a:ahLst/>
            <a:cxnLst/>
            <a:rect l="l" t="t" r="r" b="b"/>
            <a:pathLst>
              <a:path w="1702" h="435" extrusionOk="0">
                <a:moveTo>
                  <a:pt x="0" y="1"/>
                </a:moveTo>
                <a:lnTo>
                  <a:pt x="0" y="435"/>
                </a:lnTo>
                <a:lnTo>
                  <a:pt x="1701" y="435"/>
                </a:lnTo>
                <a:lnTo>
                  <a:pt x="17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3"/>
          <p:cNvSpPr/>
          <p:nvPr/>
        </p:nvSpPr>
        <p:spPr>
          <a:xfrm>
            <a:off x="5314304" y="3684283"/>
            <a:ext cx="52376" cy="52353"/>
          </a:xfrm>
          <a:custGeom>
            <a:avLst/>
            <a:gdLst/>
            <a:ahLst/>
            <a:cxnLst/>
            <a:rect l="l" t="t" r="r" b="b"/>
            <a:pathLst>
              <a:path w="2303" h="2302" extrusionOk="0">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3"/>
          <p:cNvSpPr/>
          <p:nvPr/>
        </p:nvSpPr>
        <p:spPr>
          <a:xfrm>
            <a:off x="5534332" y="3687308"/>
            <a:ext cx="18990" cy="18990"/>
          </a:xfrm>
          <a:custGeom>
            <a:avLst/>
            <a:gdLst/>
            <a:ahLst/>
            <a:cxnLst/>
            <a:rect l="l" t="t" r="r" b="b"/>
            <a:pathLst>
              <a:path w="835" h="835" extrusionOk="0">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3"/>
          <p:cNvSpPr/>
          <p:nvPr/>
        </p:nvSpPr>
        <p:spPr>
          <a:xfrm>
            <a:off x="5573793" y="3687308"/>
            <a:ext cx="18990" cy="18990"/>
          </a:xfrm>
          <a:custGeom>
            <a:avLst/>
            <a:gdLst/>
            <a:ahLst/>
            <a:cxnLst/>
            <a:rect l="l" t="t" r="r" b="b"/>
            <a:pathLst>
              <a:path w="835" h="835" extrusionOk="0">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3"/>
          <p:cNvSpPr/>
          <p:nvPr/>
        </p:nvSpPr>
        <p:spPr>
          <a:xfrm>
            <a:off x="5612481" y="3687308"/>
            <a:ext cx="18990" cy="18990"/>
          </a:xfrm>
          <a:custGeom>
            <a:avLst/>
            <a:gdLst/>
            <a:ahLst/>
            <a:cxnLst/>
            <a:rect l="l" t="t" r="r" b="b"/>
            <a:pathLst>
              <a:path w="835" h="835" extrusionOk="0">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3"/>
          <p:cNvSpPr/>
          <p:nvPr/>
        </p:nvSpPr>
        <p:spPr>
          <a:xfrm>
            <a:off x="4416042" y="1000026"/>
            <a:ext cx="209390" cy="209390"/>
          </a:xfrm>
          <a:custGeom>
            <a:avLst/>
            <a:gdLst/>
            <a:ahLst/>
            <a:cxnLst/>
            <a:rect l="l" t="t" r="r" b="b"/>
            <a:pathLst>
              <a:path w="9207" h="9207" extrusionOk="0">
                <a:moveTo>
                  <a:pt x="4603" y="0"/>
                </a:moveTo>
                <a:cubicBezTo>
                  <a:pt x="2035" y="0"/>
                  <a:pt x="0" y="2069"/>
                  <a:pt x="0" y="4604"/>
                </a:cubicBezTo>
                <a:cubicBezTo>
                  <a:pt x="0" y="7139"/>
                  <a:pt x="2035" y="9207"/>
                  <a:pt x="4603" y="9207"/>
                </a:cubicBezTo>
                <a:cubicBezTo>
                  <a:pt x="7139" y="9207"/>
                  <a:pt x="9207" y="7139"/>
                  <a:pt x="9207" y="4604"/>
                </a:cubicBezTo>
                <a:cubicBezTo>
                  <a:pt x="9207" y="2069"/>
                  <a:pt x="7139" y="0"/>
                  <a:pt x="46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3"/>
          <p:cNvSpPr/>
          <p:nvPr/>
        </p:nvSpPr>
        <p:spPr>
          <a:xfrm>
            <a:off x="4495693" y="1054658"/>
            <a:ext cx="46304" cy="46281"/>
          </a:xfrm>
          <a:custGeom>
            <a:avLst/>
            <a:gdLst/>
            <a:ahLst/>
            <a:cxnLst/>
            <a:rect l="l" t="t" r="r" b="b"/>
            <a:pathLst>
              <a:path w="2036" h="2035" extrusionOk="0">
                <a:moveTo>
                  <a:pt x="1035" y="0"/>
                </a:moveTo>
                <a:cubicBezTo>
                  <a:pt x="468" y="0"/>
                  <a:pt x="1" y="467"/>
                  <a:pt x="1" y="1034"/>
                </a:cubicBezTo>
                <a:cubicBezTo>
                  <a:pt x="1" y="1601"/>
                  <a:pt x="468" y="2035"/>
                  <a:pt x="1035" y="2035"/>
                </a:cubicBezTo>
                <a:cubicBezTo>
                  <a:pt x="1602" y="2035"/>
                  <a:pt x="2035" y="1601"/>
                  <a:pt x="2035" y="1034"/>
                </a:cubicBezTo>
                <a:cubicBezTo>
                  <a:pt x="2035" y="467"/>
                  <a:pt x="1602" y="0"/>
                  <a:pt x="103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3"/>
          <p:cNvSpPr/>
          <p:nvPr/>
        </p:nvSpPr>
        <p:spPr>
          <a:xfrm>
            <a:off x="4480522" y="1104719"/>
            <a:ext cx="80440" cy="47054"/>
          </a:xfrm>
          <a:custGeom>
            <a:avLst/>
            <a:gdLst/>
            <a:ahLst/>
            <a:cxnLst/>
            <a:rect l="l" t="t" r="r" b="b"/>
            <a:pathLst>
              <a:path w="3537" h="2069" extrusionOk="0">
                <a:moveTo>
                  <a:pt x="1768" y="1"/>
                </a:moveTo>
                <a:cubicBezTo>
                  <a:pt x="768" y="1"/>
                  <a:pt x="0" y="801"/>
                  <a:pt x="0" y="1802"/>
                </a:cubicBezTo>
                <a:lnTo>
                  <a:pt x="0" y="2069"/>
                </a:lnTo>
                <a:lnTo>
                  <a:pt x="3536" y="2069"/>
                </a:lnTo>
                <a:lnTo>
                  <a:pt x="3536" y="1802"/>
                </a:lnTo>
                <a:cubicBezTo>
                  <a:pt x="3536" y="801"/>
                  <a:pt x="2736" y="1"/>
                  <a:pt x="1768"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3"/>
          <p:cNvSpPr/>
          <p:nvPr/>
        </p:nvSpPr>
        <p:spPr>
          <a:xfrm>
            <a:off x="4764280" y="1053885"/>
            <a:ext cx="853458" cy="101682"/>
          </a:xfrm>
          <a:custGeom>
            <a:avLst/>
            <a:gdLst/>
            <a:ahLst/>
            <a:cxnLst/>
            <a:rect l="l" t="t" r="r" b="b"/>
            <a:pathLst>
              <a:path w="37527" h="4471" extrusionOk="0">
                <a:moveTo>
                  <a:pt x="2235" y="1"/>
                </a:moveTo>
                <a:cubicBezTo>
                  <a:pt x="1001" y="1"/>
                  <a:pt x="0" y="1001"/>
                  <a:pt x="0" y="2236"/>
                </a:cubicBezTo>
                <a:cubicBezTo>
                  <a:pt x="0" y="3470"/>
                  <a:pt x="1001" y="4471"/>
                  <a:pt x="2235" y="4471"/>
                </a:cubicBezTo>
                <a:lnTo>
                  <a:pt x="35292" y="4471"/>
                </a:lnTo>
                <a:cubicBezTo>
                  <a:pt x="36526" y="4471"/>
                  <a:pt x="37527" y="3470"/>
                  <a:pt x="37527" y="2236"/>
                </a:cubicBezTo>
                <a:cubicBezTo>
                  <a:pt x="37527" y="1001"/>
                  <a:pt x="36526" y="1"/>
                  <a:pt x="35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3"/>
          <p:cNvSpPr/>
          <p:nvPr/>
        </p:nvSpPr>
        <p:spPr>
          <a:xfrm>
            <a:off x="4416042" y="3998384"/>
            <a:ext cx="3541280" cy="20491"/>
          </a:xfrm>
          <a:custGeom>
            <a:avLst/>
            <a:gdLst/>
            <a:ahLst/>
            <a:cxnLst/>
            <a:rect l="l" t="t" r="r" b="b"/>
            <a:pathLst>
              <a:path w="155712" h="901" extrusionOk="0">
                <a:moveTo>
                  <a:pt x="434" y="0"/>
                </a:moveTo>
                <a:cubicBezTo>
                  <a:pt x="200" y="0"/>
                  <a:pt x="0" y="200"/>
                  <a:pt x="0" y="467"/>
                </a:cubicBezTo>
                <a:cubicBezTo>
                  <a:pt x="0" y="701"/>
                  <a:pt x="200" y="901"/>
                  <a:pt x="434" y="901"/>
                </a:cubicBezTo>
                <a:lnTo>
                  <a:pt x="155278" y="901"/>
                </a:lnTo>
                <a:cubicBezTo>
                  <a:pt x="155511" y="901"/>
                  <a:pt x="155711" y="701"/>
                  <a:pt x="155711" y="467"/>
                </a:cubicBezTo>
                <a:cubicBezTo>
                  <a:pt x="155711" y="200"/>
                  <a:pt x="155511" y="0"/>
                  <a:pt x="155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3"/>
          <p:cNvSpPr txBox="1"/>
          <p:nvPr/>
        </p:nvSpPr>
        <p:spPr>
          <a:xfrm flipH="1">
            <a:off x="5023041" y="4065258"/>
            <a:ext cx="2334900" cy="405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 sz="1000">
                <a:solidFill>
                  <a:schemeClr val="accent4"/>
                </a:solidFill>
                <a:latin typeface="Source Sans Pro Light"/>
                <a:ea typeface="Source Sans Pro Light"/>
                <a:cs typeface="Source Sans Pro Light"/>
                <a:sym typeface="Source Sans Pro Light"/>
              </a:rPr>
              <a:t>Insert your multimedia content here</a:t>
            </a:r>
            <a:endParaRPr sz="1000">
              <a:solidFill>
                <a:schemeClr val="accent4"/>
              </a:solidFill>
              <a:latin typeface="Source Sans Pro Light"/>
              <a:ea typeface="Source Sans Pro Light"/>
              <a:cs typeface="Source Sans Pro Light"/>
              <a:sym typeface="Source Sans Pro Light"/>
            </a:endParaRPr>
          </a:p>
        </p:txBody>
      </p:sp>
      <p:sp>
        <p:nvSpPr>
          <p:cNvPr id="338" name="Google Shape;338;p33"/>
          <p:cNvSpPr txBox="1">
            <a:spLocks noGrp="1"/>
          </p:cNvSpPr>
          <p:nvPr>
            <p:ph type="ctrTitle"/>
          </p:nvPr>
        </p:nvSpPr>
        <p:spPr>
          <a:xfrm>
            <a:off x="720000" y="1726035"/>
            <a:ext cx="26268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Mars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2"/>
        <p:cNvGrpSpPr/>
        <p:nvPr/>
      </p:nvGrpSpPr>
      <p:grpSpPr>
        <a:xfrm>
          <a:off x="0" y="0"/>
          <a:ext cx="0" cy="0"/>
          <a:chOff x="0" y="0"/>
          <a:chExt cx="0" cy="0"/>
        </a:xfrm>
      </p:grpSpPr>
      <p:sp>
        <p:nvSpPr>
          <p:cNvPr id="343" name="Google Shape;343;p34"/>
          <p:cNvSpPr/>
          <p:nvPr/>
        </p:nvSpPr>
        <p:spPr>
          <a:xfrm>
            <a:off x="0" y="2681370"/>
            <a:ext cx="9143975" cy="2476866"/>
          </a:xfrm>
          <a:custGeom>
            <a:avLst/>
            <a:gdLst/>
            <a:ahLst/>
            <a:cxnLst/>
            <a:rect l="l" t="t" r="r" b="b"/>
            <a:pathLst>
              <a:path w="82854" h="22443" extrusionOk="0">
                <a:moveTo>
                  <a:pt x="72531" y="1"/>
                </a:moveTo>
                <a:cubicBezTo>
                  <a:pt x="72339" y="1"/>
                  <a:pt x="72147" y="7"/>
                  <a:pt x="71955" y="20"/>
                </a:cubicBezTo>
                <a:lnTo>
                  <a:pt x="8893" y="4221"/>
                </a:lnTo>
                <a:cubicBezTo>
                  <a:pt x="7112" y="4339"/>
                  <a:pt x="5400" y="4943"/>
                  <a:pt x="3936" y="5965"/>
                </a:cubicBezTo>
                <a:lnTo>
                  <a:pt x="1" y="8720"/>
                </a:lnTo>
                <a:lnTo>
                  <a:pt x="1" y="22442"/>
                </a:lnTo>
                <a:lnTo>
                  <a:pt x="82854" y="22442"/>
                </a:lnTo>
                <a:lnTo>
                  <a:pt x="82854" y="6172"/>
                </a:lnTo>
                <a:lnTo>
                  <a:pt x="78141" y="2095"/>
                </a:lnTo>
                <a:cubicBezTo>
                  <a:pt x="76578" y="740"/>
                  <a:pt x="74585" y="1"/>
                  <a:pt x="72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4"/>
          <p:cNvSpPr txBox="1">
            <a:spLocks noGrp="1"/>
          </p:cNvSpPr>
          <p:nvPr>
            <p:ph type="ctrTitle"/>
          </p:nvPr>
        </p:nvSpPr>
        <p:spPr>
          <a:xfrm>
            <a:off x="758100" y="3806850"/>
            <a:ext cx="2293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Did You Know This?</a:t>
            </a:r>
            <a:endParaRPr/>
          </a:p>
        </p:txBody>
      </p:sp>
      <p:sp>
        <p:nvSpPr>
          <p:cNvPr id="345" name="Google Shape;345;p34"/>
          <p:cNvSpPr txBox="1">
            <a:spLocks noGrp="1"/>
          </p:cNvSpPr>
          <p:nvPr>
            <p:ph type="subTitle" idx="4294967295"/>
          </p:nvPr>
        </p:nvSpPr>
        <p:spPr>
          <a:xfrm>
            <a:off x="4782444" y="3602875"/>
            <a:ext cx="1636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Every finger in this Hindu hand symbol stands for individual energies</a:t>
            </a:r>
            <a:endParaRPr sz="1100"/>
          </a:p>
        </p:txBody>
      </p:sp>
      <p:sp>
        <p:nvSpPr>
          <p:cNvPr id="346" name="Google Shape;346;p34"/>
          <p:cNvSpPr txBox="1">
            <a:spLocks noGrp="1"/>
          </p:cNvSpPr>
          <p:nvPr>
            <p:ph type="subTitle" idx="4294967295"/>
          </p:nvPr>
        </p:nvSpPr>
        <p:spPr>
          <a:xfrm>
            <a:off x="2917651" y="3602875"/>
            <a:ext cx="16362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Buddhism is an extensive and diverse tradition with two main branches</a:t>
            </a:r>
            <a:endParaRPr sz="1100"/>
          </a:p>
        </p:txBody>
      </p:sp>
      <p:sp>
        <p:nvSpPr>
          <p:cNvPr id="347" name="Google Shape;347;p34"/>
          <p:cNvSpPr txBox="1">
            <a:spLocks noGrp="1"/>
          </p:cNvSpPr>
          <p:nvPr>
            <p:ph type="subTitle" idx="4294967295"/>
          </p:nvPr>
        </p:nvSpPr>
        <p:spPr>
          <a:xfrm>
            <a:off x="6573685" y="3602875"/>
            <a:ext cx="1731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sz="1100"/>
              <a:t>Today there are approximately 6m Christianity books in print</a:t>
            </a:r>
            <a:endParaRPr sz="1100"/>
          </a:p>
        </p:txBody>
      </p:sp>
      <p:cxnSp>
        <p:nvCxnSpPr>
          <p:cNvPr id="348" name="Google Shape;348;p34"/>
          <p:cNvCxnSpPr/>
          <p:nvPr/>
        </p:nvCxnSpPr>
        <p:spPr>
          <a:xfrm>
            <a:off x="4683700" y="3520513"/>
            <a:ext cx="0" cy="742500"/>
          </a:xfrm>
          <a:prstGeom prst="straightConnector1">
            <a:avLst/>
          </a:prstGeom>
          <a:noFill/>
          <a:ln w="19050" cap="flat" cmpd="sng">
            <a:solidFill>
              <a:schemeClr val="lt2"/>
            </a:solidFill>
            <a:prstDash val="solid"/>
            <a:round/>
            <a:headEnd type="none" w="med" len="med"/>
            <a:tailEnd type="none" w="med" len="med"/>
          </a:ln>
        </p:spPr>
      </p:cxnSp>
      <p:cxnSp>
        <p:nvCxnSpPr>
          <p:cNvPr id="349" name="Google Shape;349;p34"/>
          <p:cNvCxnSpPr/>
          <p:nvPr/>
        </p:nvCxnSpPr>
        <p:spPr>
          <a:xfrm>
            <a:off x="6517400" y="3520513"/>
            <a:ext cx="0" cy="742500"/>
          </a:xfrm>
          <a:prstGeom prst="straightConnector1">
            <a:avLst/>
          </a:prstGeom>
          <a:noFill/>
          <a:ln w="19050" cap="flat" cmpd="sng">
            <a:solidFill>
              <a:schemeClr val="lt2"/>
            </a:solidFill>
            <a:prstDash val="solid"/>
            <a:round/>
            <a:headEnd type="none" w="med" len="med"/>
            <a:tailEnd type="none" w="med" len="med"/>
          </a:ln>
        </p:spPr>
      </p:cxnSp>
      <p:grpSp>
        <p:nvGrpSpPr>
          <p:cNvPr id="350" name="Google Shape;350;p34"/>
          <p:cNvGrpSpPr/>
          <p:nvPr/>
        </p:nvGrpSpPr>
        <p:grpSpPr>
          <a:xfrm>
            <a:off x="3608400" y="3238754"/>
            <a:ext cx="254697" cy="341934"/>
            <a:chOff x="1854200" y="238125"/>
            <a:chExt cx="3894450" cy="5228350"/>
          </a:xfrm>
        </p:grpSpPr>
        <p:sp>
          <p:nvSpPr>
            <p:cNvPr id="351" name="Google Shape;351;p34"/>
            <p:cNvSpPr/>
            <p:nvPr/>
          </p:nvSpPr>
          <p:spPr>
            <a:xfrm>
              <a:off x="1854200" y="238125"/>
              <a:ext cx="3894450" cy="5228350"/>
            </a:xfrm>
            <a:custGeom>
              <a:avLst/>
              <a:gdLst/>
              <a:ahLst/>
              <a:cxnLst/>
              <a:rect l="l" t="t" r="r" b="b"/>
              <a:pathLst>
                <a:path w="155778" h="209134" extrusionOk="0">
                  <a:moveTo>
                    <a:pt x="77889" y="8259"/>
                  </a:moveTo>
                  <a:lnTo>
                    <a:pt x="78453" y="8357"/>
                  </a:lnTo>
                  <a:cubicBezTo>
                    <a:pt x="82815" y="9215"/>
                    <a:pt x="86246" y="12328"/>
                    <a:pt x="87668" y="16347"/>
                  </a:cubicBezTo>
                  <a:lnTo>
                    <a:pt x="68085" y="16347"/>
                  </a:lnTo>
                  <a:cubicBezTo>
                    <a:pt x="69507" y="12328"/>
                    <a:pt x="72963" y="9215"/>
                    <a:pt x="77301" y="8357"/>
                  </a:cubicBezTo>
                  <a:lnTo>
                    <a:pt x="77889" y="8259"/>
                  </a:lnTo>
                  <a:close/>
                  <a:moveTo>
                    <a:pt x="89923" y="24509"/>
                  </a:moveTo>
                  <a:cubicBezTo>
                    <a:pt x="95143" y="24509"/>
                    <a:pt x="99383" y="28749"/>
                    <a:pt x="99383" y="33969"/>
                  </a:cubicBezTo>
                  <a:lnTo>
                    <a:pt x="99383" y="39508"/>
                  </a:lnTo>
                  <a:cubicBezTo>
                    <a:pt x="98084" y="37449"/>
                    <a:pt x="96540" y="35636"/>
                    <a:pt x="94751" y="34606"/>
                  </a:cubicBezTo>
                  <a:cubicBezTo>
                    <a:pt x="92749" y="33467"/>
                    <a:pt x="90932" y="33077"/>
                    <a:pt x="89279" y="33077"/>
                  </a:cubicBezTo>
                  <a:cubicBezTo>
                    <a:pt x="87269" y="33077"/>
                    <a:pt x="85503" y="33654"/>
                    <a:pt x="83943" y="34165"/>
                  </a:cubicBezTo>
                  <a:cubicBezTo>
                    <a:pt x="82104" y="34753"/>
                    <a:pt x="80389" y="35317"/>
                    <a:pt x="77938" y="35317"/>
                  </a:cubicBezTo>
                  <a:cubicBezTo>
                    <a:pt x="75487" y="35317"/>
                    <a:pt x="73771" y="34753"/>
                    <a:pt x="71933" y="34165"/>
                  </a:cubicBezTo>
                  <a:cubicBezTo>
                    <a:pt x="70373" y="33654"/>
                    <a:pt x="68599" y="33077"/>
                    <a:pt x="66587" y="33077"/>
                  </a:cubicBezTo>
                  <a:cubicBezTo>
                    <a:pt x="64932" y="33077"/>
                    <a:pt x="63116" y="33467"/>
                    <a:pt x="61125" y="34606"/>
                  </a:cubicBezTo>
                  <a:cubicBezTo>
                    <a:pt x="59336" y="35636"/>
                    <a:pt x="57792" y="37449"/>
                    <a:pt x="56493" y="39508"/>
                  </a:cubicBezTo>
                  <a:lnTo>
                    <a:pt x="56493" y="33969"/>
                  </a:lnTo>
                  <a:cubicBezTo>
                    <a:pt x="56493" y="28749"/>
                    <a:pt x="60733" y="24509"/>
                    <a:pt x="65953" y="24509"/>
                  </a:cubicBezTo>
                  <a:close/>
                  <a:moveTo>
                    <a:pt x="89282" y="41235"/>
                  </a:moveTo>
                  <a:cubicBezTo>
                    <a:pt x="89774" y="41235"/>
                    <a:pt x="90161" y="41385"/>
                    <a:pt x="90682" y="41689"/>
                  </a:cubicBezTo>
                  <a:cubicBezTo>
                    <a:pt x="92227" y="42572"/>
                    <a:pt x="94653" y="47768"/>
                    <a:pt x="95927" y="52081"/>
                  </a:cubicBezTo>
                  <a:lnTo>
                    <a:pt x="95927" y="58600"/>
                  </a:lnTo>
                  <a:cubicBezTo>
                    <a:pt x="95927" y="68502"/>
                    <a:pt x="87864" y="76590"/>
                    <a:pt x="77938" y="76590"/>
                  </a:cubicBezTo>
                  <a:cubicBezTo>
                    <a:pt x="68012" y="76590"/>
                    <a:pt x="59948" y="68527"/>
                    <a:pt x="59948" y="58600"/>
                  </a:cubicBezTo>
                  <a:lnTo>
                    <a:pt x="59948" y="52081"/>
                  </a:lnTo>
                  <a:cubicBezTo>
                    <a:pt x="61223" y="47768"/>
                    <a:pt x="63649" y="42572"/>
                    <a:pt x="65193" y="41689"/>
                  </a:cubicBezTo>
                  <a:cubicBezTo>
                    <a:pt x="65715" y="41385"/>
                    <a:pt x="66102" y="41235"/>
                    <a:pt x="66594" y="41235"/>
                  </a:cubicBezTo>
                  <a:cubicBezTo>
                    <a:pt x="67210" y="41235"/>
                    <a:pt x="67991" y="41471"/>
                    <a:pt x="69409" y="41935"/>
                  </a:cubicBezTo>
                  <a:cubicBezTo>
                    <a:pt x="71419" y="42596"/>
                    <a:pt x="74188" y="43503"/>
                    <a:pt x="77938" y="43503"/>
                  </a:cubicBezTo>
                  <a:cubicBezTo>
                    <a:pt x="81688" y="43503"/>
                    <a:pt x="84457" y="42596"/>
                    <a:pt x="86467" y="41935"/>
                  </a:cubicBezTo>
                  <a:cubicBezTo>
                    <a:pt x="87885" y="41471"/>
                    <a:pt x="88666" y="41235"/>
                    <a:pt x="89282" y="41235"/>
                  </a:cubicBezTo>
                  <a:close/>
                  <a:moveTo>
                    <a:pt x="56566" y="85119"/>
                  </a:moveTo>
                  <a:cubicBezTo>
                    <a:pt x="68502" y="104750"/>
                    <a:pt x="86957" y="119333"/>
                    <a:pt x="108819" y="126367"/>
                  </a:cubicBezTo>
                  <a:lnTo>
                    <a:pt x="108819" y="169821"/>
                  </a:lnTo>
                  <a:lnTo>
                    <a:pt x="46934" y="169821"/>
                  </a:lnTo>
                  <a:lnTo>
                    <a:pt x="46934" y="144504"/>
                  </a:lnTo>
                  <a:cubicBezTo>
                    <a:pt x="46934" y="142249"/>
                    <a:pt x="45096" y="140411"/>
                    <a:pt x="42841" y="140411"/>
                  </a:cubicBezTo>
                  <a:cubicBezTo>
                    <a:pt x="40587" y="140411"/>
                    <a:pt x="38773" y="142249"/>
                    <a:pt x="38773" y="144504"/>
                  </a:cubicBezTo>
                  <a:lnTo>
                    <a:pt x="38773" y="169821"/>
                  </a:lnTo>
                  <a:lnTo>
                    <a:pt x="25563" y="169821"/>
                  </a:lnTo>
                  <a:lnTo>
                    <a:pt x="25563" y="120877"/>
                  </a:lnTo>
                  <a:cubicBezTo>
                    <a:pt x="25563" y="102692"/>
                    <a:pt x="39067" y="87594"/>
                    <a:pt x="56566" y="85119"/>
                  </a:cubicBezTo>
                  <a:close/>
                  <a:moveTo>
                    <a:pt x="77717" y="177983"/>
                  </a:moveTo>
                  <a:cubicBezTo>
                    <a:pt x="75389" y="181218"/>
                    <a:pt x="73992" y="185188"/>
                    <a:pt x="73992" y="189477"/>
                  </a:cubicBezTo>
                  <a:cubicBezTo>
                    <a:pt x="73992" y="195825"/>
                    <a:pt x="68845" y="200972"/>
                    <a:pt x="62522" y="200972"/>
                  </a:cubicBezTo>
                  <a:lnTo>
                    <a:pt x="19681" y="200972"/>
                  </a:lnTo>
                  <a:cubicBezTo>
                    <a:pt x="13333" y="200972"/>
                    <a:pt x="8186" y="195825"/>
                    <a:pt x="8186" y="189477"/>
                  </a:cubicBezTo>
                  <a:cubicBezTo>
                    <a:pt x="8186" y="183154"/>
                    <a:pt x="13333" y="177983"/>
                    <a:pt x="19681" y="177983"/>
                  </a:cubicBezTo>
                  <a:close/>
                  <a:moveTo>
                    <a:pt x="136122" y="177983"/>
                  </a:moveTo>
                  <a:cubicBezTo>
                    <a:pt x="142445" y="177983"/>
                    <a:pt x="147592" y="183154"/>
                    <a:pt x="147592" y="189477"/>
                  </a:cubicBezTo>
                  <a:cubicBezTo>
                    <a:pt x="147592" y="195825"/>
                    <a:pt x="142445" y="200972"/>
                    <a:pt x="136122" y="200972"/>
                  </a:cubicBezTo>
                  <a:lnTo>
                    <a:pt x="78453" y="200972"/>
                  </a:lnTo>
                  <a:cubicBezTo>
                    <a:pt x="80781" y="197737"/>
                    <a:pt x="82178" y="193766"/>
                    <a:pt x="82178" y="189477"/>
                  </a:cubicBezTo>
                  <a:cubicBezTo>
                    <a:pt x="82178" y="183154"/>
                    <a:pt x="87325" y="177983"/>
                    <a:pt x="93673" y="177983"/>
                  </a:cubicBezTo>
                  <a:close/>
                  <a:moveTo>
                    <a:pt x="77877" y="0"/>
                  </a:moveTo>
                  <a:cubicBezTo>
                    <a:pt x="77613" y="0"/>
                    <a:pt x="77350" y="25"/>
                    <a:pt x="77080" y="74"/>
                  </a:cubicBezTo>
                  <a:lnTo>
                    <a:pt x="75732" y="343"/>
                  </a:lnTo>
                  <a:cubicBezTo>
                    <a:pt x="67105" y="2034"/>
                    <a:pt x="60610" y="9068"/>
                    <a:pt x="59409" y="17597"/>
                  </a:cubicBezTo>
                  <a:cubicBezTo>
                    <a:pt x="52914" y="20195"/>
                    <a:pt x="48331" y="26543"/>
                    <a:pt x="48331" y="33969"/>
                  </a:cubicBezTo>
                  <a:lnTo>
                    <a:pt x="48331" y="47032"/>
                  </a:lnTo>
                  <a:cubicBezTo>
                    <a:pt x="48331" y="49826"/>
                    <a:pt x="49655" y="52375"/>
                    <a:pt x="51787" y="53968"/>
                  </a:cubicBezTo>
                  <a:lnTo>
                    <a:pt x="51787" y="58600"/>
                  </a:lnTo>
                  <a:cubicBezTo>
                    <a:pt x="51787" y="65610"/>
                    <a:pt x="54557" y="71958"/>
                    <a:pt x="59042" y="76663"/>
                  </a:cubicBezTo>
                  <a:cubicBezTo>
                    <a:pt x="35856" y="78036"/>
                    <a:pt x="17401" y="97349"/>
                    <a:pt x="17401" y="120877"/>
                  </a:cubicBezTo>
                  <a:lnTo>
                    <a:pt x="17401" y="169944"/>
                  </a:lnTo>
                  <a:cubicBezTo>
                    <a:pt x="7622" y="171096"/>
                    <a:pt x="0" y="179404"/>
                    <a:pt x="0" y="189477"/>
                  </a:cubicBezTo>
                  <a:cubicBezTo>
                    <a:pt x="0" y="200310"/>
                    <a:pt x="8823" y="209133"/>
                    <a:pt x="19681" y="209133"/>
                  </a:cubicBezTo>
                  <a:lnTo>
                    <a:pt x="136122" y="209133"/>
                  </a:lnTo>
                  <a:cubicBezTo>
                    <a:pt x="146955" y="209133"/>
                    <a:pt x="155778" y="200310"/>
                    <a:pt x="155778" y="189477"/>
                  </a:cubicBezTo>
                  <a:cubicBezTo>
                    <a:pt x="155778" y="178890"/>
                    <a:pt x="147371" y="170238"/>
                    <a:pt x="136881" y="169846"/>
                  </a:cubicBezTo>
                  <a:lnTo>
                    <a:pt x="136881" y="158082"/>
                  </a:lnTo>
                  <a:cubicBezTo>
                    <a:pt x="136881" y="155827"/>
                    <a:pt x="135043" y="153989"/>
                    <a:pt x="132789" y="153989"/>
                  </a:cubicBezTo>
                  <a:cubicBezTo>
                    <a:pt x="130534" y="153989"/>
                    <a:pt x="128696" y="155827"/>
                    <a:pt x="128696" y="158082"/>
                  </a:cubicBezTo>
                  <a:lnTo>
                    <a:pt x="128696" y="169821"/>
                  </a:lnTo>
                  <a:lnTo>
                    <a:pt x="117005" y="169821"/>
                  </a:lnTo>
                  <a:lnTo>
                    <a:pt x="117005" y="123353"/>
                  </a:lnTo>
                  <a:cubicBezTo>
                    <a:pt x="117005" y="121564"/>
                    <a:pt x="115828" y="119995"/>
                    <a:pt x="114113" y="119456"/>
                  </a:cubicBezTo>
                  <a:lnTo>
                    <a:pt x="112397" y="118917"/>
                  </a:lnTo>
                  <a:cubicBezTo>
                    <a:pt x="93403" y="113083"/>
                    <a:pt x="77154" y="101050"/>
                    <a:pt x="66051" y="84751"/>
                  </a:cubicBezTo>
                  <a:lnTo>
                    <a:pt x="92570" y="84751"/>
                  </a:lnTo>
                  <a:cubicBezTo>
                    <a:pt x="112495" y="84751"/>
                    <a:pt x="128696" y="100952"/>
                    <a:pt x="128696" y="120877"/>
                  </a:cubicBezTo>
                  <a:lnTo>
                    <a:pt x="128696" y="121318"/>
                  </a:lnTo>
                  <a:cubicBezTo>
                    <a:pt x="128696" y="123573"/>
                    <a:pt x="130534" y="125411"/>
                    <a:pt x="132789" y="125411"/>
                  </a:cubicBezTo>
                  <a:cubicBezTo>
                    <a:pt x="135043" y="125411"/>
                    <a:pt x="136857" y="123573"/>
                    <a:pt x="136857" y="121318"/>
                  </a:cubicBezTo>
                  <a:lnTo>
                    <a:pt x="136857" y="120877"/>
                  </a:lnTo>
                  <a:cubicBezTo>
                    <a:pt x="136857" y="97864"/>
                    <a:pt x="119211" y="78869"/>
                    <a:pt x="96712" y="76786"/>
                  </a:cubicBezTo>
                  <a:cubicBezTo>
                    <a:pt x="101270" y="72056"/>
                    <a:pt x="104089" y="65659"/>
                    <a:pt x="104089" y="58600"/>
                  </a:cubicBezTo>
                  <a:lnTo>
                    <a:pt x="104089" y="53968"/>
                  </a:lnTo>
                  <a:cubicBezTo>
                    <a:pt x="106221" y="52375"/>
                    <a:pt x="107544" y="49826"/>
                    <a:pt x="107544" y="47032"/>
                  </a:cubicBezTo>
                  <a:lnTo>
                    <a:pt x="107544" y="33969"/>
                  </a:lnTo>
                  <a:cubicBezTo>
                    <a:pt x="107544" y="26494"/>
                    <a:pt x="102888" y="20122"/>
                    <a:pt x="96344" y="17548"/>
                  </a:cubicBezTo>
                  <a:cubicBezTo>
                    <a:pt x="95119" y="9044"/>
                    <a:pt x="88648" y="2034"/>
                    <a:pt x="80021" y="343"/>
                  </a:cubicBezTo>
                  <a:lnTo>
                    <a:pt x="78673" y="74"/>
                  </a:lnTo>
                  <a:cubicBezTo>
                    <a:pt x="78404" y="25"/>
                    <a:pt x="78140" y="0"/>
                    <a:pt x="778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4"/>
            <p:cNvSpPr/>
            <p:nvPr/>
          </p:nvSpPr>
          <p:spPr>
            <a:xfrm>
              <a:off x="5071575" y="3628300"/>
              <a:ext cx="204050" cy="204650"/>
            </a:xfrm>
            <a:custGeom>
              <a:avLst/>
              <a:gdLst/>
              <a:ahLst/>
              <a:cxnLst/>
              <a:rect l="l" t="t" r="r" b="b"/>
              <a:pathLst>
                <a:path w="8162" h="8186" extrusionOk="0">
                  <a:moveTo>
                    <a:pt x="4094" y="0"/>
                  </a:moveTo>
                  <a:cubicBezTo>
                    <a:pt x="3015" y="0"/>
                    <a:pt x="1961" y="441"/>
                    <a:pt x="1201" y="1201"/>
                  </a:cubicBezTo>
                  <a:cubicBezTo>
                    <a:pt x="442" y="1961"/>
                    <a:pt x="1" y="3015"/>
                    <a:pt x="1" y="4093"/>
                  </a:cubicBezTo>
                  <a:cubicBezTo>
                    <a:pt x="1" y="5171"/>
                    <a:pt x="442" y="6225"/>
                    <a:pt x="1201" y="6985"/>
                  </a:cubicBezTo>
                  <a:cubicBezTo>
                    <a:pt x="1961" y="7745"/>
                    <a:pt x="3015" y="8186"/>
                    <a:pt x="4094" y="8186"/>
                  </a:cubicBezTo>
                  <a:cubicBezTo>
                    <a:pt x="5172" y="8186"/>
                    <a:pt x="6226" y="7745"/>
                    <a:pt x="6986" y="6985"/>
                  </a:cubicBezTo>
                  <a:cubicBezTo>
                    <a:pt x="7745" y="6225"/>
                    <a:pt x="8162" y="5171"/>
                    <a:pt x="8162" y="4093"/>
                  </a:cubicBezTo>
                  <a:cubicBezTo>
                    <a:pt x="8162" y="3015"/>
                    <a:pt x="7745" y="1961"/>
                    <a:pt x="6986" y="1201"/>
                  </a:cubicBezTo>
                  <a:cubicBezTo>
                    <a:pt x="6226" y="441"/>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34"/>
          <p:cNvGrpSpPr/>
          <p:nvPr/>
        </p:nvGrpSpPr>
        <p:grpSpPr>
          <a:xfrm>
            <a:off x="5490708" y="3238762"/>
            <a:ext cx="283952" cy="341934"/>
            <a:chOff x="1634825" y="238125"/>
            <a:chExt cx="4341775" cy="5228350"/>
          </a:xfrm>
        </p:grpSpPr>
        <p:sp>
          <p:nvSpPr>
            <p:cNvPr id="354" name="Google Shape;354;p34"/>
            <p:cNvSpPr/>
            <p:nvPr/>
          </p:nvSpPr>
          <p:spPr>
            <a:xfrm>
              <a:off x="1634825" y="238125"/>
              <a:ext cx="4341775" cy="5228350"/>
            </a:xfrm>
            <a:custGeom>
              <a:avLst/>
              <a:gdLst/>
              <a:ahLst/>
              <a:cxnLst/>
              <a:rect l="l" t="t" r="r" b="b"/>
              <a:pathLst>
                <a:path w="173671" h="209134" extrusionOk="0">
                  <a:moveTo>
                    <a:pt x="86835" y="8161"/>
                  </a:moveTo>
                  <a:cubicBezTo>
                    <a:pt x="92693" y="8161"/>
                    <a:pt x="97448" y="12941"/>
                    <a:pt x="97448" y="18798"/>
                  </a:cubicBezTo>
                  <a:lnTo>
                    <a:pt x="97448" y="76516"/>
                  </a:lnTo>
                  <a:cubicBezTo>
                    <a:pt x="97448" y="78771"/>
                    <a:pt x="99286" y="80609"/>
                    <a:pt x="101541" y="80609"/>
                  </a:cubicBezTo>
                  <a:cubicBezTo>
                    <a:pt x="103796" y="80609"/>
                    <a:pt x="105634" y="78771"/>
                    <a:pt x="105634" y="76516"/>
                  </a:cubicBezTo>
                  <a:lnTo>
                    <a:pt x="105634" y="35121"/>
                  </a:lnTo>
                  <a:cubicBezTo>
                    <a:pt x="105634" y="29263"/>
                    <a:pt x="110388" y="24509"/>
                    <a:pt x="116246" y="24509"/>
                  </a:cubicBezTo>
                  <a:cubicBezTo>
                    <a:pt x="122104" y="24509"/>
                    <a:pt x="126858" y="29263"/>
                    <a:pt x="126858" y="35121"/>
                  </a:cubicBezTo>
                  <a:lnTo>
                    <a:pt x="126858" y="87594"/>
                  </a:lnTo>
                  <a:cubicBezTo>
                    <a:pt x="124554" y="88501"/>
                    <a:pt x="122300" y="89629"/>
                    <a:pt x="120167" y="91050"/>
                  </a:cubicBezTo>
                  <a:cubicBezTo>
                    <a:pt x="118280" y="92300"/>
                    <a:pt x="117766" y="94824"/>
                    <a:pt x="119015" y="96712"/>
                  </a:cubicBezTo>
                  <a:cubicBezTo>
                    <a:pt x="119804" y="97902"/>
                    <a:pt x="121099" y="98546"/>
                    <a:pt x="122422" y="98546"/>
                  </a:cubicBezTo>
                  <a:cubicBezTo>
                    <a:pt x="123196" y="98546"/>
                    <a:pt x="123980" y="98325"/>
                    <a:pt x="124677" y="97864"/>
                  </a:cubicBezTo>
                  <a:cubicBezTo>
                    <a:pt x="129219" y="94860"/>
                    <a:pt x="134422" y="93394"/>
                    <a:pt x="139603" y="93394"/>
                  </a:cubicBezTo>
                  <a:cubicBezTo>
                    <a:pt x="146638" y="93394"/>
                    <a:pt x="153630" y="96097"/>
                    <a:pt x="158867" y="101319"/>
                  </a:cubicBezTo>
                  <a:lnTo>
                    <a:pt x="162028" y="104481"/>
                  </a:lnTo>
                  <a:lnTo>
                    <a:pt x="161979" y="104505"/>
                  </a:lnTo>
                  <a:cubicBezTo>
                    <a:pt x="154553" y="107299"/>
                    <a:pt x="148254" y="112250"/>
                    <a:pt x="143745" y="118770"/>
                  </a:cubicBezTo>
                  <a:cubicBezTo>
                    <a:pt x="139211" y="125289"/>
                    <a:pt x="136833" y="132936"/>
                    <a:pt x="136833" y="140876"/>
                  </a:cubicBezTo>
                  <a:lnTo>
                    <a:pt x="136833" y="150974"/>
                  </a:lnTo>
                  <a:cubicBezTo>
                    <a:pt x="136833" y="178546"/>
                    <a:pt x="114408" y="200972"/>
                    <a:pt x="86835" y="200972"/>
                  </a:cubicBezTo>
                  <a:cubicBezTo>
                    <a:pt x="59263" y="200972"/>
                    <a:pt x="36838" y="178546"/>
                    <a:pt x="36838" y="150974"/>
                  </a:cubicBezTo>
                  <a:lnTo>
                    <a:pt x="36838" y="140876"/>
                  </a:lnTo>
                  <a:cubicBezTo>
                    <a:pt x="36838" y="132936"/>
                    <a:pt x="34436" y="125289"/>
                    <a:pt x="29926" y="118770"/>
                  </a:cubicBezTo>
                  <a:cubicBezTo>
                    <a:pt x="25416" y="112250"/>
                    <a:pt x="19118" y="107299"/>
                    <a:pt x="11692" y="104505"/>
                  </a:cubicBezTo>
                  <a:lnTo>
                    <a:pt x="11643" y="104481"/>
                  </a:lnTo>
                  <a:lnTo>
                    <a:pt x="14804" y="101319"/>
                  </a:lnTo>
                  <a:cubicBezTo>
                    <a:pt x="20041" y="96097"/>
                    <a:pt x="27025" y="93394"/>
                    <a:pt x="34058" y="93394"/>
                  </a:cubicBezTo>
                  <a:cubicBezTo>
                    <a:pt x="39236" y="93394"/>
                    <a:pt x="44441" y="94860"/>
                    <a:pt x="48994" y="97864"/>
                  </a:cubicBezTo>
                  <a:cubicBezTo>
                    <a:pt x="49691" y="98325"/>
                    <a:pt x="50475" y="98546"/>
                    <a:pt x="51249" y="98546"/>
                  </a:cubicBezTo>
                  <a:cubicBezTo>
                    <a:pt x="52572" y="98546"/>
                    <a:pt x="53867" y="97902"/>
                    <a:pt x="54655" y="96712"/>
                  </a:cubicBezTo>
                  <a:cubicBezTo>
                    <a:pt x="55905" y="94824"/>
                    <a:pt x="55366" y="92300"/>
                    <a:pt x="53504" y="91050"/>
                  </a:cubicBezTo>
                  <a:cubicBezTo>
                    <a:pt x="51371" y="89629"/>
                    <a:pt x="49116" y="88501"/>
                    <a:pt x="46813" y="87594"/>
                  </a:cubicBezTo>
                  <a:lnTo>
                    <a:pt x="46813" y="35121"/>
                  </a:lnTo>
                  <a:cubicBezTo>
                    <a:pt x="46813" y="29263"/>
                    <a:pt x="51567" y="24509"/>
                    <a:pt x="57425" y="24509"/>
                  </a:cubicBezTo>
                  <a:cubicBezTo>
                    <a:pt x="63283" y="24509"/>
                    <a:pt x="68037" y="29263"/>
                    <a:pt x="68037" y="35121"/>
                  </a:cubicBezTo>
                  <a:lnTo>
                    <a:pt x="68037" y="94898"/>
                  </a:lnTo>
                  <a:cubicBezTo>
                    <a:pt x="68037" y="97153"/>
                    <a:pt x="69875" y="98991"/>
                    <a:pt x="72130" y="98991"/>
                  </a:cubicBezTo>
                  <a:cubicBezTo>
                    <a:pt x="74385" y="98991"/>
                    <a:pt x="76223" y="97153"/>
                    <a:pt x="76223" y="94898"/>
                  </a:cubicBezTo>
                  <a:lnTo>
                    <a:pt x="76223" y="18798"/>
                  </a:lnTo>
                  <a:cubicBezTo>
                    <a:pt x="76223" y="12941"/>
                    <a:pt x="80978" y="8161"/>
                    <a:pt x="86835" y="8161"/>
                  </a:cubicBezTo>
                  <a:close/>
                  <a:moveTo>
                    <a:pt x="86835" y="0"/>
                  </a:moveTo>
                  <a:cubicBezTo>
                    <a:pt x="76468" y="0"/>
                    <a:pt x="68037" y="8431"/>
                    <a:pt x="68037" y="18798"/>
                  </a:cubicBezTo>
                  <a:lnTo>
                    <a:pt x="68037" y="19632"/>
                  </a:lnTo>
                  <a:cubicBezTo>
                    <a:pt x="65023" y="17548"/>
                    <a:pt x="61371" y="16347"/>
                    <a:pt x="57425" y="16347"/>
                  </a:cubicBezTo>
                  <a:cubicBezTo>
                    <a:pt x="47058" y="16347"/>
                    <a:pt x="38627" y="24778"/>
                    <a:pt x="38627" y="35121"/>
                  </a:cubicBezTo>
                  <a:lnTo>
                    <a:pt x="38627" y="85536"/>
                  </a:lnTo>
                  <a:cubicBezTo>
                    <a:pt x="37111" y="85340"/>
                    <a:pt x="35586" y="85242"/>
                    <a:pt x="34062" y="85242"/>
                  </a:cubicBezTo>
                  <a:cubicBezTo>
                    <a:pt x="24920" y="85242"/>
                    <a:pt x="15827" y="88753"/>
                    <a:pt x="9020" y="95560"/>
                  </a:cubicBezTo>
                  <a:lnTo>
                    <a:pt x="1398" y="103182"/>
                  </a:lnTo>
                  <a:cubicBezTo>
                    <a:pt x="418" y="104162"/>
                    <a:pt x="1" y="105584"/>
                    <a:pt x="295" y="106932"/>
                  </a:cubicBezTo>
                  <a:cubicBezTo>
                    <a:pt x="589" y="108280"/>
                    <a:pt x="1545" y="109407"/>
                    <a:pt x="2844" y="109897"/>
                  </a:cubicBezTo>
                  <a:lnTo>
                    <a:pt x="8800" y="112152"/>
                  </a:lnTo>
                  <a:cubicBezTo>
                    <a:pt x="20686" y="116637"/>
                    <a:pt x="28652" y="128181"/>
                    <a:pt x="28652" y="140876"/>
                  </a:cubicBezTo>
                  <a:lnTo>
                    <a:pt x="28652" y="150974"/>
                  </a:lnTo>
                  <a:cubicBezTo>
                    <a:pt x="28652" y="183056"/>
                    <a:pt x="54753" y="209133"/>
                    <a:pt x="86835" y="209133"/>
                  </a:cubicBezTo>
                  <a:cubicBezTo>
                    <a:pt x="118917" y="209133"/>
                    <a:pt x="145019" y="183056"/>
                    <a:pt x="145019" y="150974"/>
                  </a:cubicBezTo>
                  <a:lnTo>
                    <a:pt x="145019" y="140876"/>
                  </a:lnTo>
                  <a:cubicBezTo>
                    <a:pt x="145019" y="128181"/>
                    <a:pt x="152985" y="116637"/>
                    <a:pt x="164871" y="112128"/>
                  </a:cubicBezTo>
                  <a:lnTo>
                    <a:pt x="170827" y="109897"/>
                  </a:lnTo>
                  <a:cubicBezTo>
                    <a:pt x="172126" y="109407"/>
                    <a:pt x="173082" y="108280"/>
                    <a:pt x="173376" y="106932"/>
                  </a:cubicBezTo>
                  <a:cubicBezTo>
                    <a:pt x="173670" y="105559"/>
                    <a:pt x="173253" y="104162"/>
                    <a:pt x="172273" y="103182"/>
                  </a:cubicBezTo>
                  <a:lnTo>
                    <a:pt x="164651" y="95560"/>
                  </a:lnTo>
                  <a:cubicBezTo>
                    <a:pt x="157844" y="88753"/>
                    <a:pt x="148751" y="85242"/>
                    <a:pt x="139609" y="85242"/>
                  </a:cubicBezTo>
                  <a:cubicBezTo>
                    <a:pt x="138085" y="85242"/>
                    <a:pt x="136560" y="85340"/>
                    <a:pt x="135044" y="85536"/>
                  </a:cubicBezTo>
                  <a:lnTo>
                    <a:pt x="135044" y="35121"/>
                  </a:lnTo>
                  <a:cubicBezTo>
                    <a:pt x="135044" y="24778"/>
                    <a:pt x="126613" y="16347"/>
                    <a:pt x="116246" y="16347"/>
                  </a:cubicBezTo>
                  <a:cubicBezTo>
                    <a:pt x="112300" y="16347"/>
                    <a:pt x="108648" y="17548"/>
                    <a:pt x="105634" y="19632"/>
                  </a:cubicBezTo>
                  <a:lnTo>
                    <a:pt x="105634" y="18798"/>
                  </a:lnTo>
                  <a:cubicBezTo>
                    <a:pt x="105634" y="8431"/>
                    <a:pt x="97203" y="0"/>
                    <a:pt x="868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4"/>
            <p:cNvSpPr/>
            <p:nvPr/>
          </p:nvSpPr>
          <p:spPr>
            <a:xfrm>
              <a:off x="2804525" y="3444475"/>
              <a:ext cx="2002375" cy="1066775"/>
            </a:xfrm>
            <a:custGeom>
              <a:avLst/>
              <a:gdLst/>
              <a:ahLst/>
              <a:cxnLst/>
              <a:rect l="l" t="t" r="r" b="b"/>
              <a:pathLst>
                <a:path w="80095" h="42671" extrusionOk="0">
                  <a:moveTo>
                    <a:pt x="20342" y="13113"/>
                  </a:moveTo>
                  <a:cubicBezTo>
                    <a:pt x="19289" y="15662"/>
                    <a:pt x="18700" y="18431"/>
                    <a:pt x="18700" y="21323"/>
                  </a:cubicBezTo>
                  <a:cubicBezTo>
                    <a:pt x="18700" y="24240"/>
                    <a:pt x="19289" y="27009"/>
                    <a:pt x="20342" y="29533"/>
                  </a:cubicBezTo>
                  <a:cubicBezTo>
                    <a:pt x="16445" y="27426"/>
                    <a:pt x="12867" y="24656"/>
                    <a:pt x="9755" y="21323"/>
                  </a:cubicBezTo>
                  <a:cubicBezTo>
                    <a:pt x="12867" y="17990"/>
                    <a:pt x="16445" y="15245"/>
                    <a:pt x="20342" y="13113"/>
                  </a:cubicBezTo>
                  <a:close/>
                  <a:moveTo>
                    <a:pt x="59752" y="13113"/>
                  </a:moveTo>
                  <a:lnTo>
                    <a:pt x="59752" y="13113"/>
                  </a:lnTo>
                  <a:cubicBezTo>
                    <a:pt x="63649" y="15245"/>
                    <a:pt x="67228" y="17990"/>
                    <a:pt x="70340" y="21323"/>
                  </a:cubicBezTo>
                  <a:cubicBezTo>
                    <a:pt x="67228" y="24656"/>
                    <a:pt x="63649" y="27426"/>
                    <a:pt x="59728" y="29533"/>
                  </a:cubicBezTo>
                  <a:cubicBezTo>
                    <a:pt x="60806" y="27009"/>
                    <a:pt x="61395" y="24240"/>
                    <a:pt x="61395" y="21323"/>
                  </a:cubicBezTo>
                  <a:cubicBezTo>
                    <a:pt x="61395" y="18431"/>
                    <a:pt x="60806" y="15662"/>
                    <a:pt x="59752" y="13113"/>
                  </a:cubicBezTo>
                  <a:close/>
                  <a:moveTo>
                    <a:pt x="40047" y="8162"/>
                  </a:moveTo>
                  <a:cubicBezTo>
                    <a:pt x="47302" y="8162"/>
                    <a:pt x="53209" y="14068"/>
                    <a:pt x="53209" y="21323"/>
                  </a:cubicBezTo>
                  <a:cubicBezTo>
                    <a:pt x="53209" y="28602"/>
                    <a:pt x="47302" y="34509"/>
                    <a:pt x="40047" y="34509"/>
                  </a:cubicBezTo>
                  <a:cubicBezTo>
                    <a:pt x="32793" y="34509"/>
                    <a:pt x="26886" y="28602"/>
                    <a:pt x="26886" y="21323"/>
                  </a:cubicBezTo>
                  <a:cubicBezTo>
                    <a:pt x="26886" y="14068"/>
                    <a:pt x="32793" y="8162"/>
                    <a:pt x="40047" y="8162"/>
                  </a:cubicBezTo>
                  <a:close/>
                  <a:moveTo>
                    <a:pt x="40047" y="0"/>
                  </a:moveTo>
                  <a:cubicBezTo>
                    <a:pt x="24827" y="0"/>
                    <a:pt x="10637" y="6838"/>
                    <a:pt x="1177" y="18799"/>
                  </a:cubicBezTo>
                  <a:cubicBezTo>
                    <a:pt x="0" y="20269"/>
                    <a:pt x="0" y="22377"/>
                    <a:pt x="1177" y="23872"/>
                  </a:cubicBezTo>
                  <a:cubicBezTo>
                    <a:pt x="10637" y="35808"/>
                    <a:pt x="24827" y="42670"/>
                    <a:pt x="40047" y="42670"/>
                  </a:cubicBezTo>
                  <a:cubicBezTo>
                    <a:pt x="55267" y="42670"/>
                    <a:pt x="69458" y="35808"/>
                    <a:pt x="78918" y="23872"/>
                  </a:cubicBezTo>
                  <a:cubicBezTo>
                    <a:pt x="80095" y="22377"/>
                    <a:pt x="80095" y="20269"/>
                    <a:pt x="78918" y="18799"/>
                  </a:cubicBezTo>
                  <a:cubicBezTo>
                    <a:pt x="69458" y="6838"/>
                    <a:pt x="55267" y="0"/>
                    <a:pt x="400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4"/>
            <p:cNvSpPr/>
            <p:nvPr/>
          </p:nvSpPr>
          <p:spPr>
            <a:xfrm>
              <a:off x="4071000" y="2508250"/>
              <a:ext cx="204675" cy="204650"/>
            </a:xfrm>
            <a:custGeom>
              <a:avLst/>
              <a:gdLst/>
              <a:ahLst/>
              <a:cxnLst/>
              <a:rect l="l" t="t" r="r" b="b"/>
              <a:pathLst>
                <a:path w="8187" h="8186" extrusionOk="0">
                  <a:moveTo>
                    <a:pt x="4094" y="0"/>
                  </a:moveTo>
                  <a:cubicBezTo>
                    <a:pt x="3015" y="0"/>
                    <a:pt x="1961" y="441"/>
                    <a:pt x="1202" y="1201"/>
                  </a:cubicBezTo>
                  <a:cubicBezTo>
                    <a:pt x="442" y="1961"/>
                    <a:pt x="1" y="3015"/>
                    <a:pt x="1" y="4093"/>
                  </a:cubicBezTo>
                  <a:cubicBezTo>
                    <a:pt x="1" y="5171"/>
                    <a:pt x="442" y="6225"/>
                    <a:pt x="1202" y="6985"/>
                  </a:cubicBezTo>
                  <a:cubicBezTo>
                    <a:pt x="1961" y="7745"/>
                    <a:pt x="3015" y="8186"/>
                    <a:pt x="4094" y="8186"/>
                  </a:cubicBezTo>
                  <a:cubicBezTo>
                    <a:pt x="5172" y="8186"/>
                    <a:pt x="6226" y="7745"/>
                    <a:pt x="6986" y="6985"/>
                  </a:cubicBezTo>
                  <a:cubicBezTo>
                    <a:pt x="7746" y="6225"/>
                    <a:pt x="8187" y="5171"/>
                    <a:pt x="8187" y="4093"/>
                  </a:cubicBezTo>
                  <a:cubicBezTo>
                    <a:pt x="8187" y="3015"/>
                    <a:pt x="7746" y="1961"/>
                    <a:pt x="6986" y="1201"/>
                  </a:cubicBezTo>
                  <a:cubicBezTo>
                    <a:pt x="6226" y="441"/>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4"/>
            <p:cNvSpPr/>
            <p:nvPr/>
          </p:nvSpPr>
          <p:spPr>
            <a:xfrm>
              <a:off x="2698525" y="3035800"/>
              <a:ext cx="2214375" cy="564950"/>
            </a:xfrm>
            <a:custGeom>
              <a:avLst/>
              <a:gdLst/>
              <a:ahLst/>
              <a:cxnLst/>
              <a:rect l="l" t="t" r="r" b="b"/>
              <a:pathLst>
                <a:path w="88575" h="22598" extrusionOk="0">
                  <a:moveTo>
                    <a:pt x="44287" y="0"/>
                  </a:moveTo>
                  <a:cubicBezTo>
                    <a:pt x="28773" y="0"/>
                    <a:pt x="13750" y="5466"/>
                    <a:pt x="1961" y="15367"/>
                  </a:cubicBezTo>
                  <a:cubicBezTo>
                    <a:pt x="221" y="16813"/>
                    <a:pt x="0" y="19411"/>
                    <a:pt x="1446" y="21127"/>
                  </a:cubicBezTo>
                  <a:cubicBezTo>
                    <a:pt x="2263" y="22093"/>
                    <a:pt x="3419" y="22590"/>
                    <a:pt x="4580" y="22590"/>
                  </a:cubicBezTo>
                  <a:cubicBezTo>
                    <a:pt x="5510" y="22590"/>
                    <a:pt x="6443" y="22271"/>
                    <a:pt x="7206" y="21617"/>
                  </a:cubicBezTo>
                  <a:cubicBezTo>
                    <a:pt x="17524" y="12941"/>
                    <a:pt x="30710" y="8161"/>
                    <a:pt x="44287" y="8161"/>
                  </a:cubicBezTo>
                  <a:cubicBezTo>
                    <a:pt x="57865" y="8161"/>
                    <a:pt x="71051" y="12941"/>
                    <a:pt x="81369" y="21617"/>
                  </a:cubicBezTo>
                  <a:cubicBezTo>
                    <a:pt x="82129" y="22279"/>
                    <a:pt x="83060" y="22597"/>
                    <a:pt x="83992" y="22597"/>
                  </a:cubicBezTo>
                  <a:cubicBezTo>
                    <a:pt x="85144" y="22597"/>
                    <a:pt x="86320" y="22082"/>
                    <a:pt x="87129" y="21127"/>
                  </a:cubicBezTo>
                  <a:cubicBezTo>
                    <a:pt x="88575" y="19411"/>
                    <a:pt x="88354" y="16813"/>
                    <a:pt x="86614" y="15367"/>
                  </a:cubicBezTo>
                  <a:cubicBezTo>
                    <a:pt x="74825" y="5466"/>
                    <a:pt x="59801" y="0"/>
                    <a:pt x="44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34"/>
          <p:cNvGrpSpPr/>
          <p:nvPr/>
        </p:nvGrpSpPr>
        <p:grpSpPr>
          <a:xfrm>
            <a:off x="7271843" y="3242940"/>
            <a:ext cx="335290" cy="333569"/>
            <a:chOff x="1177125" y="238125"/>
            <a:chExt cx="5255325" cy="5228350"/>
          </a:xfrm>
        </p:grpSpPr>
        <p:sp>
          <p:nvSpPr>
            <p:cNvPr id="359" name="Google Shape;359;p34"/>
            <p:cNvSpPr/>
            <p:nvPr/>
          </p:nvSpPr>
          <p:spPr>
            <a:xfrm>
              <a:off x="1177125" y="2751650"/>
              <a:ext cx="2311825" cy="1739975"/>
            </a:xfrm>
            <a:custGeom>
              <a:avLst/>
              <a:gdLst/>
              <a:ahLst/>
              <a:cxnLst/>
              <a:rect l="l" t="t" r="r" b="b"/>
              <a:pathLst>
                <a:path w="92473" h="69599" extrusionOk="0">
                  <a:moveTo>
                    <a:pt x="87857" y="0"/>
                  </a:moveTo>
                  <a:cubicBezTo>
                    <a:pt x="87016" y="0"/>
                    <a:pt x="86168" y="261"/>
                    <a:pt x="85438" y="803"/>
                  </a:cubicBezTo>
                  <a:lnTo>
                    <a:pt x="2207" y="62246"/>
                  </a:lnTo>
                  <a:cubicBezTo>
                    <a:pt x="393" y="63570"/>
                    <a:pt x="1" y="66143"/>
                    <a:pt x="1349" y="67957"/>
                  </a:cubicBezTo>
                  <a:cubicBezTo>
                    <a:pt x="2133" y="69035"/>
                    <a:pt x="3383" y="69599"/>
                    <a:pt x="4633" y="69599"/>
                  </a:cubicBezTo>
                  <a:cubicBezTo>
                    <a:pt x="5466" y="69599"/>
                    <a:pt x="6324" y="69354"/>
                    <a:pt x="7059" y="68815"/>
                  </a:cubicBezTo>
                  <a:lnTo>
                    <a:pt x="90291" y="7371"/>
                  </a:lnTo>
                  <a:cubicBezTo>
                    <a:pt x="92105" y="6023"/>
                    <a:pt x="92472" y="3474"/>
                    <a:pt x="91149" y="1661"/>
                  </a:cubicBezTo>
                  <a:cubicBezTo>
                    <a:pt x="90343" y="576"/>
                    <a:pt x="89108" y="0"/>
                    <a:pt x="878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4"/>
            <p:cNvSpPr/>
            <p:nvPr/>
          </p:nvSpPr>
          <p:spPr>
            <a:xfrm>
              <a:off x="4120625" y="2751650"/>
              <a:ext cx="762250" cy="596050"/>
            </a:xfrm>
            <a:custGeom>
              <a:avLst/>
              <a:gdLst/>
              <a:ahLst/>
              <a:cxnLst/>
              <a:rect l="l" t="t" r="r" b="b"/>
              <a:pathLst>
                <a:path w="30490" h="23842" extrusionOk="0">
                  <a:moveTo>
                    <a:pt x="4634" y="0"/>
                  </a:moveTo>
                  <a:cubicBezTo>
                    <a:pt x="3378" y="0"/>
                    <a:pt x="2140" y="576"/>
                    <a:pt x="1349" y="1661"/>
                  </a:cubicBezTo>
                  <a:cubicBezTo>
                    <a:pt x="1" y="3474"/>
                    <a:pt x="393" y="6023"/>
                    <a:pt x="2207" y="7371"/>
                  </a:cubicBezTo>
                  <a:lnTo>
                    <a:pt x="23456" y="23057"/>
                  </a:lnTo>
                  <a:cubicBezTo>
                    <a:pt x="24167" y="23596"/>
                    <a:pt x="25024" y="23841"/>
                    <a:pt x="25858" y="23841"/>
                  </a:cubicBezTo>
                  <a:cubicBezTo>
                    <a:pt x="27132" y="23841"/>
                    <a:pt x="28358" y="23277"/>
                    <a:pt x="29166" y="22199"/>
                  </a:cubicBezTo>
                  <a:cubicBezTo>
                    <a:pt x="30490" y="20361"/>
                    <a:pt x="30122" y="17812"/>
                    <a:pt x="28309" y="16464"/>
                  </a:cubicBezTo>
                  <a:lnTo>
                    <a:pt x="7059" y="803"/>
                  </a:lnTo>
                  <a:cubicBezTo>
                    <a:pt x="6330" y="261"/>
                    <a:pt x="5478" y="0"/>
                    <a:pt x="46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4"/>
            <p:cNvSpPr/>
            <p:nvPr/>
          </p:nvSpPr>
          <p:spPr>
            <a:xfrm>
              <a:off x="5391425" y="3689375"/>
              <a:ext cx="1041025" cy="802250"/>
            </a:xfrm>
            <a:custGeom>
              <a:avLst/>
              <a:gdLst/>
              <a:ahLst/>
              <a:cxnLst/>
              <a:rect l="l" t="t" r="r" b="b"/>
              <a:pathLst>
                <a:path w="41641" h="32090" extrusionOk="0">
                  <a:moveTo>
                    <a:pt x="4609" y="0"/>
                  </a:moveTo>
                  <a:cubicBezTo>
                    <a:pt x="3361" y="0"/>
                    <a:pt x="2128" y="567"/>
                    <a:pt x="1324" y="1650"/>
                  </a:cubicBezTo>
                  <a:cubicBezTo>
                    <a:pt x="0" y="3464"/>
                    <a:pt x="368" y="6037"/>
                    <a:pt x="2181" y="7361"/>
                  </a:cubicBezTo>
                  <a:lnTo>
                    <a:pt x="34607" y="31306"/>
                  </a:lnTo>
                  <a:cubicBezTo>
                    <a:pt x="35317" y="31845"/>
                    <a:pt x="36175" y="32090"/>
                    <a:pt x="37033" y="32090"/>
                  </a:cubicBezTo>
                  <a:cubicBezTo>
                    <a:pt x="38283" y="32090"/>
                    <a:pt x="39508" y="31526"/>
                    <a:pt x="40317" y="30448"/>
                  </a:cubicBezTo>
                  <a:cubicBezTo>
                    <a:pt x="41641" y="28634"/>
                    <a:pt x="41273" y="26061"/>
                    <a:pt x="39459" y="24737"/>
                  </a:cubicBezTo>
                  <a:lnTo>
                    <a:pt x="7034" y="792"/>
                  </a:lnTo>
                  <a:cubicBezTo>
                    <a:pt x="6303" y="259"/>
                    <a:pt x="5453" y="0"/>
                    <a:pt x="46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4"/>
            <p:cNvSpPr/>
            <p:nvPr/>
          </p:nvSpPr>
          <p:spPr>
            <a:xfrm>
              <a:off x="1180800" y="2773950"/>
              <a:ext cx="5248575" cy="2692525"/>
            </a:xfrm>
            <a:custGeom>
              <a:avLst/>
              <a:gdLst/>
              <a:ahLst/>
              <a:cxnLst/>
              <a:rect l="l" t="t" r="r" b="b"/>
              <a:pathLst>
                <a:path w="209943" h="107701" extrusionOk="0">
                  <a:moveTo>
                    <a:pt x="103963" y="1"/>
                  </a:moveTo>
                  <a:cubicBezTo>
                    <a:pt x="102899" y="1"/>
                    <a:pt x="101874" y="435"/>
                    <a:pt x="101124" y="1185"/>
                  </a:cubicBezTo>
                  <a:lnTo>
                    <a:pt x="1594" y="100740"/>
                  </a:lnTo>
                  <a:cubicBezTo>
                    <a:pt x="1" y="102333"/>
                    <a:pt x="1" y="104906"/>
                    <a:pt x="1594" y="106499"/>
                  </a:cubicBezTo>
                  <a:cubicBezTo>
                    <a:pt x="2390" y="107296"/>
                    <a:pt x="3432" y="107694"/>
                    <a:pt x="4477" y="107694"/>
                  </a:cubicBezTo>
                  <a:cubicBezTo>
                    <a:pt x="5521" y="107694"/>
                    <a:pt x="6569" y="107296"/>
                    <a:pt x="7378" y="106499"/>
                  </a:cubicBezTo>
                  <a:lnTo>
                    <a:pt x="104972" y="8905"/>
                  </a:lnTo>
                  <a:lnTo>
                    <a:pt x="202566" y="106499"/>
                  </a:lnTo>
                  <a:cubicBezTo>
                    <a:pt x="203350" y="107308"/>
                    <a:pt x="204404" y="107700"/>
                    <a:pt x="205458" y="107700"/>
                  </a:cubicBezTo>
                  <a:cubicBezTo>
                    <a:pt x="206487" y="107700"/>
                    <a:pt x="207541" y="107308"/>
                    <a:pt x="208325" y="106499"/>
                  </a:cubicBezTo>
                  <a:cubicBezTo>
                    <a:pt x="209943" y="104906"/>
                    <a:pt x="209943" y="102333"/>
                    <a:pt x="208325" y="100740"/>
                  </a:cubicBezTo>
                  <a:lnTo>
                    <a:pt x="108893" y="1283"/>
                  </a:lnTo>
                  <a:cubicBezTo>
                    <a:pt x="108183" y="573"/>
                    <a:pt x="107227" y="156"/>
                    <a:pt x="106222" y="107"/>
                  </a:cubicBezTo>
                  <a:lnTo>
                    <a:pt x="104212" y="9"/>
                  </a:lnTo>
                  <a:cubicBezTo>
                    <a:pt x="104129" y="4"/>
                    <a:pt x="104046" y="1"/>
                    <a:pt x="1039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4"/>
            <p:cNvSpPr/>
            <p:nvPr/>
          </p:nvSpPr>
          <p:spPr>
            <a:xfrm>
              <a:off x="3702750" y="4772225"/>
              <a:ext cx="204075" cy="694250"/>
            </a:xfrm>
            <a:custGeom>
              <a:avLst/>
              <a:gdLst/>
              <a:ahLst/>
              <a:cxnLst/>
              <a:rect l="l" t="t" r="r" b="b"/>
              <a:pathLst>
                <a:path w="8163" h="27770" extrusionOk="0">
                  <a:moveTo>
                    <a:pt x="4094" y="1"/>
                  </a:moveTo>
                  <a:cubicBezTo>
                    <a:pt x="1815" y="1"/>
                    <a:pt x="1" y="1815"/>
                    <a:pt x="1" y="4069"/>
                  </a:cubicBezTo>
                  <a:lnTo>
                    <a:pt x="1" y="23676"/>
                  </a:lnTo>
                  <a:cubicBezTo>
                    <a:pt x="1" y="25931"/>
                    <a:pt x="1815" y="27769"/>
                    <a:pt x="4094" y="27769"/>
                  </a:cubicBezTo>
                  <a:cubicBezTo>
                    <a:pt x="6349" y="27769"/>
                    <a:pt x="8162" y="25931"/>
                    <a:pt x="8162" y="23676"/>
                  </a:cubicBezTo>
                  <a:lnTo>
                    <a:pt x="8162" y="4069"/>
                  </a:lnTo>
                  <a:cubicBezTo>
                    <a:pt x="8162" y="1815"/>
                    <a:pt x="6349"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4"/>
            <p:cNvSpPr/>
            <p:nvPr/>
          </p:nvSpPr>
          <p:spPr>
            <a:xfrm>
              <a:off x="3702750" y="4002650"/>
              <a:ext cx="204075" cy="513500"/>
            </a:xfrm>
            <a:custGeom>
              <a:avLst/>
              <a:gdLst/>
              <a:ahLst/>
              <a:cxnLst/>
              <a:rect l="l" t="t" r="r" b="b"/>
              <a:pathLst>
                <a:path w="8163" h="20540" extrusionOk="0">
                  <a:moveTo>
                    <a:pt x="4094" y="1"/>
                  </a:moveTo>
                  <a:cubicBezTo>
                    <a:pt x="1815" y="1"/>
                    <a:pt x="1" y="1839"/>
                    <a:pt x="1" y="4094"/>
                  </a:cubicBezTo>
                  <a:lnTo>
                    <a:pt x="1" y="16446"/>
                  </a:lnTo>
                  <a:cubicBezTo>
                    <a:pt x="1" y="18701"/>
                    <a:pt x="1815" y="20539"/>
                    <a:pt x="4094" y="20539"/>
                  </a:cubicBezTo>
                  <a:cubicBezTo>
                    <a:pt x="6349" y="20539"/>
                    <a:pt x="8162" y="18701"/>
                    <a:pt x="8162" y="16446"/>
                  </a:cubicBezTo>
                  <a:lnTo>
                    <a:pt x="8162" y="4094"/>
                  </a:lnTo>
                  <a:cubicBezTo>
                    <a:pt x="8162" y="1839"/>
                    <a:pt x="6349"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4"/>
            <p:cNvSpPr/>
            <p:nvPr/>
          </p:nvSpPr>
          <p:spPr>
            <a:xfrm>
              <a:off x="3702750" y="3262500"/>
              <a:ext cx="204075" cy="416675"/>
            </a:xfrm>
            <a:custGeom>
              <a:avLst/>
              <a:gdLst/>
              <a:ahLst/>
              <a:cxnLst/>
              <a:rect l="l" t="t" r="r" b="b"/>
              <a:pathLst>
                <a:path w="8163" h="16667" extrusionOk="0">
                  <a:moveTo>
                    <a:pt x="4094" y="0"/>
                  </a:moveTo>
                  <a:cubicBezTo>
                    <a:pt x="1815" y="0"/>
                    <a:pt x="1" y="1838"/>
                    <a:pt x="1" y="4093"/>
                  </a:cubicBezTo>
                  <a:lnTo>
                    <a:pt x="1" y="12598"/>
                  </a:lnTo>
                  <a:cubicBezTo>
                    <a:pt x="1" y="14853"/>
                    <a:pt x="1815" y="16666"/>
                    <a:pt x="4094" y="16666"/>
                  </a:cubicBezTo>
                  <a:cubicBezTo>
                    <a:pt x="6349" y="16666"/>
                    <a:pt x="8162" y="14853"/>
                    <a:pt x="8162" y="12598"/>
                  </a:cubicBezTo>
                  <a:lnTo>
                    <a:pt x="8162" y="4093"/>
                  </a:lnTo>
                  <a:cubicBezTo>
                    <a:pt x="8162" y="1838"/>
                    <a:pt x="6349"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4"/>
            <p:cNvSpPr/>
            <p:nvPr/>
          </p:nvSpPr>
          <p:spPr>
            <a:xfrm>
              <a:off x="2997525" y="238125"/>
              <a:ext cx="1614525" cy="2002375"/>
            </a:xfrm>
            <a:custGeom>
              <a:avLst/>
              <a:gdLst/>
              <a:ahLst/>
              <a:cxnLst/>
              <a:rect l="l" t="t" r="r" b="b"/>
              <a:pathLst>
                <a:path w="64581" h="80095" extrusionOk="0">
                  <a:moveTo>
                    <a:pt x="38283" y="8161"/>
                  </a:moveTo>
                  <a:lnTo>
                    <a:pt x="38283" y="21739"/>
                  </a:lnTo>
                  <a:cubicBezTo>
                    <a:pt x="38283" y="23994"/>
                    <a:pt x="40097" y="25808"/>
                    <a:pt x="42352" y="25808"/>
                  </a:cubicBezTo>
                  <a:lnTo>
                    <a:pt x="56395" y="25808"/>
                  </a:lnTo>
                  <a:lnTo>
                    <a:pt x="56395" y="37793"/>
                  </a:lnTo>
                  <a:lnTo>
                    <a:pt x="42352" y="37793"/>
                  </a:lnTo>
                  <a:cubicBezTo>
                    <a:pt x="40097" y="37793"/>
                    <a:pt x="38283" y="39606"/>
                    <a:pt x="38283" y="41861"/>
                  </a:cubicBezTo>
                  <a:lnTo>
                    <a:pt x="38283" y="71933"/>
                  </a:lnTo>
                  <a:lnTo>
                    <a:pt x="26298" y="71933"/>
                  </a:lnTo>
                  <a:lnTo>
                    <a:pt x="26298" y="41861"/>
                  </a:lnTo>
                  <a:cubicBezTo>
                    <a:pt x="26298" y="39606"/>
                    <a:pt x="24485" y="37793"/>
                    <a:pt x="22230" y="37793"/>
                  </a:cubicBezTo>
                  <a:lnTo>
                    <a:pt x="8186" y="37793"/>
                  </a:lnTo>
                  <a:lnTo>
                    <a:pt x="8186" y="25808"/>
                  </a:lnTo>
                  <a:lnTo>
                    <a:pt x="22230" y="25808"/>
                  </a:lnTo>
                  <a:cubicBezTo>
                    <a:pt x="24485" y="25808"/>
                    <a:pt x="26298" y="23994"/>
                    <a:pt x="26298" y="21739"/>
                  </a:cubicBezTo>
                  <a:lnTo>
                    <a:pt x="26298" y="8161"/>
                  </a:lnTo>
                  <a:close/>
                  <a:moveTo>
                    <a:pt x="22230" y="0"/>
                  </a:moveTo>
                  <a:cubicBezTo>
                    <a:pt x="19975" y="0"/>
                    <a:pt x="18137" y="1838"/>
                    <a:pt x="18137" y="4093"/>
                  </a:cubicBezTo>
                  <a:lnTo>
                    <a:pt x="18137" y="17646"/>
                  </a:lnTo>
                  <a:lnTo>
                    <a:pt x="4093" y="17646"/>
                  </a:lnTo>
                  <a:cubicBezTo>
                    <a:pt x="1839" y="17646"/>
                    <a:pt x="0" y="19460"/>
                    <a:pt x="0" y="21739"/>
                  </a:cubicBezTo>
                  <a:lnTo>
                    <a:pt x="0" y="41861"/>
                  </a:lnTo>
                  <a:cubicBezTo>
                    <a:pt x="0" y="44116"/>
                    <a:pt x="1839" y="45954"/>
                    <a:pt x="4093" y="45954"/>
                  </a:cubicBezTo>
                  <a:lnTo>
                    <a:pt x="18137" y="45954"/>
                  </a:lnTo>
                  <a:lnTo>
                    <a:pt x="18137" y="76002"/>
                  </a:lnTo>
                  <a:cubicBezTo>
                    <a:pt x="18137" y="78257"/>
                    <a:pt x="19975" y="80095"/>
                    <a:pt x="22230" y="80095"/>
                  </a:cubicBezTo>
                  <a:lnTo>
                    <a:pt x="42352" y="80095"/>
                  </a:lnTo>
                  <a:cubicBezTo>
                    <a:pt x="44606" y="80095"/>
                    <a:pt x="46444" y="78257"/>
                    <a:pt x="46444" y="76002"/>
                  </a:cubicBezTo>
                  <a:lnTo>
                    <a:pt x="46444" y="45954"/>
                  </a:lnTo>
                  <a:lnTo>
                    <a:pt x="60488" y="45954"/>
                  </a:lnTo>
                  <a:cubicBezTo>
                    <a:pt x="62743" y="45954"/>
                    <a:pt x="64581" y="44116"/>
                    <a:pt x="64581" y="41861"/>
                  </a:cubicBezTo>
                  <a:lnTo>
                    <a:pt x="64581" y="21739"/>
                  </a:lnTo>
                  <a:cubicBezTo>
                    <a:pt x="64581" y="19460"/>
                    <a:pt x="62743" y="17646"/>
                    <a:pt x="60488" y="17646"/>
                  </a:cubicBezTo>
                  <a:lnTo>
                    <a:pt x="46444" y="17646"/>
                  </a:lnTo>
                  <a:lnTo>
                    <a:pt x="46444" y="4093"/>
                  </a:lnTo>
                  <a:cubicBezTo>
                    <a:pt x="46444" y="1838"/>
                    <a:pt x="44606" y="0"/>
                    <a:pt x="42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4"/>
            <p:cNvSpPr/>
            <p:nvPr/>
          </p:nvSpPr>
          <p:spPr>
            <a:xfrm>
              <a:off x="5095475" y="1134525"/>
              <a:ext cx="454050" cy="204675"/>
            </a:xfrm>
            <a:custGeom>
              <a:avLst/>
              <a:gdLst/>
              <a:ahLst/>
              <a:cxnLst/>
              <a:rect l="l" t="t" r="r" b="b"/>
              <a:pathLst>
                <a:path w="18162" h="8187" extrusionOk="0">
                  <a:moveTo>
                    <a:pt x="4093" y="0"/>
                  </a:moveTo>
                  <a:cubicBezTo>
                    <a:pt x="1839" y="0"/>
                    <a:pt x="0" y="1838"/>
                    <a:pt x="0" y="4093"/>
                  </a:cubicBezTo>
                  <a:cubicBezTo>
                    <a:pt x="0" y="6348"/>
                    <a:pt x="1839" y="8186"/>
                    <a:pt x="4093" y="8186"/>
                  </a:cubicBezTo>
                  <a:lnTo>
                    <a:pt x="14093" y="8186"/>
                  </a:lnTo>
                  <a:cubicBezTo>
                    <a:pt x="16348" y="8186"/>
                    <a:pt x="18161" y="6348"/>
                    <a:pt x="18161" y="4093"/>
                  </a:cubicBezTo>
                  <a:cubicBezTo>
                    <a:pt x="18161" y="1838"/>
                    <a:pt x="16348" y="0"/>
                    <a:pt x="1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4"/>
            <p:cNvSpPr/>
            <p:nvPr/>
          </p:nvSpPr>
          <p:spPr>
            <a:xfrm>
              <a:off x="4965575" y="424525"/>
              <a:ext cx="511650" cy="491275"/>
            </a:xfrm>
            <a:custGeom>
              <a:avLst/>
              <a:gdLst/>
              <a:ahLst/>
              <a:cxnLst/>
              <a:rect l="l" t="t" r="r" b="b"/>
              <a:pathLst>
                <a:path w="20466" h="19651" extrusionOk="0">
                  <a:moveTo>
                    <a:pt x="15971" y="1"/>
                  </a:moveTo>
                  <a:cubicBezTo>
                    <a:pt x="14926" y="1"/>
                    <a:pt x="13885" y="399"/>
                    <a:pt x="13088" y="1196"/>
                  </a:cubicBezTo>
                  <a:lnTo>
                    <a:pt x="1594" y="12690"/>
                  </a:lnTo>
                  <a:cubicBezTo>
                    <a:pt x="1" y="14283"/>
                    <a:pt x="1" y="16857"/>
                    <a:pt x="1594" y="18450"/>
                  </a:cubicBezTo>
                  <a:cubicBezTo>
                    <a:pt x="2378" y="19259"/>
                    <a:pt x="3432" y="19651"/>
                    <a:pt x="4486" y="19651"/>
                  </a:cubicBezTo>
                  <a:cubicBezTo>
                    <a:pt x="5515" y="19651"/>
                    <a:pt x="6569" y="19259"/>
                    <a:pt x="7378" y="18450"/>
                  </a:cubicBezTo>
                  <a:lnTo>
                    <a:pt x="18872" y="6955"/>
                  </a:lnTo>
                  <a:cubicBezTo>
                    <a:pt x="20465" y="5362"/>
                    <a:pt x="20465" y="2789"/>
                    <a:pt x="18872" y="1196"/>
                  </a:cubicBezTo>
                  <a:cubicBezTo>
                    <a:pt x="18064" y="399"/>
                    <a:pt x="17016" y="1"/>
                    <a:pt x="15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4"/>
            <p:cNvSpPr/>
            <p:nvPr/>
          </p:nvSpPr>
          <p:spPr>
            <a:xfrm>
              <a:off x="4965575" y="1558675"/>
              <a:ext cx="515325" cy="495550"/>
            </a:xfrm>
            <a:custGeom>
              <a:avLst/>
              <a:gdLst/>
              <a:ahLst/>
              <a:cxnLst/>
              <a:rect l="l" t="t" r="r" b="b"/>
              <a:pathLst>
                <a:path w="20613" h="19822" extrusionOk="0">
                  <a:moveTo>
                    <a:pt x="4476" y="1"/>
                  </a:moveTo>
                  <a:cubicBezTo>
                    <a:pt x="3432" y="1"/>
                    <a:pt x="2390" y="399"/>
                    <a:pt x="1594" y="1195"/>
                  </a:cubicBezTo>
                  <a:cubicBezTo>
                    <a:pt x="1" y="2788"/>
                    <a:pt x="1" y="5362"/>
                    <a:pt x="1594" y="6979"/>
                  </a:cubicBezTo>
                  <a:lnTo>
                    <a:pt x="13260" y="18621"/>
                  </a:lnTo>
                  <a:cubicBezTo>
                    <a:pt x="14044" y="19430"/>
                    <a:pt x="15098" y="19822"/>
                    <a:pt x="16127" y="19822"/>
                  </a:cubicBezTo>
                  <a:cubicBezTo>
                    <a:pt x="17181" y="19822"/>
                    <a:pt x="18235" y="19430"/>
                    <a:pt x="19019" y="18621"/>
                  </a:cubicBezTo>
                  <a:cubicBezTo>
                    <a:pt x="20612" y="17028"/>
                    <a:pt x="20612" y="14455"/>
                    <a:pt x="19019" y="12837"/>
                  </a:cubicBezTo>
                  <a:lnTo>
                    <a:pt x="7378" y="1195"/>
                  </a:lnTo>
                  <a:cubicBezTo>
                    <a:pt x="6569" y="399"/>
                    <a:pt x="5521" y="1"/>
                    <a:pt x="44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4"/>
            <p:cNvSpPr/>
            <p:nvPr/>
          </p:nvSpPr>
          <p:spPr>
            <a:xfrm>
              <a:off x="2052700" y="1134525"/>
              <a:ext cx="454675" cy="204675"/>
            </a:xfrm>
            <a:custGeom>
              <a:avLst/>
              <a:gdLst/>
              <a:ahLst/>
              <a:cxnLst/>
              <a:rect l="l" t="t" r="r" b="b"/>
              <a:pathLst>
                <a:path w="18187" h="8187" extrusionOk="0">
                  <a:moveTo>
                    <a:pt x="4094" y="0"/>
                  </a:moveTo>
                  <a:cubicBezTo>
                    <a:pt x="1839" y="0"/>
                    <a:pt x="1" y="1838"/>
                    <a:pt x="1" y="4093"/>
                  </a:cubicBezTo>
                  <a:cubicBezTo>
                    <a:pt x="1" y="6348"/>
                    <a:pt x="1839" y="8186"/>
                    <a:pt x="4094" y="8186"/>
                  </a:cubicBezTo>
                  <a:lnTo>
                    <a:pt x="14093" y="8186"/>
                  </a:lnTo>
                  <a:cubicBezTo>
                    <a:pt x="16348" y="8186"/>
                    <a:pt x="18186" y="6348"/>
                    <a:pt x="18186" y="4093"/>
                  </a:cubicBezTo>
                  <a:cubicBezTo>
                    <a:pt x="18186" y="1838"/>
                    <a:pt x="16348" y="0"/>
                    <a:pt x="1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4"/>
            <p:cNvSpPr/>
            <p:nvPr/>
          </p:nvSpPr>
          <p:spPr>
            <a:xfrm>
              <a:off x="2125625" y="424525"/>
              <a:ext cx="511650" cy="491275"/>
            </a:xfrm>
            <a:custGeom>
              <a:avLst/>
              <a:gdLst/>
              <a:ahLst/>
              <a:cxnLst/>
              <a:rect l="l" t="t" r="r" b="b"/>
              <a:pathLst>
                <a:path w="20466" h="19651" extrusionOk="0">
                  <a:moveTo>
                    <a:pt x="4485" y="1"/>
                  </a:moveTo>
                  <a:cubicBezTo>
                    <a:pt x="3438" y="1"/>
                    <a:pt x="2390" y="399"/>
                    <a:pt x="1593" y="1196"/>
                  </a:cubicBezTo>
                  <a:cubicBezTo>
                    <a:pt x="0" y="2789"/>
                    <a:pt x="0" y="5362"/>
                    <a:pt x="1593" y="6955"/>
                  </a:cubicBezTo>
                  <a:lnTo>
                    <a:pt x="13088" y="18450"/>
                  </a:lnTo>
                  <a:cubicBezTo>
                    <a:pt x="13897" y="19259"/>
                    <a:pt x="14951" y="19651"/>
                    <a:pt x="15980" y="19651"/>
                  </a:cubicBezTo>
                  <a:cubicBezTo>
                    <a:pt x="17034" y="19651"/>
                    <a:pt x="18088" y="19259"/>
                    <a:pt x="18872" y="18450"/>
                  </a:cubicBezTo>
                  <a:cubicBezTo>
                    <a:pt x="20465" y="16857"/>
                    <a:pt x="20465" y="14283"/>
                    <a:pt x="18872" y="12690"/>
                  </a:cubicBezTo>
                  <a:lnTo>
                    <a:pt x="7378" y="1196"/>
                  </a:lnTo>
                  <a:cubicBezTo>
                    <a:pt x="6581" y="399"/>
                    <a:pt x="5533" y="1"/>
                    <a:pt x="4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4"/>
            <p:cNvSpPr/>
            <p:nvPr/>
          </p:nvSpPr>
          <p:spPr>
            <a:xfrm>
              <a:off x="2121950" y="1558675"/>
              <a:ext cx="515325" cy="495550"/>
            </a:xfrm>
            <a:custGeom>
              <a:avLst/>
              <a:gdLst/>
              <a:ahLst/>
              <a:cxnLst/>
              <a:rect l="l" t="t" r="r" b="b"/>
              <a:pathLst>
                <a:path w="20613" h="19822" extrusionOk="0">
                  <a:moveTo>
                    <a:pt x="16127" y="1"/>
                  </a:moveTo>
                  <a:cubicBezTo>
                    <a:pt x="15079" y="1"/>
                    <a:pt x="14032" y="399"/>
                    <a:pt x="13235" y="1195"/>
                  </a:cubicBezTo>
                  <a:lnTo>
                    <a:pt x="1593" y="12837"/>
                  </a:lnTo>
                  <a:cubicBezTo>
                    <a:pt x="0" y="14455"/>
                    <a:pt x="0" y="17028"/>
                    <a:pt x="1593" y="18621"/>
                  </a:cubicBezTo>
                  <a:cubicBezTo>
                    <a:pt x="2378" y="19430"/>
                    <a:pt x="3432" y="19822"/>
                    <a:pt x="4485" y="19822"/>
                  </a:cubicBezTo>
                  <a:cubicBezTo>
                    <a:pt x="5515" y="19822"/>
                    <a:pt x="6569" y="19430"/>
                    <a:pt x="7353" y="18621"/>
                  </a:cubicBezTo>
                  <a:lnTo>
                    <a:pt x="19019" y="6979"/>
                  </a:lnTo>
                  <a:cubicBezTo>
                    <a:pt x="20612" y="5362"/>
                    <a:pt x="20612" y="2788"/>
                    <a:pt x="19019" y="1195"/>
                  </a:cubicBezTo>
                  <a:cubicBezTo>
                    <a:pt x="18223" y="399"/>
                    <a:pt x="17175" y="1"/>
                    <a:pt x="161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4"/>
            <p:cNvSpPr/>
            <p:nvPr/>
          </p:nvSpPr>
          <p:spPr>
            <a:xfrm>
              <a:off x="5034825" y="3416300"/>
              <a:ext cx="204650" cy="204650"/>
            </a:xfrm>
            <a:custGeom>
              <a:avLst/>
              <a:gdLst/>
              <a:ahLst/>
              <a:cxnLst/>
              <a:rect l="l" t="t" r="r" b="b"/>
              <a:pathLst>
                <a:path w="8186" h="8186" extrusionOk="0">
                  <a:moveTo>
                    <a:pt x="4093" y="0"/>
                  </a:moveTo>
                  <a:cubicBezTo>
                    <a:pt x="3015" y="0"/>
                    <a:pt x="1961" y="441"/>
                    <a:pt x="1201" y="1201"/>
                  </a:cubicBezTo>
                  <a:cubicBezTo>
                    <a:pt x="441" y="1961"/>
                    <a:pt x="0" y="3015"/>
                    <a:pt x="0" y="4093"/>
                  </a:cubicBezTo>
                  <a:cubicBezTo>
                    <a:pt x="0" y="5171"/>
                    <a:pt x="441" y="6225"/>
                    <a:pt x="1201" y="6985"/>
                  </a:cubicBezTo>
                  <a:cubicBezTo>
                    <a:pt x="1961" y="7745"/>
                    <a:pt x="3015" y="8186"/>
                    <a:pt x="4093" y="8186"/>
                  </a:cubicBezTo>
                  <a:cubicBezTo>
                    <a:pt x="5171" y="8186"/>
                    <a:pt x="6225" y="7745"/>
                    <a:pt x="6985" y="6985"/>
                  </a:cubicBezTo>
                  <a:cubicBezTo>
                    <a:pt x="7745" y="6225"/>
                    <a:pt x="8186" y="5171"/>
                    <a:pt x="8186" y="4093"/>
                  </a:cubicBezTo>
                  <a:cubicBezTo>
                    <a:pt x="8186" y="3015"/>
                    <a:pt x="7745" y="1961"/>
                    <a:pt x="6985" y="1201"/>
                  </a:cubicBezTo>
                  <a:cubicBezTo>
                    <a:pt x="6225" y="441"/>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78" name="Google Shape;378;p35"/>
          <p:cNvPicPr preferRelativeResize="0"/>
          <p:nvPr/>
        </p:nvPicPr>
        <p:blipFill rotWithShape="1">
          <a:blip r:embed="rId3">
            <a:alphaModFix/>
          </a:blip>
          <a:srcRect l="5460" r="5460"/>
          <a:stretch/>
        </p:blipFill>
        <p:spPr>
          <a:xfrm>
            <a:off x="4581600" y="0"/>
            <a:ext cx="4581600" cy="5143500"/>
          </a:xfrm>
          <a:prstGeom prst="rect">
            <a:avLst/>
          </a:prstGeom>
          <a:noFill/>
          <a:ln>
            <a:noFill/>
          </a:ln>
        </p:spPr>
      </p:pic>
      <p:pic>
        <p:nvPicPr>
          <p:cNvPr id="379" name="Google Shape;379;p35"/>
          <p:cNvPicPr preferRelativeResize="0"/>
          <p:nvPr/>
        </p:nvPicPr>
        <p:blipFill rotWithShape="1">
          <a:blip r:embed="rId4">
            <a:alphaModFix/>
          </a:blip>
          <a:srcRect l="23070" t="19283" r="31162" b="3645"/>
          <a:stretch/>
        </p:blipFill>
        <p:spPr>
          <a:xfrm>
            <a:off x="0" y="0"/>
            <a:ext cx="4581600" cy="5143500"/>
          </a:xfrm>
          <a:prstGeom prst="rect">
            <a:avLst/>
          </a:prstGeom>
          <a:noFill/>
          <a:ln>
            <a:noFill/>
          </a:ln>
        </p:spPr>
      </p:pic>
      <p:sp>
        <p:nvSpPr>
          <p:cNvPr id="380" name="Google Shape;380;p35"/>
          <p:cNvSpPr/>
          <p:nvPr/>
        </p:nvSpPr>
        <p:spPr>
          <a:xfrm rot="10800000">
            <a:off x="-17184" y="-254573"/>
            <a:ext cx="9178359" cy="2486123"/>
          </a:xfrm>
          <a:custGeom>
            <a:avLst/>
            <a:gdLst/>
            <a:ahLst/>
            <a:cxnLst/>
            <a:rect l="l" t="t" r="r" b="b"/>
            <a:pathLst>
              <a:path w="82854" h="22443" extrusionOk="0">
                <a:moveTo>
                  <a:pt x="72531" y="1"/>
                </a:moveTo>
                <a:cubicBezTo>
                  <a:pt x="72339" y="1"/>
                  <a:pt x="72147" y="7"/>
                  <a:pt x="71955" y="20"/>
                </a:cubicBezTo>
                <a:lnTo>
                  <a:pt x="8893" y="4221"/>
                </a:lnTo>
                <a:cubicBezTo>
                  <a:pt x="7112" y="4339"/>
                  <a:pt x="5400" y="4943"/>
                  <a:pt x="3936" y="5965"/>
                </a:cubicBezTo>
                <a:lnTo>
                  <a:pt x="1" y="8720"/>
                </a:lnTo>
                <a:lnTo>
                  <a:pt x="1" y="22442"/>
                </a:lnTo>
                <a:lnTo>
                  <a:pt x="82854" y="22442"/>
                </a:lnTo>
                <a:lnTo>
                  <a:pt x="82854" y="6172"/>
                </a:lnTo>
                <a:lnTo>
                  <a:pt x="78141" y="2095"/>
                </a:lnTo>
                <a:cubicBezTo>
                  <a:pt x="76578" y="740"/>
                  <a:pt x="74585" y="1"/>
                  <a:pt x="72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5"/>
          <p:cNvSpPr txBox="1">
            <a:spLocks noGrp="1"/>
          </p:cNvSpPr>
          <p:nvPr>
            <p:ph type="subTitle" idx="3"/>
          </p:nvPr>
        </p:nvSpPr>
        <p:spPr>
          <a:xfrm>
            <a:off x="5885575" y="966372"/>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Despite being red, Mars is a cold place. It’s full of iron oxide dust, giving the planet its reddish cast</a:t>
            </a:r>
            <a:endParaRPr/>
          </a:p>
        </p:txBody>
      </p:sp>
      <p:sp>
        <p:nvSpPr>
          <p:cNvPr id="382" name="Google Shape;382;p35"/>
          <p:cNvSpPr txBox="1">
            <a:spLocks noGrp="1"/>
          </p:cNvSpPr>
          <p:nvPr>
            <p:ph type="ctrTitle" idx="2"/>
          </p:nvPr>
        </p:nvSpPr>
        <p:spPr>
          <a:xfrm>
            <a:off x="5551975" y="468947"/>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Solution</a:t>
            </a:r>
            <a:endParaRPr/>
          </a:p>
        </p:txBody>
      </p:sp>
      <p:sp>
        <p:nvSpPr>
          <p:cNvPr id="383" name="Google Shape;383;p35"/>
          <p:cNvSpPr txBox="1">
            <a:spLocks noGrp="1"/>
          </p:cNvSpPr>
          <p:nvPr>
            <p:ph type="subTitle" idx="1"/>
          </p:nvPr>
        </p:nvSpPr>
        <p:spPr>
          <a:xfrm>
            <a:off x="1303975" y="966347"/>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a:t>
            </a:r>
            <a:endParaRPr/>
          </a:p>
        </p:txBody>
      </p:sp>
      <p:sp>
        <p:nvSpPr>
          <p:cNvPr id="384" name="Google Shape;384;p35"/>
          <p:cNvSpPr txBox="1">
            <a:spLocks noGrp="1"/>
          </p:cNvSpPr>
          <p:nvPr>
            <p:ph type="ctrTitle"/>
          </p:nvPr>
        </p:nvSpPr>
        <p:spPr>
          <a:xfrm>
            <a:off x="970375" y="468947"/>
            <a:ext cx="26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Problem</a:t>
            </a:r>
            <a:endParaRPr/>
          </a:p>
        </p:txBody>
      </p:sp>
      <p:grpSp>
        <p:nvGrpSpPr>
          <p:cNvPr id="385" name="Google Shape;385;p35"/>
          <p:cNvGrpSpPr/>
          <p:nvPr/>
        </p:nvGrpSpPr>
        <p:grpSpPr>
          <a:xfrm>
            <a:off x="2134734" y="301709"/>
            <a:ext cx="312132" cy="238572"/>
            <a:chOff x="1190625" y="850825"/>
            <a:chExt cx="5228350" cy="3996175"/>
          </a:xfrm>
        </p:grpSpPr>
        <p:sp>
          <p:nvSpPr>
            <p:cNvPr id="386" name="Google Shape;386;p35"/>
            <p:cNvSpPr/>
            <p:nvPr/>
          </p:nvSpPr>
          <p:spPr>
            <a:xfrm>
              <a:off x="2025125" y="1327525"/>
              <a:ext cx="488975" cy="457125"/>
            </a:xfrm>
            <a:custGeom>
              <a:avLst/>
              <a:gdLst/>
              <a:ahLst/>
              <a:cxnLst/>
              <a:rect l="l" t="t" r="r" b="b"/>
              <a:pathLst>
                <a:path w="19559" h="18285" extrusionOk="0">
                  <a:moveTo>
                    <a:pt x="16495" y="1"/>
                  </a:moveTo>
                  <a:cubicBezTo>
                    <a:pt x="7819" y="1"/>
                    <a:pt x="638" y="6593"/>
                    <a:pt x="99" y="15024"/>
                  </a:cubicBezTo>
                  <a:cubicBezTo>
                    <a:pt x="1" y="16716"/>
                    <a:pt x="1275" y="18162"/>
                    <a:pt x="2967" y="18260"/>
                  </a:cubicBezTo>
                  <a:cubicBezTo>
                    <a:pt x="3040" y="18260"/>
                    <a:pt x="3089" y="18284"/>
                    <a:pt x="3163" y="18284"/>
                  </a:cubicBezTo>
                  <a:cubicBezTo>
                    <a:pt x="4780" y="18284"/>
                    <a:pt x="6128" y="17034"/>
                    <a:pt x="6226" y="15392"/>
                  </a:cubicBezTo>
                  <a:cubicBezTo>
                    <a:pt x="6545" y="10196"/>
                    <a:pt x="11054" y="6128"/>
                    <a:pt x="16495" y="6128"/>
                  </a:cubicBezTo>
                  <a:cubicBezTo>
                    <a:pt x="18186" y="6128"/>
                    <a:pt x="19559" y="4755"/>
                    <a:pt x="19559" y="3064"/>
                  </a:cubicBezTo>
                  <a:cubicBezTo>
                    <a:pt x="19559" y="1373"/>
                    <a:pt x="18186" y="1"/>
                    <a:pt x="164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5"/>
            <p:cNvSpPr/>
            <p:nvPr/>
          </p:nvSpPr>
          <p:spPr>
            <a:xfrm>
              <a:off x="5158575" y="1929225"/>
              <a:ext cx="458950" cy="428925"/>
            </a:xfrm>
            <a:custGeom>
              <a:avLst/>
              <a:gdLst/>
              <a:ahLst/>
              <a:cxnLst/>
              <a:rect l="l" t="t" r="r" b="b"/>
              <a:pathLst>
                <a:path w="18358" h="17157" extrusionOk="0">
                  <a:moveTo>
                    <a:pt x="3064" y="0"/>
                  </a:moveTo>
                  <a:cubicBezTo>
                    <a:pt x="1373" y="0"/>
                    <a:pt x="1" y="1373"/>
                    <a:pt x="1" y="3064"/>
                  </a:cubicBezTo>
                  <a:cubicBezTo>
                    <a:pt x="1" y="4755"/>
                    <a:pt x="1373" y="6127"/>
                    <a:pt x="3064" y="6127"/>
                  </a:cubicBezTo>
                  <a:cubicBezTo>
                    <a:pt x="7868" y="6127"/>
                    <a:pt x="11839" y="9706"/>
                    <a:pt x="12133" y="14289"/>
                  </a:cubicBezTo>
                  <a:cubicBezTo>
                    <a:pt x="12231" y="15906"/>
                    <a:pt x="13579" y="17156"/>
                    <a:pt x="15196" y="17156"/>
                  </a:cubicBezTo>
                  <a:lnTo>
                    <a:pt x="15368" y="17156"/>
                  </a:lnTo>
                  <a:cubicBezTo>
                    <a:pt x="17059" y="17058"/>
                    <a:pt x="18358" y="15588"/>
                    <a:pt x="18235" y="13897"/>
                  </a:cubicBezTo>
                  <a:cubicBezTo>
                    <a:pt x="17770" y="6103"/>
                    <a:pt x="11103" y="0"/>
                    <a:pt x="30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5"/>
            <p:cNvSpPr/>
            <p:nvPr/>
          </p:nvSpPr>
          <p:spPr>
            <a:xfrm>
              <a:off x="1190625" y="850825"/>
              <a:ext cx="5228350" cy="3996175"/>
            </a:xfrm>
            <a:custGeom>
              <a:avLst/>
              <a:gdLst/>
              <a:ahLst/>
              <a:cxnLst/>
              <a:rect l="l" t="t" r="r" b="b"/>
              <a:pathLst>
                <a:path w="209134" h="159847" extrusionOk="0">
                  <a:moveTo>
                    <a:pt x="162934" y="6128"/>
                  </a:moveTo>
                  <a:cubicBezTo>
                    <a:pt x="168865" y="6128"/>
                    <a:pt x="173694" y="10760"/>
                    <a:pt x="173694" y="16471"/>
                  </a:cubicBezTo>
                  <a:cubicBezTo>
                    <a:pt x="173694" y="17598"/>
                    <a:pt x="173522" y="18701"/>
                    <a:pt x="173154" y="19755"/>
                  </a:cubicBezTo>
                  <a:cubicBezTo>
                    <a:pt x="172836" y="20686"/>
                    <a:pt x="172983" y="21716"/>
                    <a:pt x="173547" y="22524"/>
                  </a:cubicBezTo>
                  <a:cubicBezTo>
                    <a:pt x="174135" y="23333"/>
                    <a:pt x="175042" y="23823"/>
                    <a:pt x="176047" y="23823"/>
                  </a:cubicBezTo>
                  <a:lnTo>
                    <a:pt x="184281" y="23823"/>
                  </a:lnTo>
                  <a:cubicBezTo>
                    <a:pt x="187002" y="23823"/>
                    <a:pt x="189208" y="25931"/>
                    <a:pt x="189208" y="28504"/>
                  </a:cubicBezTo>
                  <a:cubicBezTo>
                    <a:pt x="189208" y="29730"/>
                    <a:pt x="188718" y="30906"/>
                    <a:pt x="187811" y="31789"/>
                  </a:cubicBezTo>
                  <a:cubicBezTo>
                    <a:pt x="186879" y="32695"/>
                    <a:pt x="185629" y="33186"/>
                    <a:pt x="184281" y="33186"/>
                  </a:cubicBezTo>
                  <a:lnTo>
                    <a:pt x="176610" y="33186"/>
                  </a:lnTo>
                  <a:cubicBezTo>
                    <a:pt x="176537" y="33186"/>
                    <a:pt x="176463" y="33186"/>
                    <a:pt x="176390" y="33210"/>
                  </a:cubicBezTo>
                  <a:cubicBezTo>
                    <a:pt x="171757" y="30612"/>
                    <a:pt x="166390" y="29142"/>
                    <a:pt x="160680" y="29142"/>
                  </a:cubicBezTo>
                  <a:cubicBezTo>
                    <a:pt x="155925" y="29142"/>
                    <a:pt x="151317" y="30196"/>
                    <a:pt x="147151" y="32107"/>
                  </a:cubicBezTo>
                  <a:cubicBezTo>
                    <a:pt x="143724" y="28568"/>
                    <a:pt x="138967" y="26646"/>
                    <a:pt x="134126" y="26646"/>
                  </a:cubicBezTo>
                  <a:cubicBezTo>
                    <a:pt x="132630" y="26646"/>
                    <a:pt x="131127" y="26830"/>
                    <a:pt x="129651" y="27206"/>
                  </a:cubicBezTo>
                  <a:cubicBezTo>
                    <a:pt x="130240" y="25245"/>
                    <a:pt x="132127" y="23823"/>
                    <a:pt x="134357" y="23823"/>
                  </a:cubicBezTo>
                  <a:lnTo>
                    <a:pt x="135754" y="23823"/>
                  </a:lnTo>
                  <a:cubicBezTo>
                    <a:pt x="137445" y="23823"/>
                    <a:pt x="138818" y="22451"/>
                    <a:pt x="138818" y="20760"/>
                  </a:cubicBezTo>
                  <a:cubicBezTo>
                    <a:pt x="138818" y="18946"/>
                    <a:pt x="139553" y="17230"/>
                    <a:pt x="140876" y="15956"/>
                  </a:cubicBezTo>
                  <a:cubicBezTo>
                    <a:pt x="142232" y="14633"/>
                    <a:pt x="144086" y="13926"/>
                    <a:pt x="145965" y="13926"/>
                  </a:cubicBezTo>
                  <a:cubicBezTo>
                    <a:pt x="146939" y="13926"/>
                    <a:pt x="147921" y="14116"/>
                    <a:pt x="148842" y="14510"/>
                  </a:cubicBezTo>
                  <a:cubicBezTo>
                    <a:pt x="149222" y="14669"/>
                    <a:pt x="149626" y="14749"/>
                    <a:pt x="150030" y="14749"/>
                  </a:cubicBezTo>
                  <a:cubicBezTo>
                    <a:pt x="150435" y="14749"/>
                    <a:pt x="150839" y="14669"/>
                    <a:pt x="151219" y="14510"/>
                  </a:cubicBezTo>
                  <a:cubicBezTo>
                    <a:pt x="151979" y="14191"/>
                    <a:pt x="152592" y="13579"/>
                    <a:pt x="152886" y="12794"/>
                  </a:cubicBezTo>
                  <a:cubicBezTo>
                    <a:pt x="154454" y="8824"/>
                    <a:pt x="158498" y="6128"/>
                    <a:pt x="162934" y="6128"/>
                  </a:cubicBezTo>
                  <a:close/>
                  <a:moveTo>
                    <a:pt x="160680" y="35269"/>
                  </a:moveTo>
                  <a:cubicBezTo>
                    <a:pt x="174257" y="35269"/>
                    <a:pt x="185531" y="45514"/>
                    <a:pt x="186340" y="58601"/>
                  </a:cubicBezTo>
                  <a:cubicBezTo>
                    <a:pt x="186438" y="60170"/>
                    <a:pt x="187713" y="61420"/>
                    <a:pt x="189306" y="61469"/>
                  </a:cubicBezTo>
                  <a:cubicBezTo>
                    <a:pt x="195899" y="61689"/>
                    <a:pt x="201070" y="66861"/>
                    <a:pt x="201070" y="73208"/>
                  </a:cubicBezTo>
                  <a:cubicBezTo>
                    <a:pt x="201070" y="76346"/>
                    <a:pt x="199820" y="79287"/>
                    <a:pt x="197516" y="81517"/>
                  </a:cubicBezTo>
                  <a:lnTo>
                    <a:pt x="189379" y="81517"/>
                  </a:lnTo>
                  <a:cubicBezTo>
                    <a:pt x="188595" y="71566"/>
                    <a:pt x="180017" y="63699"/>
                    <a:pt x="169601" y="63699"/>
                  </a:cubicBezTo>
                  <a:cubicBezTo>
                    <a:pt x="161978" y="63699"/>
                    <a:pt x="155214" y="67817"/>
                    <a:pt x="151881" y="74262"/>
                  </a:cubicBezTo>
                  <a:cubicBezTo>
                    <a:pt x="150753" y="73944"/>
                    <a:pt x="149577" y="73797"/>
                    <a:pt x="148376" y="73797"/>
                  </a:cubicBezTo>
                  <a:cubicBezTo>
                    <a:pt x="144357" y="73797"/>
                    <a:pt x="140680" y="75561"/>
                    <a:pt x="138229" y="78576"/>
                  </a:cubicBezTo>
                  <a:cubicBezTo>
                    <a:pt x="133009" y="75684"/>
                    <a:pt x="127078" y="74066"/>
                    <a:pt x="120877" y="74066"/>
                  </a:cubicBezTo>
                  <a:cubicBezTo>
                    <a:pt x="112642" y="74066"/>
                    <a:pt x="105020" y="76860"/>
                    <a:pt x="98917" y="81566"/>
                  </a:cubicBezTo>
                  <a:cubicBezTo>
                    <a:pt x="98770" y="81541"/>
                    <a:pt x="98599" y="81517"/>
                    <a:pt x="98452" y="81517"/>
                  </a:cubicBezTo>
                  <a:lnTo>
                    <a:pt x="71590" y="81517"/>
                  </a:lnTo>
                  <a:cubicBezTo>
                    <a:pt x="69850" y="74826"/>
                    <a:pt x="64090" y="69826"/>
                    <a:pt x="57007" y="68968"/>
                  </a:cubicBezTo>
                  <a:cubicBezTo>
                    <a:pt x="56787" y="68527"/>
                    <a:pt x="56566" y="68086"/>
                    <a:pt x="56321" y="67669"/>
                  </a:cubicBezTo>
                  <a:cubicBezTo>
                    <a:pt x="57473" y="63282"/>
                    <a:pt x="61615" y="60145"/>
                    <a:pt x="66370" y="60145"/>
                  </a:cubicBezTo>
                  <a:cubicBezTo>
                    <a:pt x="68428" y="60145"/>
                    <a:pt x="70438" y="60734"/>
                    <a:pt x="72154" y="61836"/>
                  </a:cubicBezTo>
                  <a:cubicBezTo>
                    <a:pt x="72653" y="62158"/>
                    <a:pt x="73231" y="62323"/>
                    <a:pt x="73811" y="62323"/>
                  </a:cubicBezTo>
                  <a:cubicBezTo>
                    <a:pt x="74027" y="62323"/>
                    <a:pt x="74244" y="62300"/>
                    <a:pt x="74458" y="62253"/>
                  </a:cubicBezTo>
                  <a:cubicBezTo>
                    <a:pt x="75266" y="62081"/>
                    <a:pt x="75953" y="61591"/>
                    <a:pt x="76394" y="60905"/>
                  </a:cubicBezTo>
                  <a:cubicBezTo>
                    <a:pt x="78328" y="57868"/>
                    <a:pt x="81766" y="56158"/>
                    <a:pt x="85285" y="56158"/>
                  </a:cubicBezTo>
                  <a:cubicBezTo>
                    <a:pt x="86848" y="56158"/>
                    <a:pt x="88428" y="56495"/>
                    <a:pt x="89898" y="57204"/>
                  </a:cubicBezTo>
                  <a:cubicBezTo>
                    <a:pt x="93746" y="59067"/>
                    <a:pt x="96025" y="63086"/>
                    <a:pt x="95560" y="67204"/>
                  </a:cubicBezTo>
                  <a:cubicBezTo>
                    <a:pt x="95462" y="68062"/>
                    <a:pt x="95731" y="68944"/>
                    <a:pt x="96319" y="69606"/>
                  </a:cubicBezTo>
                  <a:cubicBezTo>
                    <a:pt x="96908" y="70243"/>
                    <a:pt x="97741" y="70611"/>
                    <a:pt x="98599" y="70611"/>
                  </a:cubicBezTo>
                  <a:lnTo>
                    <a:pt x="114603" y="70611"/>
                  </a:lnTo>
                  <a:cubicBezTo>
                    <a:pt x="116196" y="70611"/>
                    <a:pt x="117520" y="69410"/>
                    <a:pt x="117667" y="67817"/>
                  </a:cubicBezTo>
                  <a:cubicBezTo>
                    <a:pt x="118377" y="59704"/>
                    <a:pt x="125313" y="53503"/>
                    <a:pt x="133769" y="53405"/>
                  </a:cubicBezTo>
                  <a:cubicBezTo>
                    <a:pt x="135019" y="53381"/>
                    <a:pt x="136146" y="52597"/>
                    <a:pt x="136587" y="51445"/>
                  </a:cubicBezTo>
                  <a:cubicBezTo>
                    <a:pt x="140337" y="41764"/>
                    <a:pt x="150018" y="35269"/>
                    <a:pt x="160680" y="35269"/>
                  </a:cubicBezTo>
                  <a:close/>
                  <a:moveTo>
                    <a:pt x="169601" y="69826"/>
                  </a:moveTo>
                  <a:cubicBezTo>
                    <a:pt x="177174" y="69826"/>
                    <a:pt x="183326" y="75757"/>
                    <a:pt x="183326" y="83061"/>
                  </a:cubicBezTo>
                  <a:cubicBezTo>
                    <a:pt x="183326" y="83453"/>
                    <a:pt x="183301" y="83845"/>
                    <a:pt x="183252" y="84286"/>
                  </a:cubicBezTo>
                  <a:cubicBezTo>
                    <a:pt x="183179" y="85144"/>
                    <a:pt x="183473" y="86002"/>
                    <a:pt x="184036" y="86639"/>
                  </a:cubicBezTo>
                  <a:cubicBezTo>
                    <a:pt x="184625" y="87277"/>
                    <a:pt x="185458" y="87644"/>
                    <a:pt x="186316" y="87644"/>
                  </a:cubicBezTo>
                  <a:lnTo>
                    <a:pt x="198325" y="87644"/>
                  </a:lnTo>
                  <a:cubicBezTo>
                    <a:pt x="200923" y="87644"/>
                    <a:pt x="203006" y="89629"/>
                    <a:pt x="203006" y="92080"/>
                  </a:cubicBezTo>
                  <a:cubicBezTo>
                    <a:pt x="203006" y="94531"/>
                    <a:pt x="200923" y="96541"/>
                    <a:pt x="198325" y="96541"/>
                  </a:cubicBezTo>
                  <a:lnTo>
                    <a:pt x="159332" y="96541"/>
                  </a:lnTo>
                  <a:cubicBezTo>
                    <a:pt x="159184" y="96541"/>
                    <a:pt x="159062" y="96565"/>
                    <a:pt x="158915" y="96590"/>
                  </a:cubicBezTo>
                  <a:cubicBezTo>
                    <a:pt x="157297" y="96100"/>
                    <a:pt x="155606" y="95757"/>
                    <a:pt x="153866" y="95585"/>
                  </a:cubicBezTo>
                  <a:cubicBezTo>
                    <a:pt x="151489" y="90193"/>
                    <a:pt x="147837" y="85561"/>
                    <a:pt x="143376" y="82007"/>
                  </a:cubicBezTo>
                  <a:cubicBezTo>
                    <a:pt x="144651" y="80684"/>
                    <a:pt x="146440" y="79924"/>
                    <a:pt x="148376" y="79924"/>
                  </a:cubicBezTo>
                  <a:cubicBezTo>
                    <a:pt x="149651" y="79924"/>
                    <a:pt x="150901" y="80267"/>
                    <a:pt x="151979" y="80904"/>
                  </a:cubicBezTo>
                  <a:cubicBezTo>
                    <a:pt x="152462" y="81183"/>
                    <a:pt x="153007" y="81330"/>
                    <a:pt x="153550" y="81330"/>
                  </a:cubicBezTo>
                  <a:cubicBezTo>
                    <a:pt x="153916" y="81330"/>
                    <a:pt x="154281" y="81263"/>
                    <a:pt x="154626" y="81125"/>
                  </a:cubicBezTo>
                  <a:cubicBezTo>
                    <a:pt x="155508" y="80782"/>
                    <a:pt x="156170" y="80071"/>
                    <a:pt x="156464" y="79189"/>
                  </a:cubicBezTo>
                  <a:cubicBezTo>
                    <a:pt x="158229" y="73576"/>
                    <a:pt x="163523" y="69826"/>
                    <a:pt x="169601" y="69826"/>
                  </a:cubicBezTo>
                  <a:close/>
                  <a:moveTo>
                    <a:pt x="120877" y="80193"/>
                  </a:moveTo>
                  <a:cubicBezTo>
                    <a:pt x="133279" y="80193"/>
                    <a:pt x="144553" y="88012"/>
                    <a:pt x="148891" y="99629"/>
                  </a:cubicBezTo>
                  <a:cubicBezTo>
                    <a:pt x="149356" y="100805"/>
                    <a:pt x="150459" y="101590"/>
                    <a:pt x="151734" y="101614"/>
                  </a:cubicBezTo>
                  <a:cubicBezTo>
                    <a:pt x="160655" y="101712"/>
                    <a:pt x="168253" y="107864"/>
                    <a:pt x="170238" y="116540"/>
                  </a:cubicBezTo>
                  <a:cubicBezTo>
                    <a:pt x="170434" y="117447"/>
                    <a:pt x="171047" y="118207"/>
                    <a:pt x="171856" y="118623"/>
                  </a:cubicBezTo>
                  <a:cubicBezTo>
                    <a:pt x="172278" y="118835"/>
                    <a:pt x="172739" y="118939"/>
                    <a:pt x="173200" y="118939"/>
                  </a:cubicBezTo>
                  <a:cubicBezTo>
                    <a:pt x="173646" y="118939"/>
                    <a:pt x="174092" y="118841"/>
                    <a:pt x="174502" y="118648"/>
                  </a:cubicBezTo>
                  <a:cubicBezTo>
                    <a:pt x="175973" y="117986"/>
                    <a:pt x="177542" y="117643"/>
                    <a:pt x="179184" y="117643"/>
                  </a:cubicBezTo>
                  <a:cubicBezTo>
                    <a:pt x="185360" y="117643"/>
                    <a:pt x="190384" y="122667"/>
                    <a:pt x="190384" y="128843"/>
                  </a:cubicBezTo>
                  <a:cubicBezTo>
                    <a:pt x="190384" y="131000"/>
                    <a:pt x="189747" y="133083"/>
                    <a:pt x="188620" y="134848"/>
                  </a:cubicBezTo>
                  <a:cubicBezTo>
                    <a:pt x="186242" y="132544"/>
                    <a:pt x="182958" y="131123"/>
                    <a:pt x="179453" y="131123"/>
                  </a:cubicBezTo>
                  <a:lnTo>
                    <a:pt x="178767" y="131123"/>
                  </a:lnTo>
                  <a:cubicBezTo>
                    <a:pt x="175360" y="124873"/>
                    <a:pt x="168596" y="120805"/>
                    <a:pt x="161219" y="120805"/>
                  </a:cubicBezTo>
                  <a:cubicBezTo>
                    <a:pt x="153180" y="120805"/>
                    <a:pt x="146097" y="125461"/>
                    <a:pt x="142984" y="132446"/>
                  </a:cubicBezTo>
                  <a:cubicBezTo>
                    <a:pt x="142469" y="132373"/>
                    <a:pt x="141955" y="132324"/>
                    <a:pt x="141416" y="132324"/>
                  </a:cubicBezTo>
                  <a:cubicBezTo>
                    <a:pt x="137249" y="132324"/>
                    <a:pt x="133646" y="134971"/>
                    <a:pt x="132347" y="138647"/>
                  </a:cubicBezTo>
                  <a:lnTo>
                    <a:pt x="111147" y="138647"/>
                  </a:lnTo>
                  <a:cubicBezTo>
                    <a:pt x="108770" y="135265"/>
                    <a:pt x="104750" y="133157"/>
                    <a:pt x="100486" y="133157"/>
                  </a:cubicBezTo>
                  <a:cubicBezTo>
                    <a:pt x="98893" y="133157"/>
                    <a:pt x="97300" y="133451"/>
                    <a:pt x="95829" y="134015"/>
                  </a:cubicBezTo>
                  <a:cubicBezTo>
                    <a:pt x="93329" y="128084"/>
                    <a:pt x="87374" y="123991"/>
                    <a:pt x="80511" y="123991"/>
                  </a:cubicBezTo>
                  <a:cubicBezTo>
                    <a:pt x="75046" y="123991"/>
                    <a:pt x="70022" y="126638"/>
                    <a:pt x="66982" y="130829"/>
                  </a:cubicBezTo>
                  <a:cubicBezTo>
                    <a:pt x="64287" y="128255"/>
                    <a:pt x="60806" y="126564"/>
                    <a:pt x="57007" y="126074"/>
                  </a:cubicBezTo>
                  <a:cubicBezTo>
                    <a:pt x="56150" y="124358"/>
                    <a:pt x="55120" y="122765"/>
                    <a:pt x="53895" y="121319"/>
                  </a:cubicBezTo>
                  <a:cubicBezTo>
                    <a:pt x="56003" y="118991"/>
                    <a:pt x="59017" y="117643"/>
                    <a:pt x="62203" y="117643"/>
                  </a:cubicBezTo>
                  <a:cubicBezTo>
                    <a:pt x="65242" y="117643"/>
                    <a:pt x="68085" y="118819"/>
                    <a:pt x="70218" y="121001"/>
                  </a:cubicBezTo>
                  <a:cubicBezTo>
                    <a:pt x="70796" y="121599"/>
                    <a:pt x="71585" y="121937"/>
                    <a:pt x="72413" y="121937"/>
                  </a:cubicBezTo>
                  <a:cubicBezTo>
                    <a:pt x="72603" y="121937"/>
                    <a:pt x="72795" y="121919"/>
                    <a:pt x="72987" y="121883"/>
                  </a:cubicBezTo>
                  <a:cubicBezTo>
                    <a:pt x="73992" y="121687"/>
                    <a:pt x="74825" y="121001"/>
                    <a:pt x="75242" y="120045"/>
                  </a:cubicBezTo>
                  <a:cubicBezTo>
                    <a:pt x="77399" y="114849"/>
                    <a:pt x="82448" y="111344"/>
                    <a:pt x="88060" y="111148"/>
                  </a:cubicBezTo>
                  <a:cubicBezTo>
                    <a:pt x="89653" y="111099"/>
                    <a:pt x="90928" y="109849"/>
                    <a:pt x="91026" y="108281"/>
                  </a:cubicBezTo>
                  <a:cubicBezTo>
                    <a:pt x="91981" y="92546"/>
                    <a:pt x="105094" y="80193"/>
                    <a:pt x="120877" y="80193"/>
                  </a:cubicBezTo>
                  <a:close/>
                  <a:moveTo>
                    <a:pt x="162934" y="1"/>
                  </a:moveTo>
                  <a:cubicBezTo>
                    <a:pt x="156979" y="1"/>
                    <a:pt x="151464" y="3138"/>
                    <a:pt x="148450" y="8015"/>
                  </a:cubicBezTo>
                  <a:cubicBezTo>
                    <a:pt x="147615" y="7856"/>
                    <a:pt x="146773" y="7777"/>
                    <a:pt x="145934" y="7777"/>
                  </a:cubicBezTo>
                  <a:cubicBezTo>
                    <a:pt x="142512" y="7777"/>
                    <a:pt x="139151" y="9084"/>
                    <a:pt x="136612" y="11544"/>
                  </a:cubicBezTo>
                  <a:cubicBezTo>
                    <a:pt x="134823" y="13285"/>
                    <a:pt x="133597" y="15417"/>
                    <a:pt x="133034" y="17770"/>
                  </a:cubicBezTo>
                  <a:cubicBezTo>
                    <a:pt x="127568" y="18407"/>
                    <a:pt x="123328" y="22965"/>
                    <a:pt x="123328" y="28504"/>
                  </a:cubicBezTo>
                  <a:cubicBezTo>
                    <a:pt x="123328" y="29044"/>
                    <a:pt x="123353" y="29583"/>
                    <a:pt x="123451" y="30098"/>
                  </a:cubicBezTo>
                  <a:cubicBezTo>
                    <a:pt x="119382" y="33088"/>
                    <a:pt x="116784" y="37646"/>
                    <a:pt x="116343" y="42573"/>
                  </a:cubicBezTo>
                  <a:lnTo>
                    <a:pt x="104432" y="42573"/>
                  </a:lnTo>
                  <a:cubicBezTo>
                    <a:pt x="102300" y="32352"/>
                    <a:pt x="93574" y="24706"/>
                    <a:pt x="82840" y="23725"/>
                  </a:cubicBezTo>
                  <a:cubicBezTo>
                    <a:pt x="81761" y="21421"/>
                    <a:pt x="80438" y="19216"/>
                    <a:pt x="78869" y="17181"/>
                  </a:cubicBezTo>
                  <a:cubicBezTo>
                    <a:pt x="78268" y="16393"/>
                    <a:pt x="77356" y="15982"/>
                    <a:pt x="76433" y="15982"/>
                  </a:cubicBezTo>
                  <a:cubicBezTo>
                    <a:pt x="75777" y="15982"/>
                    <a:pt x="75116" y="16190"/>
                    <a:pt x="74556" y="16618"/>
                  </a:cubicBezTo>
                  <a:cubicBezTo>
                    <a:pt x="73232" y="17647"/>
                    <a:pt x="72987" y="19583"/>
                    <a:pt x="74016" y="20931"/>
                  </a:cubicBezTo>
                  <a:cubicBezTo>
                    <a:pt x="75659" y="23039"/>
                    <a:pt x="76958" y="25343"/>
                    <a:pt x="77889" y="27769"/>
                  </a:cubicBezTo>
                  <a:cubicBezTo>
                    <a:pt x="78355" y="28946"/>
                    <a:pt x="79457" y="29730"/>
                    <a:pt x="80732" y="29730"/>
                  </a:cubicBezTo>
                  <a:cubicBezTo>
                    <a:pt x="90192" y="29852"/>
                    <a:pt x="97937" y="36788"/>
                    <a:pt x="98746" y="45906"/>
                  </a:cubicBezTo>
                  <a:cubicBezTo>
                    <a:pt x="98893" y="47474"/>
                    <a:pt x="100216" y="48700"/>
                    <a:pt x="101809" y="48700"/>
                  </a:cubicBezTo>
                  <a:lnTo>
                    <a:pt x="119431" y="48700"/>
                  </a:lnTo>
                  <a:cubicBezTo>
                    <a:pt x="120289" y="48700"/>
                    <a:pt x="121122" y="48332"/>
                    <a:pt x="121711" y="47670"/>
                  </a:cubicBezTo>
                  <a:cubicBezTo>
                    <a:pt x="122299" y="47033"/>
                    <a:pt x="122568" y="46151"/>
                    <a:pt x="122470" y="45293"/>
                  </a:cubicBezTo>
                  <a:cubicBezTo>
                    <a:pt x="121931" y="40612"/>
                    <a:pt x="124505" y="36053"/>
                    <a:pt x="128892" y="33945"/>
                  </a:cubicBezTo>
                  <a:cubicBezTo>
                    <a:pt x="130557" y="33142"/>
                    <a:pt x="132345" y="32755"/>
                    <a:pt x="134114" y="32755"/>
                  </a:cubicBezTo>
                  <a:cubicBezTo>
                    <a:pt x="136824" y="32755"/>
                    <a:pt x="139491" y="33662"/>
                    <a:pt x="141612" y="35367"/>
                  </a:cubicBezTo>
                  <a:cubicBezTo>
                    <a:pt x="137372" y="38455"/>
                    <a:pt x="133916" y="42548"/>
                    <a:pt x="131661" y="47376"/>
                  </a:cubicBezTo>
                  <a:cubicBezTo>
                    <a:pt x="121931" y="48332"/>
                    <a:pt x="114039" y="55244"/>
                    <a:pt x="111981" y="64483"/>
                  </a:cubicBezTo>
                  <a:lnTo>
                    <a:pt x="101662" y="64483"/>
                  </a:lnTo>
                  <a:cubicBezTo>
                    <a:pt x="101099" y="59067"/>
                    <a:pt x="97692" y="54165"/>
                    <a:pt x="92545" y="51665"/>
                  </a:cubicBezTo>
                  <a:cubicBezTo>
                    <a:pt x="90185" y="50528"/>
                    <a:pt x="87679" y="49985"/>
                    <a:pt x="85211" y="49985"/>
                  </a:cubicBezTo>
                  <a:cubicBezTo>
                    <a:pt x="80602" y="49985"/>
                    <a:pt x="76122" y="51878"/>
                    <a:pt x="72963" y="55342"/>
                  </a:cubicBezTo>
                  <a:cubicBezTo>
                    <a:pt x="70904" y="54459"/>
                    <a:pt x="68649" y="54018"/>
                    <a:pt x="66370" y="54018"/>
                  </a:cubicBezTo>
                  <a:cubicBezTo>
                    <a:pt x="60316" y="54018"/>
                    <a:pt x="54875" y="57253"/>
                    <a:pt x="52008" y="62204"/>
                  </a:cubicBezTo>
                  <a:cubicBezTo>
                    <a:pt x="47547" y="57989"/>
                    <a:pt x="41493" y="55464"/>
                    <a:pt x="35072" y="55464"/>
                  </a:cubicBezTo>
                  <a:cubicBezTo>
                    <a:pt x="27376" y="55464"/>
                    <a:pt x="20465" y="58993"/>
                    <a:pt x="16004" y="64532"/>
                  </a:cubicBezTo>
                  <a:cubicBezTo>
                    <a:pt x="10343" y="62817"/>
                    <a:pt x="6323" y="57670"/>
                    <a:pt x="6323" y="51861"/>
                  </a:cubicBezTo>
                  <a:cubicBezTo>
                    <a:pt x="6323" y="44705"/>
                    <a:pt x="12156" y="38872"/>
                    <a:pt x="19583" y="38627"/>
                  </a:cubicBezTo>
                  <a:cubicBezTo>
                    <a:pt x="21176" y="38578"/>
                    <a:pt x="22450" y="37328"/>
                    <a:pt x="22548" y="35759"/>
                  </a:cubicBezTo>
                  <a:cubicBezTo>
                    <a:pt x="23455" y="21201"/>
                    <a:pt x="36003" y="9804"/>
                    <a:pt x="51101" y="9804"/>
                  </a:cubicBezTo>
                  <a:cubicBezTo>
                    <a:pt x="55855" y="9804"/>
                    <a:pt x="60586" y="10956"/>
                    <a:pt x="64752" y="13162"/>
                  </a:cubicBezTo>
                  <a:cubicBezTo>
                    <a:pt x="65202" y="13398"/>
                    <a:pt x="65686" y="13510"/>
                    <a:pt x="66163" y="13510"/>
                  </a:cubicBezTo>
                  <a:cubicBezTo>
                    <a:pt x="67271" y="13510"/>
                    <a:pt x="68346" y="12908"/>
                    <a:pt x="68894" y="11863"/>
                  </a:cubicBezTo>
                  <a:cubicBezTo>
                    <a:pt x="69678" y="10368"/>
                    <a:pt x="69115" y="8530"/>
                    <a:pt x="67620" y="7721"/>
                  </a:cubicBezTo>
                  <a:cubicBezTo>
                    <a:pt x="62571" y="5074"/>
                    <a:pt x="56860" y="3677"/>
                    <a:pt x="51101" y="3677"/>
                  </a:cubicBezTo>
                  <a:cubicBezTo>
                    <a:pt x="33675" y="3677"/>
                    <a:pt x="19043" y="16250"/>
                    <a:pt x="16690" y="32769"/>
                  </a:cubicBezTo>
                  <a:cubicBezTo>
                    <a:pt x="7255" y="34338"/>
                    <a:pt x="196" y="42254"/>
                    <a:pt x="196" y="51861"/>
                  </a:cubicBezTo>
                  <a:cubicBezTo>
                    <a:pt x="196" y="59851"/>
                    <a:pt x="5318" y="66983"/>
                    <a:pt x="12745" y="69875"/>
                  </a:cubicBezTo>
                  <a:cubicBezTo>
                    <a:pt x="12034" y="71542"/>
                    <a:pt x="11495" y="73282"/>
                    <a:pt x="11176" y="75096"/>
                  </a:cubicBezTo>
                  <a:cubicBezTo>
                    <a:pt x="4730" y="76493"/>
                    <a:pt x="0" y="82056"/>
                    <a:pt x="0" y="88747"/>
                  </a:cubicBezTo>
                  <a:cubicBezTo>
                    <a:pt x="0" y="96467"/>
                    <a:pt x="6421" y="102742"/>
                    <a:pt x="14313" y="102742"/>
                  </a:cubicBezTo>
                  <a:cubicBezTo>
                    <a:pt x="15269" y="102742"/>
                    <a:pt x="30072" y="102717"/>
                    <a:pt x="50929" y="102717"/>
                  </a:cubicBezTo>
                  <a:cubicBezTo>
                    <a:pt x="52620" y="102717"/>
                    <a:pt x="53993" y="101345"/>
                    <a:pt x="53993" y="99653"/>
                  </a:cubicBezTo>
                  <a:cubicBezTo>
                    <a:pt x="53993" y="97962"/>
                    <a:pt x="52620" y="96590"/>
                    <a:pt x="50929" y="96590"/>
                  </a:cubicBezTo>
                  <a:cubicBezTo>
                    <a:pt x="30072" y="96590"/>
                    <a:pt x="15269" y="96614"/>
                    <a:pt x="14313" y="96614"/>
                  </a:cubicBezTo>
                  <a:cubicBezTo>
                    <a:pt x="9804" y="96614"/>
                    <a:pt x="6127" y="93085"/>
                    <a:pt x="6127" y="88747"/>
                  </a:cubicBezTo>
                  <a:cubicBezTo>
                    <a:pt x="6127" y="84507"/>
                    <a:pt x="9607" y="81051"/>
                    <a:pt x="14019" y="80904"/>
                  </a:cubicBezTo>
                  <a:cubicBezTo>
                    <a:pt x="15612" y="80855"/>
                    <a:pt x="16887" y="79605"/>
                    <a:pt x="16985" y="78037"/>
                  </a:cubicBezTo>
                  <a:cubicBezTo>
                    <a:pt x="17548" y="68821"/>
                    <a:pt x="25514" y="61591"/>
                    <a:pt x="35072" y="61591"/>
                  </a:cubicBezTo>
                  <a:cubicBezTo>
                    <a:pt x="42621" y="61591"/>
                    <a:pt x="49459" y="66174"/>
                    <a:pt x="52081" y="72988"/>
                  </a:cubicBezTo>
                  <a:cubicBezTo>
                    <a:pt x="52522" y="74164"/>
                    <a:pt x="53650" y="74924"/>
                    <a:pt x="54900" y="74949"/>
                  </a:cubicBezTo>
                  <a:cubicBezTo>
                    <a:pt x="60733" y="75022"/>
                    <a:pt x="65487" y="79262"/>
                    <a:pt x="65978" y="84850"/>
                  </a:cubicBezTo>
                  <a:cubicBezTo>
                    <a:pt x="66125" y="86419"/>
                    <a:pt x="67448" y="87644"/>
                    <a:pt x="69017" y="87644"/>
                  </a:cubicBezTo>
                  <a:lnTo>
                    <a:pt x="92717" y="87644"/>
                  </a:lnTo>
                  <a:cubicBezTo>
                    <a:pt x="90560" y="90340"/>
                    <a:pt x="88795" y="93330"/>
                    <a:pt x="87472" y="96590"/>
                  </a:cubicBezTo>
                  <a:lnTo>
                    <a:pt x="64262" y="96590"/>
                  </a:lnTo>
                  <a:cubicBezTo>
                    <a:pt x="62571" y="96590"/>
                    <a:pt x="61198" y="97962"/>
                    <a:pt x="61198" y="99653"/>
                  </a:cubicBezTo>
                  <a:cubicBezTo>
                    <a:pt x="61198" y="101345"/>
                    <a:pt x="62571" y="102717"/>
                    <a:pt x="64262" y="102717"/>
                  </a:cubicBezTo>
                  <a:lnTo>
                    <a:pt x="85609" y="102717"/>
                  </a:lnTo>
                  <a:cubicBezTo>
                    <a:pt x="85438" y="103575"/>
                    <a:pt x="85266" y="104433"/>
                    <a:pt x="85143" y="105315"/>
                  </a:cubicBezTo>
                  <a:cubicBezTo>
                    <a:pt x="79555" y="106246"/>
                    <a:pt x="74605" y="109481"/>
                    <a:pt x="71468" y="114187"/>
                  </a:cubicBezTo>
                  <a:cubicBezTo>
                    <a:pt x="68723" y="112447"/>
                    <a:pt x="65536" y="111516"/>
                    <a:pt x="62203" y="111516"/>
                  </a:cubicBezTo>
                  <a:cubicBezTo>
                    <a:pt x="57277" y="111516"/>
                    <a:pt x="52645" y="113599"/>
                    <a:pt x="49385" y="117177"/>
                  </a:cubicBezTo>
                  <a:cubicBezTo>
                    <a:pt x="45317" y="114261"/>
                    <a:pt x="40317" y="112594"/>
                    <a:pt x="35072" y="112594"/>
                  </a:cubicBezTo>
                  <a:cubicBezTo>
                    <a:pt x="23161" y="112594"/>
                    <a:pt x="13137" y="121025"/>
                    <a:pt x="11176" y="132226"/>
                  </a:cubicBezTo>
                  <a:cubicBezTo>
                    <a:pt x="4730" y="133623"/>
                    <a:pt x="0" y="139186"/>
                    <a:pt x="0" y="145877"/>
                  </a:cubicBezTo>
                  <a:cubicBezTo>
                    <a:pt x="0" y="153573"/>
                    <a:pt x="6421" y="159847"/>
                    <a:pt x="14313" y="159847"/>
                  </a:cubicBezTo>
                  <a:lnTo>
                    <a:pt x="35807" y="159847"/>
                  </a:lnTo>
                  <a:cubicBezTo>
                    <a:pt x="37498" y="159847"/>
                    <a:pt x="38871" y="158474"/>
                    <a:pt x="38871" y="156783"/>
                  </a:cubicBezTo>
                  <a:cubicBezTo>
                    <a:pt x="38871" y="155092"/>
                    <a:pt x="37498" y="153720"/>
                    <a:pt x="35807" y="153720"/>
                  </a:cubicBezTo>
                  <a:lnTo>
                    <a:pt x="14313" y="153720"/>
                  </a:lnTo>
                  <a:cubicBezTo>
                    <a:pt x="9804" y="153720"/>
                    <a:pt x="6127" y="150191"/>
                    <a:pt x="6127" y="145877"/>
                  </a:cubicBezTo>
                  <a:cubicBezTo>
                    <a:pt x="6127" y="141612"/>
                    <a:pt x="9607" y="138181"/>
                    <a:pt x="14019" y="138034"/>
                  </a:cubicBezTo>
                  <a:cubicBezTo>
                    <a:pt x="15612" y="137961"/>
                    <a:pt x="16887" y="136735"/>
                    <a:pt x="16985" y="135167"/>
                  </a:cubicBezTo>
                  <a:cubicBezTo>
                    <a:pt x="17548" y="125951"/>
                    <a:pt x="25514" y="118721"/>
                    <a:pt x="35072" y="118721"/>
                  </a:cubicBezTo>
                  <a:cubicBezTo>
                    <a:pt x="42621" y="118721"/>
                    <a:pt x="49459" y="123304"/>
                    <a:pt x="52081" y="130118"/>
                  </a:cubicBezTo>
                  <a:cubicBezTo>
                    <a:pt x="52522" y="131270"/>
                    <a:pt x="53650" y="132054"/>
                    <a:pt x="54900" y="132079"/>
                  </a:cubicBezTo>
                  <a:cubicBezTo>
                    <a:pt x="59091" y="132128"/>
                    <a:pt x="62890" y="134407"/>
                    <a:pt x="64801" y="138010"/>
                  </a:cubicBezTo>
                  <a:cubicBezTo>
                    <a:pt x="65341" y="139022"/>
                    <a:pt x="66377" y="139642"/>
                    <a:pt x="67510" y="139642"/>
                  </a:cubicBezTo>
                  <a:cubicBezTo>
                    <a:pt x="67611" y="139642"/>
                    <a:pt x="67713" y="139637"/>
                    <a:pt x="67816" y="139627"/>
                  </a:cubicBezTo>
                  <a:cubicBezTo>
                    <a:pt x="69066" y="139505"/>
                    <a:pt x="70095" y="138622"/>
                    <a:pt x="70438" y="137446"/>
                  </a:cubicBezTo>
                  <a:cubicBezTo>
                    <a:pt x="71713" y="133132"/>
                    <a:pt x="75855" y="130118"/>
                    <a:pt x="80511" y="130118"/>
                  </a:cubicBezTo>
                  <a:cubicBezTo>
                    <a:pt x="85805" y="130118"/>
                    <a:pt x="90290" y="133941"/>
                    <a:pt x="90879" y="138990"/>
                  </a:cubicBezTo>
                  <a:cubicBezTo>
                    <a:pt x="91026" y="140117"/>
                    <a:pt x="91761" y="141073"/>
                    <a:pt x="92815" y="141490"/>
                  </a:cubicBezTo>
                  <a:cubicBezTo>
                    <a:pt x="93171" y="141631"/>
                    <a:pt x="93544" y="141699"/>
                    <a:pt x="93915" y="141699"/>
                  </a:cubicBezTo>
                  <a:cubicBezTo>
                    <a:pt x="94641" y="141699"/>
                    <a:pt x="95359" y="141438"/>
                    <a:pt x="95927" y="140951"/>
                  </a:cubicBezTo>
                  <a:cubicBezTo>
                    <a:pt x="97177" y="139872"/>
                    <a:pt x="98795" y="139284"/>
                    <a:pt x="100486" y="139284"/>
                  </a:cubicBezTo>
                  <a:cubicBezTo>
                    <a:pt x="103133" y="139284"/>
                    <a:pt x="105559" y="140755"/>
                    <a:pt x="106687" y="143058"/>
                  </a:cubicBezTo>
                  <a:cubicBezTo>
                    <a:pt x="107201" y="144088"/>
                    <a:pt x="108255" y="144774"/>
                    <a:pt x="109432" y="144774"/>
                  </a:cubicBezTo>
                  <a:lnTo>
                    <a:pt x="134847" y="144774"/>
                  </a:lnTo>
                  <a:cubicBezTo>
                    <a:pt x="136538" y="144774"/>
                    <a:pt x="137911" y="143402"/>
                    <a:pt x="137911" y="141735"/>
                  </a:cubicBezTo>
                  <a:cubicBezTo>
                    <a:pt x="137935" y="139921"/>
                    <a:pt x="139504" y="138451"/>
                    <a:pt x="141416" y="138451"/>
                  </a:cubicBezTo>
                  <a:cubicBezTo>
                    <a:pt x="142077" y="138451"/>
                    <a:pt x="142739" y="138622"/>
                    <a:pt x="143303" y="138966"/>
                  </a:cubicBezTo>
                  <a:cubicBezTo>
                    <a:pt x="143789" y="139266"/>
                    <a:pt x="144342" y="139416"/>
                    <a:pt x="144893" y="139416"/>
                  </a:cubicBezTo>
                  <a:cubicBezTo>
                    <a:pt x="145287" y="139416"/>
                    <a:pt x="145680" y="139339"/>
                    <a:pt x="146048" y="139186"/>
                  </a:cubicBezTo>
                  <a:cubicBezTo>
                    <a:pt x="146955" y="138818"/>
                    <a:pt x="147616" y="138034"/>
                    <a:pt x="147861" y="137078"/>
                  </a:cubicBezTo>
                  <a:cubicBezTo>
                    <a:pt x="149332" y="131123"/>
                    <a:pt x="154822" y="126932"/>
                    <a:pt x="161219" y="126932"/>
                  </a:cubicBezTo>
                  <a:cubicBezTo>
                    <a:pt x="166929" y="126932"/>
                    <a:pt x="172101" y="130412"/>
                    <a:pt x="174086" y="135583"/>
                  </a:cubicBezTo>
                  <a:cubicBezTo>
                    <a:pt x="174558" y="136795"/>
                    <a:pt x="175718" y="137559"/>
                    <a:pt x="176976" y="137559"/>
                  </a:cubicBezTo>
                  <a:cubicBezTo>
                    <a:pt x="177219" y="137559"/>
                    <a:pt x="177467" y="137530"/>
                    <a:pt x="177713" y="137470"/>
                  </a:cubicBezTo>
                  <a:cubicBezTo>
                    <a:pt x="178277" y="137323"/>
                    <a:pt x="178865" y="137250"/>
                    <a:pt x="179453" y="137250"/>
                  </a:cubicBezTo>
                  <a:cubicBezTo>
                    <a:pt x="182639" y="137250"/>
                    <a:pt x="185458" y="139407"/>
                    <a:pt x="186144" y="142372"/>
                  </a:cubicBezTo>
                  <a:cubicBezTo>
                    <a:pt x="186463" y="143769"/>
                    <a:pt x="187688" y="144774"/>
                    <a:pt x="189110" y="144774"/>
                  </a:cubicBezTo>
                  <a:lnTo>
                    <a:pt x="198325" y="144774"/>
                  </a:lnTo>
                  <a:cubicBezTo>
                    <a:pt x="200923" y="144774"/>
                    <a:pt x="203006" y="146759"/>
                    <a:pt x="203006" y="149210"/>
                  </a:cubicBezTo>
                  <a:cubicBezTo>
                    <a:pt x="203006" y="151661"/>
                    <a:pt x="200923" y="153646"/>
                    <a:pt x="198325" y="153646"/>
                  </a:cubicBezTo>
                  <a:lnTo>
                    <a:pt x="49165" y="153720"/>
                  </a:lnTo>
                  <a:cubicBezTo>
                    <a:pt x="47449" y="153720"/>
                    <a:pt x="46101" y="155092"/>
                    <a:pt x="46101" y="156783"/>
                  </a:cubicBezTo>
                  <a:cubicBezTo>
                    <a:pt x="46101" y="158474"/>
                    <a:pt x="47473" y="159847"/>
                    <a:pt x="49165" y="159847"/>
                  </a:cubicBezTo>
                  <a:lnTo>
                    <a:pt x="198325" y="159773"/>
                  </a:lnTo>
                  <a:cubicBezTo>
                    <a:pt x="204305" y="159773"/>
                    <a:pt x="209133" y="155043"/>
                    <a:pt x="209133" y="149210"/>
                  </a:cubicBezTo>
                  <a:cubicBezTo>
                    <a:pt x="209133" y="143377"/>
                    <a:pt x="204281" y="138647"/>
                    <a:pt x="198325" y="138647"/>
                  </a:cubicBezTo>
                  <a:lnTo>
                    <a:pt x="193472" y="138647"/>
                  </a:lnTo>
                  <a:cubicBezTo>
                    <a:pt x="195433" y="135779"/>
                    <a:pt x="196511" y="132373"/>
                    <a:pt x="196511" y="128843"/>
                  </a:cubicBezTo>
                  <a:cubicBezTo>
                    <a:pt x="196511" y="119285"/>
                    <a:pt x="188718" y="111516"/>
                    <a:pt x="179184" y="111516"/>
                  </a:cubicBezTo>
                  <a:cubicBezTo>
                    <a:pt x="177836" y="111516"/>
                    <a:pt x="176512" y="111663"/>
                    <a:pt x="175238" y="111957"/>
                  </a:cubicBezTo>
                  <a:cubicBezTo>
                    <a:pt x="173914" y="108379"/>
                    <a:pt x="171831" y="105241"/>
                    <a:pt x="169209" y="102668"/>
                  </a:cubicBezTo>
                  <a:lnTo>
                    <a:pt x="198325" y="102668"/>
                  </a:lnTo>
                  <a:cubicBezTo>
                    <a:pt x="204281" y="102668"/>
                    <a:pt x="209133" y="97913"/>
                    <a:pt x="209133" y="92080"/>
                  </a:cubicBezTo>
                  <a:cubicBezTo>
                    <a:pt x="209133" y="88330"/>
                    <a:pt x="207124" y="85046"/>
                    <a:pt x="204109" y="83159"/>
                  </a:cubicBezTo>
                  <a:cubicBezTo>
                    <a:pt x="206119" y="80242"/>
                    <a:pt x="207197" y="76811"/>
                    <a:pt x="207197" y="73208"/>
                  </a:cubicBezTo>
                  <a:cubicBezTo>
                    <a:pt x="207197" y="64434"/>
                    <a:pt x="200800" y="57155"/>
                    <a:pt x="192173" y="55636"/>
                  </a:cubicBezTo>
                  <a:cubicBezTo>
                    <a:pt x="191242" y="49386"/>
                    <a:pt x="188399" y="43773"/>
                    <a:pt x="184257" y="39313"/>
                  </a:cubicBezTo>
                  <a:lnTo>
                    <a:pt x="184281" y="39313"/>
                  </a:lnTo>
                  <a:cubicBezTo>
                    <a:pt x="187223" y="39313"/>
                    <a:pt x="189992" y="38210"/>
                    <a:pt x="192075" y="36200"/>
                  </a:cubicBezTo>
                  <a:cubicBezTo>
                    <a:pt x="194183" y="34141"/>
                    <a:pt x="195335" y="31421"/>
                    <a:pt x="195335" y="28504"/>
                  </a:cubicBezTo>
                  <a:cubicBezTo>
                    <a:pt x="195335" y="22549"/>
                    <a:pt x="190384" y="17696"/>
                    <a:pt x="184281" y="17696"/>
                  </a:cubicBezTo>
                  <a:lnTo>
                    <a:pt x="179796" y="17696"/>
                  </a:lnTo>
                  <a:cubicBezTo>
                    <a:pt x="179821" y="17279"/>
                    <a:pt x="179821" y="16887"/>
                    <a:pt x="179821" y="16471"/>
                  </a:cubicBezTo>
                  <a:cubicBezTo>
                    <a:pt x="179821" y="7402"/>
                    <a:pt x="172248" y="1"/>
                    <a:pt x="1629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35"/>
          <p:cNvGrpSpPr/>
          <p:nvPr/>
        </p:nvGrpSpPr>
        <p:grpSpPr>
          <a:xfrm>
            <a:off x="6748942" y="301989"/>
            <a:ext cx="232864" cy="238006"/>
            <a:chOff x="1231375" y="237900"/>
            <a:chExt cx="5106675" cy="5219425"/>
          </a:xfrm>
        </p:grpSpPr>
        <p:sp>
          <p:nvSpPr>
            <p:cNvPr id="390" name="Google Shape;390;p35"/>
            <p:cNvSpPr/>
            <p:nvPr/>
          </p:nvSpPr>
          <p:spPr>
            <a:xfrm>
              <a:off x="1231375" y="2402375"/>
              <a:ext cx="1498925" cy="3054950"/>
            </a:xfrm>
            <a:custGeom>
              <a:avLst/>
              <a:gdLst/>
              <a:ahLst/>
              <a:cxnLst/>
              <a:rect l="l" t="t" r="r" b="b"/>
              <a:pathLst>
                <a:path w="59957" h="122198" extrusionOk="0">
                  <a:moveTo>
                    <a:pt x="20984" y="1"/>
                  </a:moveTo>
                  <a:cubicBezTo>
                    <a:pt x="19342" y="1"/>
                    <a:pt x="17973" y="1283"/>
                    <a:pt x="17909" y="2939"/>
                  </a:cubicBezTo>
                  <a:cubicBezTo>
                    <a:pt x="17387" y="15563"/>
                    <a:pt x="19606" y="27436"/>
                    <a:pt x="24596" y="38168"/>
                  </a:cubicBezTo>
                  <a:cubicBezTo>
                    <a:pt x="29750" y="49390"/>
                    <a:pt x="37938" y="59437"/>
                    <a:pt x="48898" y="68081"/>
                  </a:cubicBezTo>
                  <a:cubicBezTo>
                    <a:pt x="44918" y="68536"/>
                    <a:pt x="39557" y="68970"/>
                    <a:pt x="33510" y="68970"/>
                  </a:cubicBezTo>
                  <a:cubicBezTo>
                    <a:pt x="24837" y="68970"/>
                    <a:pt x="14755" y="68078"/>
                    <a:pt x="5318" y="65080"/>
                  </a:cubicBezTo>
                  <a:cubicBezTo>
                    <a:pt x="5018" y="64994"/>
                    <a:pt x="4710" y="64950"/>
                    <a:pt x="4405" y="64950"/>
                  </a:cubicBezTo>
                  <a:cubicBezTo>
                    <a:pt x="3782" y="64950"/>
                    <a:pt x="3169" y="65132"/>
                    <a:pt x="2643" y="65504"/>
                  </a:cubicBezTo>
                  <a:cubicBezTo>
                    <a:pt x="1860" y="66026"/>
                    <a:pt x="1371" y="66906"/>
                    <a:pt x="1338" y="67852"/>
                  </a:cubicBezTo>
                  <a:cubicBezTo>
                    <a:pt x="1273" y="69092"/>
                    <a:pt x="1" y="98319"/>
                    <a:pt x="20388" y="121186"/>
                  </a:cubicBezTo>
                  <a:cubicBezTo>
                    <a:pt x="20943" y="121838"/>
                    <a:pt x="21791" y="122197"/>
                    <a:pt x="22672" y="122197"/>
                  </a:cubicBezTo>
                  <a:lnTo>
                    <a:pt x="22704" y="122197"/>
                  </a:lnTo>
                  <a:cubicBezTo>
                    <a:pt x="23618" y="122165"/>
                    <a:pt x="24433" y="121773"/>
                    <a:pt x="25020" y="121088"/>
                  </a:cubicBezTo>
                  <a:cubicBezTo>
                    <a:pt x="25086" y="121023"/>
                    <a:pt x="31479" y="113325"/>
                    <a:pt x="40808" y="105724"/>
                  </a:cubicBezTo>
                  <a:cubicBezTo>
                    <a:pt x="42113" y="104680"/>
                    <a:pt x="42309" y="102756"/>
                    <a:pt x="41265" y="101451"/>
                  </a:cubicBezTo>
                  <a:cubicBezTo>
                    <a:pt x="40654" y="100692"/>
                    <a:pt x="39771" y="100301"/>
                    <a:pt x="38882" y="100301"/>
                  </a:cubicBezTo>
                  <a:cubicBezTo>
                    <a:pt x="38204" y="100301"/>
                    <a:pt x="37524" y="100528"/>
                    <a:pt x="36959" y="100994"/>
                  </a:cubicBezTo>
                  <a:cubicBezTo>
                    <a:pt x="30533" y="106213"/>
                    <a:pt x="25477" y="111400"/>
                    <a:pt x="22704" y="114466"/>
                  </a:cubicBezTo>
                  <a:cubicBezTo>
                    <a:pt x="10178" y="98711"/>
                    <a:pt x="7862" y="80052"/>
                    <a:pt x="7504" y="72093"/>
                  </a:cubicBezTo>
                  <a:lnTo>
                    <a:pt x="7504" y="72093"/>
                  </a:lnTo>
                  <a:cubicBezTo>
                    <a:pt x="16446" y="74396"/>
                    <a:pt x="25578" y="75123"/>
                    <a:pt x="33543" y="75123"/>
                  </a:cubicBezTo>
                  <a:cubicBezTo>
                    <a:pt x="46671" y="75123"/>
                    <a:pt x="56624" y="73148"/>
                    <a:pt x="57314" y="73006"/>
                  </a:cubicBezTo>
                  <a:cubicBezTo>
                    <a:pt x="58521" y="72778"/>
                    <a:pt x="59467" y="71832"/>
                    <a:pt x="59695" y="70625"/>
                  </a:cubicBezTo>
                  <a:cubicBezTo>
                    <a:pt x="59956" y="69418"/>
                    <a:pt x="59434" y="68179"/>
                    <a:pt x="58423" y="67494"/>
                  </a:cubicBezTo>
                  <a:cubicBezTo>
                    <a:pt x="34480" y="51151"/>
                    <a:pt x="22900" y="29524"/>
                    <a:pt x="24009" y="3200"/>
                  </a:cubicBezTo>
                  <a:cubicBezTo>
                    <a:pt x="24107" y="1504"/>
                    <a:pt x="22770" y="101"/>
                    <a:pt x="21106" y="3"/>
                  </a:cubicBezTo>
                  <a:cubicBezTo>
                    <a:pt x="21065" y="2"/>
                    <a:pt x="21025" y="1"/>
                    <a:pt x="209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5"/>
            <p:cNvSpPr/>
            <p:nvPr/>
          </p:nvSpPr>
          <p:spPr>
            <a:xfrm>
              <a:off x="4402850" y="2939850"/>
              <a:ext cx="289525" cy="290350"/>
            </a:xfrm>
            <a:custGeom>
              <a:avLst/>
              <a:gdLst/>
              <a:ahLst/>
              <a:cxnLst/>
              <a:rect l="l" t="t" r="r" b="b"/>
              <a:pathLst>
                <a:path w="11581" h="11614" extrusionOk="0">
                  <a:moveTo>
                    <a:pt x="5807" y="1"/>
                  </a:moveTo>
                  <a:cubicBezTo>
                    <a:pt x="2610" y="1"/>
                    <a:pt x="1" y="2610"/>
                    <a:pt x="1" y="5807"/>
                  </a:cubicBezTo>
                  <a:cubicBezTo>
                    <a:pt x="1" y="9004"/>
                    <a:pt x="2610" y="11613"/>
                    <a:pt x="5807" y="11613"/>
                  </a:cubicBezTo>
                  <a:cubicBezTo>
                    <a:pt x="8971" y="11613"/>
                    <a:pt x="11581" y="9004"/>
                    <a:pt x="11581" y="5807"/>
                  </a:cubicBezTo>
                  <a:cubicBezTo>
                    <a:pt x="11581" y="2610"/>
                    <a:pt x="9004" y="1"/>
                    <a:pt x="58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5"/>
            <p:cNvSpPr/>
            <p:nvPr/>
          </p:nvSpPr>
          <p:spPr>
            <a:xfrm>
              <a:off x="1707625" y="237900"/>
              <a:ext cx="4630425" cy="4635225"/>
            </a:xfrm>
            <a:custGeom>
              <a:avLst/>
              <a:gdLst/>
              <a:ahLst/>
              <a:cxnLst/>
              <a:rect l="l" t="t" r="r" b="b"/>
              <a:pathLst>
                <a:path w="185217" h="185409" extrusionOk="0">
                  <a:moveTo>
                    <a:pt x="110680" y="6827"/>
                  </a:moveTo>
                  <a:lnTo>
                    <a:pt x="110680" y="6827"/>
                  </a:lnTo>
                  <a:cubicBezTo>
                    <a:pt x="114334" y="7936"/>
                    <a:pt x="120368" y="10447"/>
                    <a:pt x="123696" y="15503"/>
                  </a:cubicBezTo>
                  <a:cubicBezTo>
                    <a:pt x="127023" y="20527"/>
                    <a:pt x="126925" y="27083"/>
                    <a:pt x="126533" y="30867"/>
                  </a:cubicBezTo>
                  <a:cubicBezTo>
                    <a:pt x="122913" y="29758"/>
                    <a:pt x="116845" y="27247"/>
                    <a:pt x="113518" y="22191"/>
                  </a:cubicBezTo>
                  <a:cubicBezTo>
                    <a:pt x="110224" y="17167"/>
                    <a:pt x="110289" y="10610"/>
                    <a:pt x="110680" y="6827"/>
                  </a:cubicBezTo>
                  <a:close/>
                  <a:moveTo>
                    <a:pt x="159773" y="30411"/>
                  </a:moveTo>
                  <a:cubicBezTo>
                    <a:pt x="160425" y="34162"/>
                    <a:pt x="160915" y="40686"/>
                    <a:pt x="157881" y="45938"/>
                  </a:cubicBezTo>
                  <a:cubicBezTo>
                    <a:pt x="154880" y="51157"/>
                    <a:pt x="148976" y="54060"/>
                    <a:pt x="145420" y="55398"/>
                  </a:cubicBezTo>
                  <a:cubicBezTo>
                    <a:pt x="144801" y="51646"/>
                    <a:pt x="144311" y="45122"/>
                    <a:pt x="147312" y="39870"/>
                  </a:cubicBezTo>
                  <a:cubicBezTo>
                    <a:pt x="150313" y="34651"/>
                    <a:pt x="156218" y="31748"/>
                    <a:pt x="159773" y="30411"/>
                  </a:cubicBezTo>
                  <a:close/>
                  <a:moveTo>
                    <a:pt x="129455" y="70796"/>
                  </a:moveTo>
                  <a:cubicBezTo>
                    <a:pt x="131349" y="70796"/>
                    <a:pt x="133297" y="71052"/>
                    <a:pt x="135178" y="71707"/>
                  </a:cubicBezTo>
                  <a:cubicBezTo>
                    <a:pt x="140854" y="73665"/>
                    <a:pt x="144801" y="78884"/>
                    <a:pt x="146790" y="82146"/>
                  </a:cubicBezTo>
                  <a:cubicBezTo>
                    <a:pt x="144395" y="83047"/>
                    <a:pt x="140742" y="84111"/>
                    <a:pt x="136867" y="84111"/>
                  </a:cubicBezTo>
                  <a:cubicBezTo>
                    <a:pt x="134990" y="84111"/>
                    <a:pt x="133061" y="83861"/>
                    <a:pt x="131198" y="83222"/>
                  </a:cubicBezTo>
                  <a:cubicBezTo>
                    <a:pt x="125490" y="81232"/>
                    <a:pt x="121575" y="76013"/>
                    <a:pt x="119585" y="72751"/>
                  </a:cubicBezTo>
                  <a:cubicBezTo>
                    <a:pt x="121970" y="71855"/>
                    <a:pt x="125600" y="70796"/>
                    <a:pt x="129455" y="70796"/>
                  </a:cubicBezTo>
                  <a:close/>
                  <a:moveTo>
                    <a:pt x="178660" y="81493"/>
                  </a:moveTo>
                  <a:cubicBezTo>
                    <a:pt x="178040" y="85245"/>
                    <a:pt x="176279" y="91573"/>
                    <a:pt x="171712" y="95487"/>
                  </a:cubicBezTo>
                  <a:cubicBezTo>
                    <a:pt x="167145" y="99402"/>
                    <a:pt x="160621" y="100152"/>
                    <a:pt x="156805" y="100217"/>
                  </a:cubicBezTo>
                  <a:cubicBezTo>
                    <a:pt x="157457" y="96466"/>
                    <a:pt x="159186" y="90170"/>
                    <a:pt x="163785" y="86223"/>
                  </a:cubicBezTo>
                  <a:cubicBezTo>
                    <a:pt x="168352" y="82309"/>
                    <a:pt x="174876" y="81559"/>
                    <a:pt x="178660" y="81493"/>
                  </a:cubicBezTo>
                  <a:close/>
                  <a:moveTo>
                    <a:pt x="108197" y="1"/>
                  </a:moveTo>
                  <a:cubicBezTo>
                    <a:pt x="106819" y="1"/>
                    <a:pt x="105583" y="954"/>
                    <a:pt x="105233" y="2325"/>
                  </a:cubicBezTo>
                  <a:cubicBezTo>
                    <a:pt x="105102" y="2880"/>
                    <a:pt x="102003" y="15862"/>
                    <a:pt x="108429" y="25583"/>
                  </a:cubicBezTo>
                  <a:cubicBezTo>
                    <a:pt x="113746" y="33673"/>
                    <a:pt x="123761" y="36576"/>
                    <a:pt x="127284" y="37391"/>
                  </a:cubicBezTo>
                  <a:cubicBezTo>
                    <a:pt x="129632" y="40621"/>
                    <a:pt x="137853" y="52527"/>
                    <a:pt x="143789" y="69000"/>
                  </a:cubicBezTo>
                  <a:cubicBezTo>
                    <a:pt x="143855" y="69261"/>
                    <a:pt x="143952" y="69489"/>
                    <a:pt x="144018" y="69750"/>
                  </a:cubicBezTo>
                  <a:cubicBezTo>
                    <a:pt x="142061" y="68185"/>
                    <a:pt x="139777" y="66814"/>
                    <a:pt x="137168" y="65901"/>
                  </a:cubicBezTo>
                  <a:cubicBezTo>
                    <a:pt x="134603" y="65021"/>
                    <a:pt x="131998" y="64681"/>
                    <a:pt x="129504" y="64681"/>
                  </a:cubicBezTo>
                  <a:cubicBezTo>
                    <a:pt x="121275" y="64681"/>
                    <a:pt x="114252" y="68383"/>
                    <a:pt x="113877" y="68609"/>
                  </a:cubicBezTo>
                  <a:cubicBezTo>
                    <a:pt x="112442" y="69359"/>
                    <a:pt x="111855" y="71055"/>
                    <a:pt x="112507" y="72523"/>
                  </a:cubicBezTo>
                  <a:cubicBezTo>
                    <a:pt x="112735" y="73045"/>
                    <a:pt x="118183" y="85212"/>
                    <a:pt x="129208" y="88996"/>
                  </a:cubicBezTo>
                  <a:cubicBezTo>
                    <a:pt x="131785" y="89877"/>
                    <a:pt x="134362" y="90203"/>
                    <a:pt x="136874" y="90203"/>
                  </a:cubicBezTo>
                  <a:cubicBezTo>
                    <a:pt x="141604" y="90203"/>
                    <a:pt x="145942" y="88996"/>
                    <a:pt x="148845" y="87920"/>
                  </a:cubicBezTo>
                  <a:cubicBezTo>
                    <a:pt x="149694" y="92747"/>
                    <a:pt x="150183" y="97510"/>
                    <a:pt x="150313" y="102207"/>
                  </a:cubicBezTo>
                  <a:cubicBezTo>
                    <a:pt x="150346" y="104197"/>
                    <a:pt x="150346" y="106187"/>
                    <a:pt x="150248" y="108176"/>
                  </a:cubicBezTo>
                  <a:lnTo>
                    <a:pt x="139125" y="105991"/>
                  </a:lnTo>
                  <a:cubicBezTo>
                    <a:pt x="137037" y="102729"/>
                    <a:pt x="130807" y="94346"/>
                    <a:pt x="120368" y="91703"/>
                  </a:cubicBezTo>
                  <a:cubicBezTo>
                    <a:pt x="118234" y="91161"/>
                    <a:pt x="116063" y="90890"/>
                    <a:pt x="113860" y="90890"/>
                  </a:cubicBezTo>
                  <a:cubicBezTo>
                    <a:pt x="107982" y="90890"/>
                    <a:pt x="101873" y="92818"/>
                    <a:pt x="95610" y="96662"/>
                  </a:cubicBezTo>
                  <a:cubicBezTo>
                    <a:pt x="91206" y="95259"/>
                    <a:pt x="86933" y="93073"/>
                    <a:pt x="82855" y="90138"/>
                  </a:cubicBezTo>
                  <a:cubicBezTo>
                    <a:pt x="82314" y="89738"/>
                    <a:pt x="81686" y="89547"/>
                    <a:pt x="81064" y="89547"/>
                  </a:cubicBezTo>
                  <a:cubicBezTo>
                    <a:pt x="80112" y="89547"/>
                    <a:pt x="79174" y="89994"/>
                    <a:pt x="78582" y="90823"/>
                  </a:cubicBezTo>
                  <a:cubicBezTo>
                    <a:pt x="77604" y="92193"/>
                    <a:pt x="77897" y="94085"/>
                    <a:pt x="79267" y="95096"/>
                  </a:cubicBezTo>
                  <a:cubicBezTo>
                    <a:pt x="82334" y="97281"/>
                    <a:pt x="85498" y="99141"/>
                    <a:pt x="88760" y="100576"/>
                  </a:cubicBezTo>
                  <a:cubicBezTo>
                    <a:pt x="82864" y="103367"/>
                    <a:pt x="77200" y="104452"/>
                    <a:pt x="71953" y="104452"/>
                  </a:cubicBezTo>
                  <a:cubicBezTo>
                    <a:pt x="64137" y="104452"/>
                    <a:pt x="57247" y="102043"/>
                    <a:pt x="51899" y="99271"/>
                  </a:cubicBezTo>
                  <a:cubicBezTo>
                    <a:pt x="48768" y="97640"/>
                    <a:pt x="45701" y="95618"/>
                    <a:pt x="42733" y="93302"/>
                  </a:cubicBezTo>
                  <a:cubicBezTo>
                    <a:pt x="42537" y="88605"/>
                    <a:pt x="42505" y="71707"/>
                    <a:pt x="50236" y="55528"/>
                  </a:cubicBezTo>
                  <a:cubicBezTo>
                    <a:pt x="53367" y="63063"/>
                    <a:pt x="59663" y="75850"/>
                    <a:pt x="69677" y="86550"/>
                  </a:cubicBezTo>
                  <a:cubicBezTo>
                    <a:pt x="70271" y="87194"/>
                    <a:pt x="71086" y="87521"/>
                    <a:pt x="71901" y="87521"/>
                  </a:cubicBezTo>
                  <a:cubicBezTo>
                    <a:pt x="72652" y="87521"/>
                    <a:pt x="73404" y="87243"/>
                    <a:pt x="73983" y="86680"/>
                  </a:cubicBezTo>
                  <a:cubicBezTo>
                    <a:pt x="75222" y="85538"/>
                    <a:pt x="75288" y="83614"/>
                    <a:pt x="74146" y="82374"/>
                  </a:cubicBezTo>
                  <a:cubicBezTo>
                    <a:pt x="60185" y="67467"/>
                    <a:pt x="53693" y="47471"/>
                    <a:pt x="53628" y="47275"/>
                  </a:cubicBezTo>
                  <a:cubicBezTo>
                    <a:pt x="53208" y="45907"/>
                    <a:pt x="51952" y="45171"/>
                    <a:pt x="50691" y="45171"/>
                  </a:cubicBezTo>
                  <a:cubicBezTo>
                    <a:pt x="49699" y="45171"/>
                    <a:pt x="48705" y="45627"/>
                    <a:pt x="48115" y="46590"/>
                  </a:cubicBezTo>
                  <a:cubicBezTo>
                    <a:pt x="38819" y="61824"/>
                    <a:pt x="36861" y="78590"/>
                    <a:pt x="36600" y="87887"/>
                  </a:cubicBezTo>
                  <a:cubicBezTo>
                    <a:pt x="33012" y="84331"/>
                    <a:pt x="29718" y="80352"/>
                    <a:pt x="26847" y="76013"/>
                  </a:cubicBezTo>
                  <a:cubicBezTo>
                    <a:pt x="20519" y="66554"/>
                    <a:pt x="16768" y="56376"/>
                    <a:pt x="16474" y="48091"/>
                  </a:cubicBezTo>
                  <a:cubicBezTo>
                    <a:pt x="16441" y="46786"/>
                    <a:pt x="15495" y="45612"/>
                    <a:pt x="14223" y="45253"/>
                  </a:cubicBezTo>
                  <a:cubicBezTo>
                    <a:pt x="13960" y="45182"/>
                    <a:pt x="13692" y="45148"/>
                    <a:pt x="13428" y="45148"/>
                  </a:cubicBezTo>
                  <a:cubicBezTo>
                    <a:pt x="12349" y="45148"/>
                    <a:pt x="11316" y="45712"/>
                    <a:pt x="10766" y="46655"/>
                  </a:cubicBezTo>
                  <a:cubicBezTo>
                    <a:pt x="10472" y="47177"/>
                    <a:pt x="3459" y="59410"/>
                    <a:pt x="295" y="76894"/>
                  </a:cubicBezTo>
                  <a:cubicBezTo>
                    <a:pt x="1" y="78558"/>
                    <a:pt x="1110" y="80156"/>
                    <a:pt x="2741" y="80450"/>
                  </a:cubicBezTo>
                  <a:cubicBezTo>
                    <a:pt x="2918" y="80481"/>
                    <a:pt x="3094" y="80497"/>
                    <a:pt x="3269" y="80497"/>
                  </a:cubicBezTo>
                  <a:cubicBezTo>
                    <a:pt x="4710" y="80497"/>
                    <a:pt x="6035" y="79457"/>
                    <a:pt x="6297" y="78003"/>
                  </a:cubicBezTo>
                  <a:cubicBezTo>
                    <a:pt x="7699" y="70174"/>
                    <a:pt x="9983" y="63422"/>
                    <a:pt x="11972" y="58464"/>
                  </a:cubicBezTo>
                  <a:cubicBezTo>
                    <a:pt x="13832" y="65314"/>
                    <a:pt x="17192" y="72588"/>
                    <a:pt x="21758" y="79406"/>
                  </a:cubicBezTo>
                  <a:cubicBezTo>
                    <a:pt x="29033" y="90333"/>
                    <a:pt x="38753" y="99304"/>
                    <a:pt x="49094" y="104686"/>
                  </a:cubicBezTo>
                  <a:cubicBezTo>
                    <a:pt x="55194" y="107883"/>
                    <a:pt x="63055" y="110623"/>
                    <a:pt x="71993" y="110623"/>
                  </a:cubicBezTo>
                  <a:cubicBezTo>
                    <a:pt x="79920" y="110623"/>
                    <a:pt x="88629" y="108470"/>
                    <a:pt x="97730" y="102566"/>
                  </a:cubicBezTo>
                  <a:cubicBezTo>
                    <a:pt x="103398" y="98861"/>
                    <a:pt x="108807" y="97002"/>
                    <a:pt x="113889" y="97002"/>
                  </a:cubicBezTo>
                  <a:cubicBezTo>
                    <a:pt x="115563" y="97002"/>
                    <a:pt x="117202" y="97203"/>
                    <a:pt x="118803" y="97608"/>
                  </a:cubicBezTo>
                  <a:cubicBezTo>
                    <a:pt x="128947" y="100185"/>
                    <a:pt x="134460" y="110068"/>
                    <a:pt x="134525" y="110166"/>
                  </a:cubicBezTo>
                  <a:cubicBezTo>
                    <a:pt x="134949" y="110982"/>
                    <a:pt x="135732" y="111536"/>
                    <a:pt x="136613" y="111732"/>
                  </a:cubicBezTo>
                  <a:lnTo>
                    <a:pt x="147149" y="113787"/>
                  </a:lnTo>
                  <a:cubicBezTo>
                    <a:pt x="141147" y="120442"/>
                    <a:pt x="129371" y="134175"/>
                    <a:pt x="122032" y="146896"/>
                  </a:cubicBezTo>
                  <a:cubicBezTo>
                    <a:pt x="115965" y="157465"/>
                    <a:pt x="106864" y="164413"/>
                    <a:pt x="94175" y="168230"/>
                  </a:cubicBezTo>
                  <a:cubicBezTo>
                    <a:pt x="86533" y="170512"/>
                    <a:pt x="77834" y="171625"/>
                    <a:pt x="67319" y="171625"/>
                  </a:cubicBezTo>
                  <a:cubicBezTo>
                    <a:pt x="64009" y="171625"/>
                    <a:pt x="60519" y="171515"/>
                    <a:pt x="56825" y="171296"/>
                  </a:cubicBezTo>
                  <a:cubicBezTo>
                    <a:pt x="56169" y="171256"/>
                    <a:pt x="55507" y="171236"/>
                    <a:pt x="54840" y="171236"/>
                  </a:cubicBezTo>
                  <a:cubicBezTo>
                    <a:pt x="46855" y="171236"/>
                    <a:pt x="38112" y="174115"/>
                    <a:pt x="28870" y="179744"/>
                  </a:cubicBezTo>
                  <a:cubicBezTo>
                    <a:pt x="27565" y="180560"/>
                    <a:pt x="27043" y="182256"/>
                    <a:pt x="27695" y="183659"/>
                  </a:cubicBezTo>
                  <a:cubicBezTo>
                    <a:pt x="28205" y="184768"/>
                    <a:pt x="29333" y="185409"/>
                    <a:pt x="30485" y="185409"/>
                  </a:cubicBezTo>
                  <a:cubicBezTo>
                    <a:pt x="31027" y="185409"/>
                    <a:pt x="31575" y="185267"/>
                    <a:pt x="32066" y="184964"/>
                  </a:cubicBezTo>
                  <a:cubicBezTo>
                    <a:pt x="40365" y="179906"/>
                    <a:pt x="48045" y="177350"/>
                    <a:pt x="54898" y="177350"/>
                  </a:cubicBezTo>
                  <a:cubicBezTo>
                    <a:pt x="55426" y="177350"/>
                    <a:pt x="55948" y="177366"/>
                    <a:pt x="56466" y="177396"/>
                  </a:cubicBezTo>
                  <a:cubicBezTo>
                    <a:pt x="59938" y="177604"/>
                    <a:pt x="63626" y="177749"/>
                    <a:pt x="67439" y="177749"/>
                  </a:cubicBezTo>
                  <a:cubicBezTo>
                    <a:pt x="88733" y="177749"/>
                    <a:pt x="113931" y="173230"/>
                    <a:pt x="127349" y="149963"/>
                  </a:cubicBezTo>
                  <a:cubicBezTo>
                    <a:pt x="133253" y="139687"/>
                    <a:pt x="142485" y="128433"/>
                    <a:pt x="148682" y="121290"/>
                  </a:cubicBezTo>
                  <a:lnTo>
                    <a:pt x="148682" y="121290"/>
                  </a:lnTo>
                  <a:cubicBezTo>
                    <a:pt x="147410" y="127814"/>
                    <a:pt x="145322" y="134142"/>
                    <a:pt x="142485" y="140242"/>
                  </a:cubicBezTo>
                  <a:cubicBezTo>
                    <a:pt x="141832" y="141644"/>
                    <a:pt x="142387" y="143373"/>
                    <a:pt x="143724" y="144156"/>
                  </a:cubicBezTo>
                  <a:cubicBezTo>
                    <a:pt x="144201" y="144440"/>
                    <a:pt x="144724" y="144573"/>
                    <a:pt x="145242" y="144573"/>
                  </a:cubicBezTo>
                  <a:cubicBezTo>
                    <a:pt x="146391" y="144573"/>
                    <a:pt x="147513" y="143920"/>
                    <a:pt x="148030" y="142819"/>
                  </a:cubicBezTo>
                  <a:cubicBezTo>
                    <a:pt x="152564" y="133131"/>
                    <a:pt x="155272" y="122855"/>
                    <a:pt x="156120" y="112189"/>
                  </a:cubicBezTo>
                  <a:cubicBezTo>
                    <a:pt x="156152" y="112123"/>
                    <a:pt x="156152" y="112058"/>
                    <a:pt x="156152" y="111993"/>
                  </a:cubicBezTo>
                  <a:cubicBezTo>
                    <a:pt x="156283" y="110134"/>
                    <a:pt x="156381" y="108242"/>
                    <a:pt x="156413" y="106350"/>
                  </a:cubicBezTo>
                  <a:cubicBezTo>
                    <a:pt x="161045" y="106317"/>
                    <a:pt x="169461" y="105469"/>
                    <a:pt x="175692" y="100119"/>
                  </a:cubicBezTo>
                  <a:cubicBezTo>
                    <a:pt x="184532" y="92552"/>
                    <a:pt x="185151" y="79243"/>
                    <a:pt x="185151" y="78655"/>
                  </a:cubicBezTo>
                  <a:cubicBezTo>
                    <a:pt x="185217" y="77057"/>
                    <a:pt x="184042" y="75687"/>
                    <a:pt x="182444" y="75524"/>
                  </a:cubicBezTo>
                  <a:cubicBezTo>
                    <a:pt x="182283" y="75505"/>
                    <a:pt x="181060" y="75369"/>
                    <a:pt x="179188" y="75369"/>
                  </a:cubicBezTo>
                  <a:cubicBezTo>
                    <a:pt x="174592" y="75369"/>
                    <a:pt x="166087" y="76191"/>
                    <a:pt x="159806" y="81591"/>
                  </a:cubicBezTo>
                  <a:cubicBezTo>
                    <a:pt x="157783" y="83320"/>
                    <a:pt x="156218" y="85343"/>
                    <a:pt x="154978" y="87430"/>
                  </a:cubicBezTo>
                  <a:cubicBezTo>
                    <a:pt x="153804" y="80613"/>
                    <a:pt x="151977" y="73697"/>
                    <a:pt x="149465" y="66749"/>
                  </a:cubicBezTo>
                  <a:cubicBezTo>
                    <a:pt x="148780" y="64857"/>
                    <a:pt x="148063" y="62998"/>
                    <a:pt x="147312" y="61204"/>
                  </a:cubicBezTo>
                  <a:cubicBezTo>
                    <a:pt x="151716" y="59605"/>
                    <a:pt x="159186" y="55985"/>
                    <a:pt x="163198" y="48971"/>
                  </a:cubicBezTo>
                  <a:cubicBezTo>
                    <a:pt x="169005" y="38892"/>
                    <a:pt x="165123" y="26138"/>
                    <a:pt x="164927" y="25583"/>
                  </a:cubicBezTo>
                  <a:cubicBezTo>
                    <a:pt x="164537" y="24303"/>
                    <a:pt x="163340" y="23450"/>
                    <a:pt x="162025" y="23450"/>
                  </a:cubicBezTo>
                  <a:cubicBezTo>
                    <a:pt x="161799" y="23450"/>
                    <a:pt x="161569" y="23475"/>
                    <a:pt x="161339" y="23528"/>
                  </a:cubicBezTo>
                  <a:cubicBezTo>
                    <a:pt x="160784" y="23658"/>
                    <a:pt x="147834" y="26725"/>
                    <a:pt x="142028" y="36837"/>
                  </a:cubicBezTo>
                  <a:cubicBezTo>
                    <a:pt x="140560" y="39381"/>
                    <a:pt x="139712" y="42121"/>
                    <a:pt x="139255" y="44763"/>
                  </a:cubicBezTo>
                  <a:cubicBezTo>
                    <a:pt x="136222" y="39414"/>
                    <a:pt x="133579" y="35663"/>
                    <a:pt x="132275" y="33901"/>
                  </a:cubicBezTo>
                  <a:cubicBezTo>
                    <a:pt x="132927" y="30150"/>
                    <a:pt x="134036" y="20070"/>
                    <a:pt x="128817" y="12144"/>
                  </a:cubicBezTo>
                  <a:cubicBezTo>
                    <a:pt x="122391" y="2423"/>
                    <a:pt x="109245" y="139"/>
                    <a:pt x="108690" y="42"/>
                  </a:cubicBezTo>
                  <a:cubicBezTo>
                    <a:pt x="108525" y="14"/>
                    <a:pt x="108360" y="1"/>
                    <a:pt x="1081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36"/>
          <p:cNvSpPr/>
          <p:nvPr/>
        </p:nvSpPr>
        <p:spPr>
          <a:xfrm>
            <a:off x="746800" y="2030250"/>
            <a:ext cx="7648500" cy="1918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6"/>
          <p:cNvSpPr/>
          <p:nvPr/>
        </p:nvSpPr>
        <p:spPr>
          <a:xfrm rot="-2700000">
            <a:off x="1911067" y="1483669"/>
            <a:ext cx="1569777" cy="1557049"/>
          </a:xfrm>
          <a:prstGeom prst="roundRect">
            <a:avLst>
              <a:gd name="adj" fmla="val 16667"/>
            </a:avLst>
          </a:prstGeom>
          <a:solidFill>
            <a:srgbClr val="D8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6"/>
          <p:cNvSpPr/>
          <p:nvPr/>
        </p:nvSpPr>
        <p:spPr>
          <a:xfrm rot="-2700000">
            <a:off x="3163450" y="2712382"/>
            <a:ext cx="1569777" cy="1557049"/>
          </a:xfrm>
          <a:prstGeom prst="roundRect">
            <a:avLst>
              <a:gd name="adj" fmla="val 16667"/>
            </a:avLst>
          </a:prstGeom>
          <a:solidFill>
            <a:schemeClr val="lt1"/>
          </a:solid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6"/>
          <p:cNvSpPr/>
          <p:nvPr/>
        </p:nvSpPr>
        <p:spPr>
          <a:xfrm rot="-2700000">
            <a:off x="5663156" y="2712382"/>
            <a:ext cx="1569777" cy="1557049"/>
          </a:xfrm>
          <a:prstGeom prst="roundRect">
            <a:avLst>
              <a:gd name="adj" fmla="val 16667"/>
            </a:avLst>
          </a:prstGeom>
          <a:solidFill>
            <a:schemeClr val="lt1"/>
          </a:solid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6"/>
          <p:cNvSpPr/>
          <p:nvPr/>
        </p:nvSpPr>
        <p:spPr>
          <a:xfrm rot="-2700000">
            <a:off x="4410463" y="1483669"/>
            <a:ext cx="1569777" cy="1557049"/>
          </a:xfrm>
          <a:prstGeom prst="roundRect">
            <a:avLst>
              <a:gd name="adj" fmla="val 16667"/>
            </a:avLst>
          </a:prstGeom>
          <a:solidFill>
            <a:srgbClr val="D8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6"/>
          <p:cNvSpPr txBox="1">
            <a:spLocks noGrp="1"/>
          </p:cNvSpPr>
          <p:nvPr>
            <p:ph type="ctrTitle"/>
          </p:nvPr>
        </p:nvSpPr>
        <p:spPr>
          <a:xfrm>
            <a:off x="1007650" y="337726"/>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highlight>
                  <a:schemeClr val="lt1"/>
                </a:highlight>
              </a:rPr>
              <a:t>Process</a:t>
            </a:r>
            <a:endParaRPr>
              <a:highlight>
                <a:schemeClr val="lt1"/>
              </a:highlight>
            </a:endParaRPr>
          </a:p>
        </p:txBody>
      </p:sp>
      <p:sp>
        <p:nvSpPr>
          <p:cNvPr id="403" name="Google Shape;403;p36"/>
          <p:cNvSpPr txBox="1"/>
          <p:nvPr/>
        </p:nvSpPr>
        <p:spPr>
          <a:xfrm>
            <a:off x="2037592" y="2114035"/>
            <a:ext cx="1257600" cy="7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s" sz="1000">
                <a:solidFill>
                  <a:srgbClr val="2B3627"/>
                </a:solidFill>
                <a:latin typeface="Source Sans Pro Light"/>
                <a:ea typeface="Source Sans Pro Light"/>
                <a:cs typeface="Source Sans Pro Light"/>
                <a:sym typeface="Source Sans Pro Light"/>
              </a:rPr>
              <a:t>Saturn is composed of hydrogen and helium</a:t>
            </a:r>
            <a:endParaRPr sz="1000">
              <a:solidFill>
                <a:srgbClr val="2B3627"/>
              </a:solidFill>
              <a:latin typeface="Source Sans Pro Light"/>
              <a:ea typeface="Source Sans Pro Light"/>
              <a:cs typeface="Source Sans Pro Light"/>
              <a:sym typeface="Source Sans Pro Light"/>
            </a:endParaRPr>
          </a:p>
        </p:txBody>
      </p:sp>
      <p:sp>
        <p:nvSpPr>
          <p:cNvPr id="404" name="Google Shape;404;p36"/>
          <p:cNvSpPr txBox="1"/>
          <p:nvPr/>
        </p:nvSpPr>
        <p:spPr>
          <a:xfrm>
            <a:off x="2168141" y="1860545"/>
            <a:ext cx="9966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200"/>
              </a:spcAft>
              <a:buNone/>
            </a:pPr>
            <a:r>
              <a:rPr lang="es" b="1">
                <a:solidFill>
                  <a:srgbClr val="613651"/>
                </a:solidFill>
                <a:latin typeface="Merriweather"/>
                <a:ea typeface="Merriweather"/>
                <a:cs typeface="Merriweather"/>
                <a:sym typeface="Merriweather"/>
              </a:rPr>
              <a:t>Step 1</a:t>
            </a:r>
            <a:endParaRPr b="1">
              <a:solidFill>
                <a:srgbClr val="613651"/>
              </a:solidFill>
              <a:latin typeface="Merriweather"/>
              <a:ea typeface="Merriweather"/>
              <a:cs typeface="Merriweather"/>
              <a:sym typeface="Merriweather"/>
            </a:endParaRPr>
          </a:p>
        </p:txBody>
      </p:sp>
      <p:sp>
        <p:nvSpPr>
          <p:cNvPr id="405" name="Google Shape;405;p36"/>
          <p:cNvSpPr txBox="1"/>
          <p:nvPr/>
        </p:nvSpPr>
        <p:spPr>
          <a:xfrm>
            <a:off x="4566567" y="2114035"/>
            <a:ext cx="1257600" cy="7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s" sz="1000">
                <a:solidFill>
                  <a:srgbClr val="2B3627"/>
                </a:solidFill>
                <a:latin typeface="Source Sans Pro Light"/>
                <a:ea typeface="Source Sans Pro Light"/>
                <a:cs typeface="Source Sans Pro Light"/>
                <a:sym typeface="Source Sans Pro Light"/>
              </a:rPr>
              <a:t>Despite being red, Mars is a cold place, not hot</a:t>
            </a:r>
            <a:endParaRPr sz="1000">
              <a:solidFill>
                <a:srgbClr val="2B3627"/>
              </a:solidFill>
              <a:latin typeface="Source Sans Pro Light"/>
              <a:ea typeface="Source Sans Pro Light"/>
              <a:cs typeface="Source Sans Pro Light"/>
              <a:sym typeface="Source Sans Pro Light"/>
            </a:endParaRPr>
          </a:p>
        </p:txBody>
      </p:sp>
      <p:sp>
        <p:nvSpPr>
          <p:cNvPr id="406" name="Google Shape;406;p36"/>
          <p:cNvSpPr txBox="1"/>
          <p:nvPr/>
        </p:nvSpPr>
        <p:spPr>
          <a:xfrm>
            <a:off x="4697116" y="1860545"/>
            <a:ext cx="9966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200"/>
              </a:spcAft>
              <a:buNone/>
            </a:pPr>
            <a:r>
              <a:rPr lang="es" b="1">
                <a:solidFill>
                  <a:srgbClr val="613651"/>
                </a:solidFill>
                <a:latin typeface="Merriweather"/>
                <a:ea typeface="Merriweather"/>
                <a:cs typeface="Merriweather"/>
                <a:sym typeface="Merriweather"/>
              </a:rPr>
              <a:t>Step 3</a:t>
            </a:r>
            <a:endParaRPr b="1">
              <a:solidFill>
                <a:srgbClr val="613651"/>
              </a:solidFill>
              <a:latin typeface="Merriweather"/>
              <a:ea typeface="Merriweather"/>
              <a:cs typeface="Merriweather"/>
              <a:sym typeface="Merriweather"/>
            </a:endParaRPr>
          </a:p>
        </p:txBody>
      </p:sp>
      <p:sp>
        <p:nvSpPr>
          <p:cNvPr id="407" name="Google Shape;407;p36"/>
          <p:cNvSpPr txBox="1"/>
          <p:nvPr/>
        </p:nvSpPr>
        <p:spPr>
          <a:xfrm>
            <a:off x="3319542" y="3337564"/>
            <a:ext cx="1257600" cy="7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s" sz="1000">
                <a:solidFill>
                  <a:srgbClr val="2B3627"/>
                </a:solidFill>
                <a:latin typeface="Source Sans Pro Light"/>
                <a:ea typeface="Source Sans Pro Light"/>
                <a:cs typeface="Source Sans Pro Light"/>
                <a:sym typeface="Source Sans Pro Light"/>
              </a:rPr>
              <a:t>Mercury is the smallest planet in our Solar System</a:t>
            </a:r>
            <a:endParaRPr sz="1000">
              <a:solidFill>
                <a:srgbClr val="2B3627"/>
              </a:solidFill>
              <a:latin typeface="Source Sans Pro Light"/>
              <a:ea typeface="Source Sans Pro Light"/>
              <a:cs typeface="Source Sans Pro Light"/>
              <a:sym typeface="Source Sans Pro Light"/>
            </a:endParaRPr>
          </a:p>
        </p:txBody>
      </p:sp>
      <p:sp>
        <p:nvSpPr>
          <p:cNvPr id="408" name="Google Shape;408;p36"/>
          <p:cNvSpPr txBox="1"/>
          <p:nvPr/>
        </p:nvSpPr>
        <p:spPr>
          <a:xfrm>
            <a:off x="3450091" y="3084074"/>
            <a:ext cx="9966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200"/>
              </a:spcAft>
              <a:buNone/>
            </a:pPr>
            <a:r>
              <a:rPr lang="es" b="1">
                <a:solidFill>
                  <a:srgbClr val="613651"/>
                </a:solidFill>
                <a:latin typeface="Merriweather"/>
                <a:ea typeface="Merriweather"/>
                <a:cs typeface="Merriweather"/>
                <a:sym typeface="Merriweather"/>
              </a:rPr>
              <a:t>Step 2</a:t>
            </a:r>
            <a:endParaRPr b="1">
              <a:solidFill>
                <a:srgbClr val="613651"/>
              </a:solidFill>
              <a:latin typeface="Merriweather"/>
              <a:ea typeface="Merriweather"/>
              <a:cs typeface="Merriweather"/>
              <a:sym typeface="Merriweather"/>
            </a:endParaRPr>
          </a:p>
        </p:txBody>
      </p:sp>
      <p:sp>
        <p:nvSpPr>
          <p:cNvPr id="409" name="Google Shape;409;p36"/>
          <p:cNvSpPr txBox="1"/>
          <p:nvPr/>
        </p:nvSpPr>
        <p:spPr>
          <a:xfrm>
            <a:off x="5819267" y="3337564"/>
            <a:ext cx="1257600" cy="770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200"/>
              </a:spcAft>
              <a:buNone/>
            </a:pPr>
            <a:r>
              <a:rPr lang="es" sz="1000">
                <a:solidFill>
                  <a:srgbClr val="2B3627"/>
                </a:solidFill>
                <a:latin typeface="Source Sans Pro Light"/>
                <a:ea typeface="Source Sans Pro Light"/>
                <a:cs typeface="Source Sans Pro Light"/>
                <a:sym typeface="Source Sans Pro Light"/>
              </a:rPr>
              <a:t>Venus has a beautiful name, but it’s terribly hot</a:t>
            </a:r>
            <a:endParaRPr sz="1000">
              <a:solidFill>
                <a:srgbClr val="2B3627"/>
              </a:solidFill>
              <a:latin typeface="Source Sans Pro Light"/>
              <a:ea typeface="Source Sans Pro Light"/>
              <a:cs typeface="Source Sans Pro Light"/>
              <a:sym typeface="Source Sans Pro Light"/>
            </a:endParaRPr>
          </a:p>
        </p:txBody>
      </p:sp>
      <p:sp>
        <p:nvSpPr>
          <p:cNvPr id="410" name="Google Shape;410;p36"/>
          <p:cNvSpPr txBox="1"/>
          <p:nvPr/>
        </p:nvSpPr>
        <p:spPr>
          <a:xfrm>
            <a:off x="5949816" y="3084074"/>
            <a:ext cx="996600" cy="3420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200"/>
              </a:spcAft>
              <a:buNone/>
            </a:pPr>
            <a:r>
              <a:rPr lang="es" b="1">
                <a:solidFill>
                  <a:srgbClr val="613651"/>
                </a:solidFill>
                <a:latin typeface="Merriweather"/>
                <a:ea typeface="Merriweather"/>
                <a:cs typeface="Merriweather"/>
                <a:sym typeface="Merriweather"/>
              </a:rPr>
              <a:t>Step 4</a:t>
            </a:r>
            <a:endParaRPr b="1">
              <a:solidFill>
                <a:srgbClr val="613651"/>
              </a:solidFill>
              <a:latin typeface="Merriweather"/>
              <a:ea typeface="Merriweather"/>
              <a:cs typeface="Merriweather"/>
              <a:sym typeface="Merriweath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sp>
        <p:nvSpPr>
          <p:cNvPr id="415" name="Google Shape;415;p37"/>
          <p:cNvSpPr/>
          <p:nvPr/>
        </p:nvSpPr>
        <p:spPr>
          <a:xfrm>
            <a:off x="-1836175" y="642525"/>
            <a:ext cx="4287600" cy="50454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7"/>
          <p:cNvSpPr/>
          <p:nvPr/>
        </p:nvSpPr>
        <p:spPr>
          <a:xfrm>
            <a:off x="2883800" y="2031125"/>
            <a:ext cx="1686300" cy="1054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7"/>
          <p:cNvSpPr txBox="1"/>
          <p:nvPr/>
        </p:nvSpPr>
        <p:spPr>
          <a:xfrm>
            <a:off x="2807600" y="3182025"/>
            <a:ext cx="17625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accent4"/>
                </a:solidFill>
                <a:latin typeface="Source Sans Pro Light"/>
                <a:ea typeface="Source Sans Pro Light"/>
                <a:cs typeface="Source Sans Pro Light"/>
                <a:sym typeface="Source Sans Pro Light"/>
              </a:rPr>
              <a:t>Mercury is the closest planet to the Sun and the smallest one in the Solar System</a:t>
            </a:r>
            <a:endParaRPr sz="1000">
              <a:solidFill>
                <a:schemeClr val="accent4"/>
              </a:solidFill>
              <a:latin typeface="Source Sans Pro Light"/>
              <a:ea typeface="Source Sans Pro Light"/>
              <a:cs typeface="Source Sans Pro Light"/>
              <a:sym typeface="Source Sans Pro Light"/>
            </a:endParaRPr>
          </a:p>
        </p:txBody>
      </p:sp>
      <p:sp>
        <p:nvSpPr>
          <p:cNvPr id="418" name="Google Shape;418;p37"/>
          <p:cNvSpPr txBox="1">
            <a:spLocks noGrp="1"/>
          </p:cNvSpPr>
          <p:nvPr>
            <p:ph type="ctrTitle"/>
          </p:nvPr>
        </p:nvSpPr>
        <p:spPr>
          <a:xfrm>
            <a:off x="1007650" y="337726"/>
            <a:ext cx="71268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Overview Diagram</a:t>
            </a:r>
            <a:endParaRPr/>
          </a:p>
        </p:txBody>
      </p:sp>
      <p:sp>
        <p:nvSpPr>
          <p:cNvPr id="419" name="Google Shape;419;p37"/>
          <p:cNvSpPr txBox="1"/>
          <p:nvPr/>
        </p:nvSpPr>
        <p:spPr>
          <a:xfrm>
            <a:off x="654348" y="2464240"/>
            <a:ext cx="1541400" cy="3420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s" sz="1800" b="1">
                <a:solidFill>
                  <a:schemeClr val="accent2"/>
                </a:solidFill>
                <a:latin typeface="Merriweather"/>
                <a:ea typeface="Merriweather"/>
                <a:cs typeface="Merriweather"/>
                <a:sym typeface="Merriweather"/>
              </a:rPr>
              <a:t>JUPITER</a:t>
            </a:r>
            <a:endParaRPr sz="1800" b="1">
              <a:solidFill>
                <a:schemeClr val="accent2"/>
              </a:solidFill>
              <a:latin typeface="Merriweather"/>
              <a:ea typeface="Merriweather"/>
              <a:cs typeface="Merriweather"/>
              <a:sym typeface="Merriweather"/>
            </a:endParaRPr>
          </a:p>
        </p:txBody>
      </p:sp>
      <p:sp>
        <p:nvSpPr>
          <p:cNvPr id="420" name="Google Shape;420;p37"/>
          <p:cNvSpPr txBox="1"/>
          <p:nvPr/>
        </p:nvSpPr>
        <p:spPr>
          <a:xfrm>
            <a:off x="2883801" y="1674294"/>
            <a:ext cx="13296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b="1">
                <a:solidFill>
                  <a:schemeClr val="accent2"/>
                </a:solidFill>
                <a:latin typeface="Merriweather"/>
                <a:ea typeface="Merriweather"/>
                <a:cs typeface="Merriweather"/>
                <a:sym typeface="Merriweather"/>
              </a:rPr>
              <a:t>01</a:t>
            </a:r>
            <a:endParaRPr b="1">
              <a:solidFill>
                <a:schemeClr val="accent2"/>
              </a:solidFill>
              <a:latin typeface="Merriweather"/>
              <a:ea typeface="Merriweather"/>
              <a:cs typeface="Merriweather"/>
              <a:sym typeface="Merriweather"/>
            </a:endParaRPr>
          </a:p>
        </p:txBody>
      </p:sp>
      <p:sp>
        <p:nvSpPr>
          <p:cNvPr id="421" name="Google Shape;421;p37"/>
          <p:cNvSpPr txBox="1"/>
          <p:nvPr/>
        </p:nvSpPr>
        <p:spPr>
          <a:xfrm>
            <a:off x="6798200" y="1674294"/>
            <a:ext cx="13296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b="1">
                <a:solidFill>
                  <a:schemeClr val="accent2"/>
                </a:solidFill>
                <a:latin typeface="Merriweather"/>
                <a:ea typeface="Merriweather"/>
                <a:cs typeface="Merriweather"/>
                <a:sym typeface="Merriweather"/>
              </a:rPr>
              <a:t>03</a:t>
            </a:r>
            <a:endParaRPr b="1">
              <a:solidFill>
                <a:schemeClr val="accent2"/>
              </a:solidFill>
              <a:latin typeface="Merriweather"/>
              <a:ea typeface="Merriweather"/>
              <a:cs typeface="Merriweather"/>
              <a:sym typeface="Merriweather"/>
            </a:endParaRPr>
          </a:p>
        </p:txBody>
      </p:sp>
      <p:sp>
        <p:nvSpPr>
          <p:cNvPr id="422" name="Google Shape;422;p37"/>
          <p:cNvSpPr txBox="1"/>
          <p:nvPr/>
        </p:nvSpPr>
        <p:spPr>
          <a:xfrm>
            <a:off x="4775325" y="3182025"/>
            <a:ext cx="17625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accent4"/>
                </a:solidFill>
                <a:latin typeface="Source Sans Pro Light"/>
                <a:ea typeface="Source Sans Pro Light"/>
                <a:cs typeface="Source Sans Pro Light"/>
                <a:sym typeface="Source Sans Pro Light"/>
              </a:rPr>
              <a:t>Saturn is the ringed one. It’s a gas giant, composed mostly of hydrogen and helium</a:t>
            </a:r>
            <a:endParaRPr sz="1000">
              <a:solidFill>
                <a:schemeClr val="accent4"/>
              </a:solidFill>
              <a:latin typeface="Source Sans Pro Light"/>
              <a:ea typeface="Source Sans Pro Light"/>
              <a:cs typeface="Source Sans Pro Light"/>
              <a:sym typeface="Source Sans Pro Light"/>
            </a:endParaRPr>
          </a:p>
        </p:txBody>
      </p:sp>
      <p:sp>
        <p:nvSpPr>
          <p:cNvPr id="423" name="Google Shape;423;p37"/>
          <p:cNvSpPr txBox="1"/>
          <p:nvPr/>
        </p:nvSpPr>
        <p:spPr>
          <a:xfrm>
            <a:off x="4851526" y="1674294"/>
            <a:ext cx="13296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b="1">
                <a:solidFill>
                  <a:schemeClr val="accent2"/>
                </a:solidFill>
                <a:latin typeface="Merriweather"/>
                <a:ea typeface="Merriweather"/>
                <a:cs typeface="Merriweather"/>
                <a:sym typeface="Merriweather"/>
              </a:rPr>
              <a:t>02</a:t>
            </a:r>
            <a:endParaRPr b="1">
              <a:solidFill>
                <a:schemeClr val="accent2"/>
              </a:solidFill>
              <a:latin typeface="Merriweather"/>
              <a:ea typeface="Merriweather"/>
              <a:cs typeface="Merriweather"/>
              <a:sym typeface="Merriweather"/>
            </a:endParaRPr>
          </a:p>
        </p:txBody>
      </p:sp>
      <p:sp>
        <p:nvSpPr>
          <p:cNvPr id="424" name="Google Shape;424;p37"/>
          <p:cNvSpPr/>
          <p:nvPr/>
        </p:nvSpPr>
        <p:spPr>
          <a:xfrm>
            <a:off x="4851528" y="2031125"/>
            <a:ext cx="1686300" cy="1054500"/>
          </a:xfrm>
          <a:prstGeom prst="roundRect">
            <a:avLst>
              <a:gd name="adj" fmla="val 16667"/>
            </a:avLst>
          </a:pr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25" name="Google Shape;425;p37"/>
          <p:cNvPicPr preferRelativeResize="0"/>
          <p:nvPr/>
        </p:nvPicPr>
        <p:blipFill rotWithShape="1">
          <a:blip r:embed="rId3">
            <a:alphaModFix/>
          </a:blip>
          <a:srcRect l="22174" t="19303" r="22180" b="28496"/>
          <a:stretch/>
        </p:blipFill>
        <p:spPr>
          <a:xfrm>
            <a:off x="2883800" y="2031125"/>
            <a:ext cx="1686300" cy="1054500"/>
          </a:xfrm>
          <a:prstGeom prst="roundRect">
            <a:avLst>
              <a:gd name="adj" fmla="val 16667"/>
            </a:avLst>
          </a:prstGeom>
          <a:noFill/>
          <a:ln>
            <a:noFill/>
          </a:ln>
        </p:spPr>
      </p:pic>
      <p:pic>
        <p:nvPicPr>
          <p:cNvPr id="426" name="Google Shape;426;p37"/>
          <p:cNvPicPr preferRelativeResize="0"/>
          <p:nvPr/>
        </p:nvPicPr>
        <p:blipFill rotWithShape="1">
          <a:blip r:embed="rId4">
            <a:alphaModFix/>
          </a:blip>
          <a:srcRect l="23854" t="17441" r="23854" b="33509"/>
          <a:stretch/>
        </p:blipFill>
        <p:spPr>
          <a:xfrm>
            <a:off x="4851525" y="2031125"/>
            <a:ext cx="1686300" cy="1054500"/>
          </a:xfrm>
          <a:prstGeom prst="roundRect">
            <a:avLst>
              <a:gd name="adj" fmla="val 16667"/>
            </a:avLst>
          </a:prstGeom>
          <a:noFill/>
          <a:ln>
            <a:noFill/>
          </a:ln>
        </p:spPr>
      </p:pic>
      <p:pic>
        <p:nvPicPr>
          <p:cNvPr id="427" name="Google Shape;427;p37"/>
          <p:cNvPicPr preferRelativeResize="0"/>
          <p:nvPr/>
        </p:nvPicPr>
        <p:blipFill rotWithShape="1">
          <a:blip r:embed="rId5">
            <a:alphaModFix/>
          </a:blip>
          <a:srcRect l="9151" t="19043" r="32225" b="25966"/>
          <a:stretch/>
        </p:blipFill>
        <p:spPr>
          <a:xfrm>
            <a:off x="6806203" y="2031125"/>
            <a:ext cx="1686300" cy="1054500"/>
          </a:xfrm>
          <a:prstGeom prst="roundRect">
            <a:avLst>
              <a:gd name="adj" fmla="val 16667"/>
            </a:avLst>
          </a:prstGeom>
          <a:noFill/>
          <a:ln>
            <a:noFill/>
          </a:ln>
        </p:spPr>
      </p:pic>
      <p:sp>
        <p:nvSpPr>
          <p:cNvPr id="428" name="Google Shape;428;p37"/>
          <p:cNvSpPr txBox="1"/>
          <p:nvPr/>
        </p:nvSpPr>
        <p:spPr>
          <a:xfrm>
            <a:off x="6721999" y="3182025"/>
            <a:ext cx="1686300" cy="405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 sz="1000">
                <a:solidFill>
                  <a:schemeClr val="accent4"/>
                </a:solidFill>
                <a:highlight>
                  <a:schemeClr val="lt1"/>
                </a:highlight>
                <a:latin typeface="Source Sans Pro Light"/>
                <a:ea typeface="Source Sans Pro Light"/>
                <a:cs typeface="Source Sans Pro Light"/>
                <a:sym typeface="Source Sans Pro Light"/>
              </a:rPr>
              <a:t>Despite being red, Mars is a cold place, not hot. It’s full of iron oxide dust</a:t>
            </a:r>
            <a:endParaRPr sz="1000">
              <a:solidFill>
                <a:schemeClr val="accent4"/>
              </a:solidFill>
              <a:highlight>
                <a:schemeClr val="lt1"/>
              </a:highlight>
              <a:latin typeface="Source Sans Pro Light"/>
              <a:ea typeface="Source Sans Pro Light"/>
              <a:cs typeface="Source Sans Pro Light"/>
              <a:sym typeface="Source Sans Pro Light"/>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32"/>
        <p:cNvGrpSpPr/>
        <p:nvPr/>
      </p:nvGrpSpPr>
      <p:grpSpPr>
        <a:xfrm>
          <a:off x="0" y="0"/>
          <a:ext cx="0" cy="0"/>
          <a:chOff x="0" y="0"/>
          <a:chExt cx="0" cy="0"/>
        </a:xfrm>
      </p:grpSpPr>
      <p:sp>
        <p:nvSpPr>
          <p:cNvPr id="433" name="Google Shape;433;p38"/>
          <p:cNvSpPr/>
          <p:nvPr/>
        </p:nvSpPr>
        <p:spPr>
          <a:xfrm>
            <a:off x="3631000" y="1062000"/>
            <a:ext cx="6505500" cy="30195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8"/>
          <p:cNvSpPr txBox="1">
            <a:spLocks noGrp="1"/>
          </p:cNvSpPr>
          <p:nvPr>
            <p:ph type="subTitle" idx="1"/>
          </p:nvPr>
        </p:nvSpPr>
        <p:spPr>
          <a:xfrm>
            <a:off x="4207324" y="3348750"/>
            <a:ext cx="37791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Contrary to popular belief, no. The truth is that this planet was named after the Roman messenger god, Mercury</a:t>
            </a:r>
            <a:endParaRPr/>
          </a:p>
        </p:txBody>
      </p:sp>
      <p:grpSp>
        <p:nvGrpSpPr>
          <p:cNvPr id="435" name="Google Shape;435;p38"/>
          <p:cNvGrpSpPr/>
          <p:nvPr/>
        </p:nvGrpSpPr>
        <p:grpSpPr>
          <a:xfrm>
            <a:off x="5409406" y="1403124"/>
            <a:ext cx="315823" cy="395555"/>
            <a:chOff x="1722450" y="227850"/>
            <a:chExt cx="4166525" cy="5218400"/>
          </a:xfrm>
        </p:grpSpPr>
        <p:sp>
          <p:nvSpPr>
            <p:cNvPr id="436" name="Google Shape;436;p38"/>
            <p:cNvSpPr/>
            <p:nvPr/>
          </p:nvSpPr>
          <p:spPr>
            <a:xfrm>
              <a:off x="1722450" y="1820100"/>
              <a:ext cx="4166525" cy="3626150"/>
            </a:xfrm>
            <a:custGeom>
              <a:avLst/>
              <a:gdLst/>
              <a:ahLst/>
              <a:cxnLst/>
              <a:rect l="l" t="t" r="r" b="b"/>
              <a:pathLst>
                <a:path w="166661" h="145046" extrusionOk="0">
                  <a:moveTo>
                    <a:pt x="59834" y="8114"/>
                  </a:moveTo>
                  <a:cubicBezTo>
                    <a:pt x="68421" y="8114"/>
                    <a:pt x="76926" y="11521"/>
                    <a:pt x="83306" y="18139"/>
                  </a:cubicBezTo>
                  <a:lnTo>
                    <a:pt x="83674" y="18507"/>
                  </a:lnTo>
                  <a:cubicBezTo>
                    <a:pt x="89776" y="24830"/>
                    <a:pt x="93134" y="33114"/>
                    <a:pt x="93134" y="41815"/>
                  </a:cubicBezTo>
                  <a:lnTo>
                    <a:pt x="93134" y="54559"/>
                  </a:lnTo>
                  <a:cubicBezTo>
                    <a:pt x="93134" y="56201"/>
                    <a:pt x="94114" y="57672"/>
                    <a:pt x="95634" y="58309"/>
                  </a:cubicBezTo>
                  <a:cubicBezTo>
                    <a:pt x="96149" y="58521"/>
                    <a:pt x="96685" y="58625"/>
                    <a:pt x="97215" y="58625"/>
                  </a:cubicBezTo>
                  <a:cubicBezTo>
                    <a:pt x="98275" y="58625"/>
                    <a:pt x="99310" y="58211"/>
                    <a:pt x="100094" y="57427"/>
                  </a:cubicBezTo>
                  <a:lnTo>
                    <a:pt x="113011" y="44511"/>
                  </a:lnTo>
                  <a:cubicBezTo>
                    <a:pt x="118035" y="39486"/>
                    <a:pt x="124726" y="36717"/>
                    <a:pt x="131833" y="36717"/>
                  </a:cubicBezTo>
                  <a:cubicBezTo>
                    <a:pt x="146514" y="36717"/>
                    <a:pt x="158450" y="48653"/>
                    <a:pt x="158474" y="63333"/>
                  </a:cubicBezTo>
                  <a:lnTo>
                    <a:pt x="158499" y="87352"/>
                  </a:lnTo>
                  <a:cubicBezTo>
                    <a:pt x="158499" y="89754"/>
                    <a:pt x="157813" y="92082"/>
                    <a:pt x="156514" y="94092"/>
                  </a:cubicBezTo>
                  <a:lnTo>
                    <a:pt x="156293" y="94410"/>
                  </a:lnTo>
                  <a:cubicBezTo>
                    <a:pt x="153009" y="99484"/>
                    <a:pt x="147911" y="102915"/>
                    <a:pt x="141955" y="104042"/>
                  </a:cubicBezTo>
                  <a:cubicBezTo>
                    <a:pt x="140547" y="104311"/>
                    <a:pt x="139146" y="104447"/>
                    <a:pt x="137757" y="104447"/>
                  </a:cubicBezTo>
                  <a:cubicBezTo>
                    <a:pt x="136607" y="104447"/>
                    <a:pt x="135465" y="104354"/>
                    <a:pt x="134333" y="104165"/>
                  </a:cubicBezTo>
                  <a:cubicBezTo>
                    <a:pt x="139848" y="100440"/>
                    <a:pt x="143499" y="94092"/>
                    <a:pt x="143499" y="86935"/>
                  </a:cubicBezTo>
                  <a:lnTo>
                    <a:pt x="143499" y="72941"/>
                  </a:lnTo>
                  <a:cubicBezTo>
                    <a:pt x="143499" y="67598"/>
                    <a:pt x="141196" y="62476"/>
                    <a:pt x="137176" y="58946"/>
                  </a:cubicBezTo>
                  <a:cubicBezTo>
                    <a:pt x="133741" y="55909"/>
                    <a:pt x="129340" y="54268"/>
                    <a:pt x="124813" y="54268"/>
                  </a:cubicBezTo>
                  <a:cubicBezTo>
                    <a:pt x="124043" y="54268"/>
                    <a:pt x="123269" y="54316"/>
                    <a:pt x="122495" y="54412"/>
                  </a:cubicBezTo>
                  <a:cubicBezTo>
                    <a:pt x="117520" y="55049"/>
                    <a:pt x="112937" y="57696"/>
                    <a:pt x="109922" y="61691"/>
                  </a:cubicBezTo>
                  <a:cubicBezTo>
                    <a:pt x="104678" y="68627"/>
                    <a:pt x="96345" y="72769"/>
                    <a:pt x="87644" y="72769"/>
                  </a:cubicBezTo>
                  <a:lnTo>
                    <a:pt x="86590" y="72769"/>
                  </a:lnTo>
                  <a:cubicBezTo>
                    <a:pt x="84335" y="72769"/>
                    <a:pt x="82497" y="74607"/>
                    <a:pt x="82497" y="76862"/>
                  </a:cubicBezTo>
                  <a:cubicBezTo>
                    <a:pt x="82497" y="79092"/>
                    <a:pt x="84335" y="80931"/>
                    <a:pt x="86590" y="80931"/>
                  </a:cubicBezTo>
                  <a:lnTo>
                    <a:pt x="87644" y="80931"/>
                  </a:lnTo>
                  <a:cubicBezTo>
                    <a:pt x="88526" y="80931"/>
                    <a:pt x="89384" y="80906"/>
                    <a:pt x="90242" y="80833"/>
                  </a:cubicBezTo>
                  <a:lnTo>
                    <a:pt x="92301" y="82940"/>
                  </a:lnTo>
                  <a:cubicBezTo>
                    <a:pt x="101565" y="92376"/>
                    <a:pt x="103820" y="106689"/>
                    <a:pt x="97889" y="118527"/>
                  </a:cubicBezTo>
                  <a:lnTo>
                    <a:pt x="97300" y="119728"/>
                  </a:lnTo>
                  <a:cubicBezTo>
                    <a:pt x="92007" y="130316"/>
                    <a:pt x="81468" y="136884"/>
                    <a:pt x="69802" y="136884"/>
                  </a:cubicBezTo>
                  <a:lnTo>
                    <a:pt x="68919" y="136884"/>
                  </a:lnTo>
                  <a:cubicBezTo>
                    <a:pt x="50807" y="136884"/>
                    <a:pt x="33406" y="129973"/>
                    <a:pt x="20245" y="117914"/>
                  </a:cubicBezTo>
                  <a:lnTo>
                    <a:pt x="20245" y="117914"/>
                  </a:lnTo>
                  <a:cubicBezTo>
                    <a:pt x="32034" y="122816"/>
                    <a:pt x="44754" y="125365"/>
                    <a:pt x="57498" y="125365"/>
                  </a:cubicBezTo>
                  <a:lnTo>
                    <a:pt x="58135" y="125365"/>
                  </a:lnTo>
                  <a:cubicBezTo>
                    <a:pt x="64655" y="125365"/>
                    <a:pt x="70806" y="122816"/>
                    <a:pt x="75414" y="118208"/>
                  </a:cubicBezTo>
                  <a:cubicBezTo>
                    <a:pt x="80046" y="113576"/>
                    <a:pt x="82571" y="107449"/>
                    <a:pt x="82571" y="100930"/>
                  </a:cubicBezTo>
                  <a:lnTo>
                    <a:pt x="82571" y="100391"/>
                  </a:lnTo>
                  <a:cubicBezTo>
                    <a:pt x="82571" y="93651"/>
                    <a:pt x="79973" y="87327"/>
                    <a:pt x="75243" y="82597"/>
                  </a:cubicBezTo>
                  <a:cubicBezTo>
                    <a:pt x="70512" y="77843"/>
                    <a:pt x="64214" y="75220"/>
                    <a:pt x="57498" y="75220"/>
                  </a:cubicBezTo>
                  <a:lnTo>
                    <a:pt x="44950" y="75220"/>
                  </a:lnTo>
                  <a:lnTo>
                    <a:pt x="44950" y="66887"/>
                  </a:lnTo>
                  <a:lnTo>
                    <a:pt x="61101" y="66887"/>
                  </a:lnTo>
                  <a:cubicBezTo>
                    <a:pt x="66076" y="66887"/>
                    <a:pt x="70855" y="64779"/>
                    <a:pt x="74213" y="61103"/>
                  </a:cubicBezTo>
                  <a:cubicBezTo>
                    <a:pt x="77595" y="57402"/>
                    <a:pt x="79262" y="52451"/>
                    <a:pt x="78821" y="47501"/>
                  </a:cubicBezTo>
                  <a:lnTo>
                    <a:pt x="78772" y="47084"/>
                  </a:lnTo>
                  <a:cubicBezTo>
                    <a:pt x="78257" y="41471"/>
                    <a:pt x="75316" y="36496"/>
                    <a:pt x="70635" y="33433"/>
                  </a:cubicBezTo>
                  <a:cubicBezTo>
                    <a:pt x="67614" y="31419"/>
                    <a:pt x="64145" y="30385"/>
                    <a:pt x="60629" y="30385"/>
                  </a:cubicBezTo>
                  <a:cubicBezTo>
                    <a:pt x="58754" y="30385"/>
                    <a:pt x="56864" y="30679"/>
                    <a:pt x="55023" y="31276"/>
                  </a:cubicBezTo>
                  <a:cubicBezTo>
                    <a:pt x="44165" y="34756"/>
                    <a:pt x="30906" y="39021"/>
                    <a:pt x="24436" y="41104"/>
                  </a:cubicBezTo>
                  <a:lnTo>
                    <a:pt x="20539" y="28335"/>
                  </a:lnTo>
                  <a:lnTo>
                    <a:pt x="41200" y="13973"/>
                  </a:lnTo>
                  <a:cubicBezTo>
                    <a:pt x="46879" y="10039"/>
                    <a:pt x="53380" y="8114"/>
                    <a:pt x="59834" y="8114"/>
                  </a:cubicBezTo>
                  <a:close/>
                  <a:moveTo>
                    <a:pt x="59816" y="1"/>
                  </a:moveTo>
                  <a:cubicBezTo>
                    <a:pt x="51538" y="1"/>
                    <a:pt x="43407" y="2532"/>
                    <a:pt x="36568" y="7282"/>
                  </a:cubicBezTo>
                  <a:lnTo>
                    <a:pt x="13456" y="23310"/>
                  </a:lnTo>
                  <a:cubicBezTo>
                    <a:pt x="11985" y="24340"/>
                    <a:pt x="11373" y="26154"/>
                    <a:pt x="11887" y="27869"/>
                  </a:cubicBezTo>
                  <a:lnTo>
                    <a:pt x="17843" y="47452"/>
                  </a:lnTo>
                  <a:cubicBezTo>
                    <a:pt x="18162" y="48481"/>
                    <a:pt x="18897" y="49363"/>
                    <a:pt x="19853" y="49878"/>
                  </a:cubicBezTo>
                  <a:cubicBezTo>
                    <a:pt x="20454" y="50179"/>
                    <a:pt x="21110" y="50332"/>
                    <a:pt x="21766" y="50332"/>
                  </a:cubicBezTo>
                  <a:cubicBezTo>
                    <a:pt x="22179" y="50332"/>
                    <a:pt x="22592" y="50271"/>
                    <a:pt x="22990" y="50148"/>
                  </a:cubicBezTo>
                  <a:cubicBezTo>
                    <a:pt x="22990" y="50148"/>
                    <a:pt x="42548" y="43849"/>
                    <a:pt x="57523" y="39045"/>
                  </a:cubicBezTo>
                  <a:cubicBezTo>
                    <a:pt x="58539" y="38712"/>
                    <a:pt x="59582" y="38549"/>
                    <a:pt x="60619" y="38549"/>
                  </a:cubicBezTo>
                  <a:cubicBezTo>
                    <a:pt x="62557" y="38549"/>
                    <a:pt x="64473" y="39120"/>
                    <a:pt x="66150" y="40222"/>
                  </a:cubicBezTo>
                  <a:cubicBezTo>
                    <a:pt x="68723" y="41937"/>
                    <a:pt x="70365" y="44707"/>
                    <a:pt x="70659" y="47795"/>
                  </a:cubicBezTo>
                  <a:lnTo>
                    <a:pt x="70684" y="48236"/>
                  </a:lnTo>
                  <a:cubicBezTo>
                    <a:pt x="70929" y="50956"/>
                    <a:pt x="70047" y="53579"/>
                    <a:pt x="68209" y="55589"/>
                  </a:cubicBezTo>
                  <a:cubicBezTo>
                    <a:pt x="66370" y="57623"/>
                    <a:pt x="63846" y="58726"/>
                    <a:pt x="61101" y="58726"/>
                  </a:cubicBezTo>
                  <a:lnTo>
                    <a:pt x="40857" y="58726"/>
                  </a:lnTo>
                  <a:cubicBezTo>
                    <a:pt x="39778" y="58726"/>
                    <a:pt x="38749" y="59142"/>
                    <a:pt x="37989" y="59927"/>
                  </a:cubicBezTo>
                  <a:cubicBezTo>
                    <a:pt x="37229" y="60686"/>
                    <a:pt x="36788" y="61716"/>
                    <a:pt x="36788" y="62794"/>
                  </a:cubicBezTo>
                  <a:lnTo>
                    <a:pt x="36788" y="79313"/>
                  </a:lnTo>
                  <a:cubicBezTo>
                    <a:pt x="36788" y="81543"/>
                    <a:pt x="38626" y="83381"/>
                    <a:pt x="40857" y="83381"/>
                  </a:cubicBezTo>
                  <a:lnTo>
                    <a:pt x="57498" y="83381"/>
                  </a:lnTo>
                  <a:cubicBezTo>
                    <a:pt x="62032" y="83381"/>
                    <a:pt x="66272" y="85146"/>
                    <a:pt x="69458" y="88332"/>
                  </a:cubicBezTo>
                  <a:cubicBezTo>
                    <a:pt x="72669" y="91543"/>
                    <a:pt x="74434" y="95832"/>
                    <a:pt x="74434" y="100391"/>
                  </a:cubicBezTo>
                  <a:lnTo>
                    <a:pt x="74434" y="100930"/>
                  </a:lnTo>
                  <a:cubicBezTo>
                    <a:pt x="74434" y="105268"/>
                    <a:pt x="72718" y="109361"/>
                    <a:pt x="69655" y="112449"/>
                  </a:cubicBezTo>
                  <a:cubicBezTo>
                    <a:pt x="66566" y="115512"/>
                    <a:pt x="62498" y="117204"/>
                    <a:pt x="58135" y="117204"/>
                  </a:cubicBezTo>
                  <a:lnTo>
                    <a:pt x="57498" y="117204"/>
                  </a:lnTo>
                  <a:cubicBezTo>
                    <a:pt x="43357" y="117204"/>
                    <a:pt x="29240" y="113772"/>
                    <a:pt x="16667" y="107278"/>
                  </a:cubicBezTo>
                  <a:lnTo>
                    <a:pt x="6275" y="101910"/>
                  </a:lnTo>
                  <a:cubicBezTo>
                    <a:pt x="5685" y="101598"/>
                    <a:pt x="5047" y="101448"/>
                    <a:pt x="4413" y="101448"/>
                  </a:cubicBezTo>
                  <a:cubicBezTo>
                    <a:pt x="3256" y="101448"/>
                    <a:pt x="2116" y="101947"/>
                    <a:pt x="1324" y="102866"/>
                  </a:cubicBezTo>
                  <a:cubicBezTo>
                    <a:pt x="74" y="104312"/>
                    <a:pt x="1" y="106395"/>
                    <a:pt x="1128" y="107939"/>
                  </a:cubicBezTo>
                  <a:lnTo>
                    <a:pt x="4216" y="112179"/>
                  </a:lnTo>
                  <a:cubicBezTo>
                    <a:pt x="19265" y="132767"/>
                    <a:pt x="43430" y="145046"/>
                    <a:pt x="68919" y="145046"/>
                  </a:cubicBezTo>
                  <a:lnTo>
                    <a:pt x="69802" y="145046"/>
                  </a:lnTo>
                  <a:cubicBezTo>
                    <a:pt x="84580" y="145046"/>
                    <a:pt x="97913" y="136737"/>
                    <a:pt x="104580" y="123380"/>
                  </a:cubicBezTo>
                  <a:lnTo>
                    <a:pt x="105192" y="122179"/>
                  </a:lnTo>
                  <a:cubicBezTo>
                    <a:pt x="112324" y="107890"/>
                    <a:pt x="110045" y="90759"/>
                    <a:pt x="99629" y="78872"/>
                  </a:cubicBezTo>
                  <a:cubicBezTo>
                    <a:pt x="106246" y="76519"/>
                    <a:pt x="112128" y="72279"/>
                    <a:pt x="116442" y="66593"/>
                  </a:cubicBezTo>
                  <a:cubicBezTo>
                    <a:pt x="118133" y="64363"/>
                    <a:pt x="120706" y="62868"/>
                    <a:pt x="123525" y="62500"/>
                  </a:cubicBezTo>
                  <a:cubicBezTo>
                    <a:pt x="123954" y="62447"/>
                    <a:pt x="124383" y="62421"/>
                    <a:pt x="124811" y="62421"/>
                  </a:cubicBezTo>
                  <a:cubicBezTo>
                    <a:pt x="127364" y="62421"/>
                    <a:pt x="129853" y="63349"/>
                    <a:pt x="131784" y="65049"/>
                  </a:cubicBezTo>
                  <a:cubicBezTo>
                    <a:pt x="134039" y="67059"/>
                    <a:pt x="135338" y="69926"/>
                    <a:pt x="135338" y="72941"/>
                  </a:cubicBezTo>
                  <a:lnTo>
                    <a:pt x="135338" y="86935"/>
                  </a:lnTo>
                  <a:cubicBezTo>
                    <a:pt x="135338" y="93920"/>
                    <a:pt x="129677" y="99582"/>
                    <a:pt x="122692" y="99582"/>
                  </a:cubicBezTo>
                  <a:cubicBezTo>
                    <a:pt x="120927" y="99582"/>
                    <a:pt x="119358" y="100734"/>
                    <a:pt x="118819" y="102425"/>
                  </a:cubicBezTo>
                  <a:cubicBezTo>
                    <a:pt x="118280" y="104116"/>
                    <a:pt x="118893" y="105954"/>
                    <a:pt x="120339" y="106983"/>
                  </a:cubicBezTo>
                  <a:cubicBezTo>
                    <a:pt x="125514" y="110678"/>
                    <a:pt x="131536" y="112607"/>
                    <a:pt x="137735" y="112607"/>
                  </a:cubicBezTo>
                  <a:cubicBezTo>
                    <a:pt x="139638" y="112607"/>
                    <a:pt x="141558" y="112425"/>
                    <a:pt x="143475" y="112057"/>
                  </a:cubicBezTo>
                  <a:cubicBezTo>
                    <a:pt x="151636" y="110513"/>
                    <a:pt x="158621" y="105807"/>
                    <a:pt x="163156" y="98847"/>
                  </a:cubicBezTo>
                  <a:lnTo>
                    <a:pt x="163352" y="98528"/>
                  </a:lnTo>
                  <a:cubicBezTo>
                    <a:pt x="165508" y="95195"/>
                    <a:pt x="166660" y="91322"/>
                    <a:pt x="166660" y="87352"/>
                  </a:cubicBezTo>
                  <a:lnTo>
                    <a:pt x="166636" y="63333"/>
                  </a:lnTo>
                  <a:cubicBezTo>
                    <a:pt x="166611" y="44167"/>
                    <a:pt x="150999" y="28555"/>
                    <a:pt x="131833" y="28555"/>
                  </a:cubicBezTo>
                  <a:cubicBezTo>
                    <a:pt x="122544" y="28555"/>
                    <a:pt x="113795" y="32183"/>
                    <a:pt x="107226" y="38751"/>
                  </a:cubicBezTo>
                  <a:lnTo>
                    <a:pt x="101271" y="44707"/>
                  </a:lnTo>
                  <a:lnTo>
                    <a:pt x="101271" y="41815"/>
                  </a:lnTo>
                  <a:cubicBezTo>
                    <a:pt x="101295" y="30982"/>
                    <a:pt x="97104" y="20713"/>
                    <a:pt x="89531" y="12845"/>
                  </a:cubicBezTo>
                  <a:lnTo>
                    <a:pt x="89164" y="12478"/>
                  </a:lnTo>
                  <a:cubicBezTo>
                    <a:pt x="82448" y="5493"/>
                    <a:pt x="73453" y="1155"/>
                    <a:pt x="63821" y="199"/>
                  </a:cubicBezTo>
                  <a:cubicBezTo>
                    <a:pt x="62486" y="66"/>
                    <a:pt x="61149" y="1"/>
                    <a:pt x="59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8"/>
            <p:cNvSpPr/>
            <p:nvPr/>
          </p:nvSpPr>
          <p:spPr>
            <a:xfrm>
              <a:off x="3577775" y="861400"/>
              <a:ext cx="2270150" cy="1207550"/>
            </a:xfrm>
            <a:custGeom>
              <a:avLst/>
              <a:gdLst/>
              <a:ahLst/>
              <a:cxnLst/>
              <a:rect l="l" t="t" r="r" b="b"/>
              <a:pathLst>
                <a:path w="90806" h="48302" extrusionOk="0">
                  <a:moveTo>
                    <a:pt x="4548" y="1"/>
                  </a:moveTo>
                  <a:cubicBezTo>
                    <a:pt x="3830" y="1"/>
                    <a:pt x="3105" y="190"/>
                    <a:pt x="2451" y="583"/>
                  </a:cubicBezTo>
                  <a:cubicBezTo>
                    <a:pt x="711" y="1612"/>
                    <a:pt x="0" y="3720"/>
                    <a:pt x="760" y="5582"/>
                  </a:cubicBezTo>
                  <a:lnTo>
                    <a:pt x="6127" y="19013"/>
                  </a:lnTo>
                  <a:cubicBezTo>
                    <a:pt x="11397" y="32125"/>
                    <a:pt x="21936" y="42689"/>
                    <a:pt x="35048" y="47983"/>
                  </a:cubicBezTo>
                  <a:cubicBezTo>
                    <a:pt x="35538" y="48203"/>
                    <a:pt x="36053" y="48301"/>
                    <a:pt x="36567" y="48301"/>
                  </a:cubicBezTo>
                  <a:cubicBezTo>
                    <a:pt x="38185" y="48301"/>
                    <a:pt x="39704" y="47321"/>
                    <a:pt x="40366" y="45728"/>
                  </a:cubicBezTo>
                  <a:cubicBezTo>
                    <a:pt x="41199" y="43645"/>
                    <a:pt x="40195" y="41267"/>
                    <a:pt x="38111" y="40434"/>
                  </a:cubicBezTo>
                  <a:cubicBezTo>
                    <a:pt x="28896" y="36709"/>
                    <a:pt x="21176" y="29920"/>
                    <a:pt x="16299" y="21342"/>
                  </a:cubicBezTo>
                  <a:lnTo>
                    <a:pt x="16299" y="21342"/>
                  </a:lnTo>
                  <a:cubicBezTo>
                    <a:pt x="24852" y="27175"/>
                    <a:pt x="35048" y="30361"/>
                    <a:pt x="45636" y="30361"/>
                  </a:cubicBezTo>
                  <a:lnTo>
                    <a:pt x="46567" y="30361"/>
                  </a:lnTo>
                  <a:cubicBezTo>
                    <a:pt x="56174" y="30361"/>
                    <a:pt x="65488" y="27395"/>
                    <a:pt x="73281" y="21905"/>
                  </a:cubicBezTo>
                  <a:lnTo>
                    <a:pt x="80757" y="33522"/>
                  </a:lnTo>
                  <a:lnTo>
                    <a:pt x="77865" y="35753"/>
                  </a:lnTo>
                  <a:cubicBezTo>
                    <a:pt x="75659" y="37419"/>
                    <a:pt x="73281" y="38865"/>
                    <a:pt x="70782" y="40042"/>
                  </a:cubicBezTo>
                  <a:cubicBezTo>
                    <a:pt x="68723" y="40998"/>
                    <a:pt x="67840" y="43424"/>
                    <a:pt x="68796" y="45458"/>
                  </a:cubicBezTo>
                  <a:cubicBezTo>
                    <a:pt x="69490" y="46935"/>
                    <a:pt x="70959" y="47805"/>
                    <a:pt x="72491" y="47805"/>
                  </a:cubicBezTo>
                  <a:cubicBezTo>
                    <a:pt x="73068" y="47805"/>
                    <a:pt x="73655" y="47681"/>
                    <a:pt x="74213" y="47419"/>
                  </a:cubicBezTo>
                  <a:cubicBezTo>
                    <a:pt x="77252" y="46022"/>
                    <a:pt x="80144" y="44257"/>
                    <a:pt x="82815" y="42223"/>
                  </a:cubicBezTo>
                  <a:lnTo>
                    <a:pt x="88697" y="37713"/>
                  </a:lnTo>
                  <a:cubicBezTo>
                    <a:pt x="90389" y="36414"/>
                    <a:pt x="90805" y="34037"/>
                    <a:pt x="89653" y="32248"/>
                  </a:cubicBezTo>
                  <a:lnTo>
                    <a:pt x="77717" y="13744"/>
                  </a:lnTo>
                  <a:cubicBezTo>
                    <a:pt x="77080" y="12739"/>
                    <a:pt x="76026" y="12077"/>
                    <a:pt x="74874" y="11906"/>
                  </a:cubicBezTo>
                  <a:cubicBezTo>
                    <a:pt x="74683" y="11878"/>
                    <a:pt x="74492" y="11864"/>
                    <a:pt x="74301" y="11864"/>
                  </a:cubicBezTo>
                  <a:cubicBezTo>
                    <a:pt x="73322" y="11864"/>
                    <a:pt x="72374" y="12225"/>
                    <a:pt x="71615" y="12862"/>
                  </a:cubicBezTo>
                  <a:cubicBezTo>
                    <a:pt x="64654" y="18891"/>
                    <a:pt x="55758" y="22224"/>
                    <a:pt x="46567" y="22224"/>
                  </a:cubicBezTo>
                  <a:lnTo>
                    <a:pt x="45636" y="22224"/>
                  </a:lnTo>
                  <a:cubicBezTo>
                    <a:pt x="32621" y="22224"/>
                    <a:pt x="20342" y="16513"/>
                    <a:pt x="11960" y="6538"/>
                  </a:cubicBezTo>
                  <a:lnTo>
                    <a:pt x="7647" y="1440"/>
                  </a:lnTo>
                  <a:cubicBezTo>
                    <a:pt x="6858" y="500"/>
                    <a:pt x="5713" y="1"/>
                    <a:pt x="4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8"/>
            <p:cNvSpPr/>
            <p:nvPr/>
          </p:nvSpPr>
          <p:spPr>
            <a:xfrm>
              <a:off x="4226625" y="227850"/>
              <a:ext cx="971200" cy="971025"/>
            </a:xfrm>
            <a:custGeom>
              <a:avLst/>
              <a:gdLst/>
              <a:ahLst/>
              <a:cxnLst/>
              <a:rect l="l" t="t" r="r" b="b"/>
              <a:pathLst>
                <a:path w="38848" h="38841" extrusionOk="0">
                  <a:moveTo>
                    <a:pt x="19436" y="9847"/>
                  </a:moveTo>
                  <a:lnTo>
                    <a:pt x="28995" y="19430"/>
                  </a:lnTo>
                  <a:lnTo>
                    <a:pt x="19436" y="28988"/>
                  </a:lnTo>
                  <a:lnTo>
                    <a:pt x="9853" y="19430"/>
                  </a:lnTo>
                  <a:lnTo>
                    <a:pt x="19436" y="9847"/>
                  </a:lnTo>
                  <a:close/>
                  <a:moveTo>
                    <a:pt x="19424" y="0"/>
                  </a:moveTo>
                  <a:cubicBezTo>
                    <a:pt x="18383" y="0"/>
                    <a:pt x="17341" y="399"/>
                    <a:pt x="16544" y="1195"/>
                  </a:cubicBezTo>
                  <a:lnTo>
                    <a:pt x="1202" y="16538"/>
                  </a:lnTo>
                  <a:cubicBezTo>
                    <a:pt x="442" y="17298"/>
                    <a:pt x="1" y="18327"/>
                    <a:pt x="1" y="19430"/>
                  </a:cubicBezTo>
                  <a:cubicBezTo>
                    <a:pt x="1" y="20508"/>
                    <a:pt x="442" y="21538"/>
                    <a:pt x="1202" y="22297"/>
                  </a:cubicBezTo>
                  <a:lnTo>
                    <a:pt x="16544" y="37640"/>
                  </a:lnTo>
                  <a:cubicBezTo>
                    <a:pt x="17329" y="38449"/>
                    <a:pt x="18383" y="38841"/>
                    <a:pt x="19436" y="38841"/>
                  </a:cubicBezTo>
                  <a:cubicBezTo>
                    <a:pt x="20466" y="38841"/>
                    <a:pt x="21520" y="38449"/>
                    <a:pt x="22304" y="37640"/>
                  </a:cubicBezTo>
                  <a:lnTo>
                    <a:pt x="37646" y="22297"/>
                  </a:lnTo>
                  <a:cubicBezTo>
                    <a:pt x="38406" y="21538"/>
                    <a:pt x="38847" y="20508"/>
                    <a:pt x="38847" y="19430"/>
                  </a:cubicBezTo>
                  <a:cubicBezTo>
                    <a:pt x="38847" y="18351"/>
                    <a:pt x="38406" y="17298"/>
                    <a:pt x="37646" y="16538"/>
                  </a:cubicBezTo>
                  <a:lnTo>
                    <a:pt x="22304" y="1195"/>
                  </a:lnTo>
                  <a:cubicBezTo>
                    <a:pt x="21507" y="399"/>
                    <a:pt x="20466" y="0"/>
                    <a:pt x="19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8"/>
            <p:cNvSpPr/>
            <p:nvPr/>
          </p:nvSpPr>
          <p:spPr>
            <a:xfrm>
              <a:off x="4840575" y="1952500"/>
              <a:ext cx="204075" cy="203450"/>
            </a:xfrm>
            <a:custGeom>
              <a:avLst/>
              <a:gdLst/>
              <a:ahLst/>
              <a:cxnLst/>
              <a:rect l="l" t="t" r="r" b="b"/>
              <a:pathLst>
                <a:path w="8163" h="8138" extrusionOk="0">
                  <a:moveTo>
                    <a:pt x="4069" y="1"/>
                  </a:moveTo>
                  <a:cubicBezTo>
                    <a:pt x="2991" y="1"/>
                    <a:pt x="1961" y="417"/>
                    <a:pt x="1202" y="1177"/>
                  </a:cubicBezTo>
                  <a:cubicBezTo>
                    <a:pt x="442" y="1937"/>
                    <a:pt x="1" y="2991"/>
                    <a:pt x="1" y="4069"/>
                  </a:cubicBezTo>
                  <a:cubicBezTo>
                    <a:pt x="1" y="5147"/>
                    <a:pt x="442" y="6201"/>
                    <a:pt x="1202" y="6937"/>
                  </a:cubicBezTo>
                  <a:cubicBezTo>
                    <a:pt x="1961" y="7696"/>
                    <a:pt x="2991" y="8137"/>
                    <a:pt x="4069" y="8137"/>
                  </a:cubicBezTo>
                  <a:cubicBezTo>
                    <a:pt x="5148" y="8137"/>
                    <a:pt x="6201" y="7696"/>
                    <a:pt x="6961" y="6937"/>
                  </a:cubicBezTo>
                  <a:cubicBezTo>
                    <a:pt x="7721" y="6201"/>
                    <a:pt x="8162" y="5147"/>
                    <a:pt x="8162" y="4069"/>
                  </a:cubicBezTo>
                  <a:cubicBezTo>
                    <a:pt x="8162" y="2991"/>
                    <a:pt x="7721" y="1937"/>
                    <a:pt x="6961" y="1177"/>
                  </a:cubicBezTo>
                  <a:cubicBezTo>
                    <a:pt x="6201" y="417"/>
                    <a:pt x="5148"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38"/>
          <p:cNvGrpSpPr/>
          <p:nvPr/>
        </p:nvGrpSpPr>
        <p:grpSpPr>
          <a:xfrm>
            <a:off x="6430040" y="1402997"/>
            <a:ext cx="351027" cy="395786"/>
            <a:chOff x="1483500" y="238125"/>
            <a:chExt cx="4637075" cy="5228350"/>
          </a:xfrm>
        </p:grpSpPr>
        <p:sp>
          <p:nvSpPr>
            <p:cNvPr id="441" name="Google Shape;441;p38"/>
            <p:cNvSpPr/>
            <p:nvPr/>
          </p:nvSpPr>
          <p:spPr>
            <a:xfrm>
              <a:off x="1483500" y="238125"/>
              <a:ext cx="4637075" cy="5228350"/>
            </a:xfrm>
            <a:custGeom>
              <a:avLst/>
              <a:gdLst/>
              <a:ahLst/>
              <a:cxnLst/>
              <a:rect l="l" t="t" r="r" b="b"/>
              <a:pathLst>
                <a:path w="185483" h="209134" extrusionOk="0">
                  <a:moveTo>
                    <a:pt x="92741" y="36763"/>
                  </a:moveTo>
                  <a:lnTo>
                    <a:pt x="98158" y="46150"/>
                  </a:lnTo>
                  <a:lnTo>
                    <a:pt x="87300" y="46150"/>
                  </a:lnTo>
                  <a:lnTo>
                    <a:pt x="92741" y="36763"/>
                  </a:lnTo>
                  <a:close/>
                  <a:moveTo>
                    <a:pt x="44851" y="70659"/>
                  </a:moveTo>
                  <a:lnTo>
                    <a:pt x="39435" y="80070"/>
                  </a:lnTo>
                  <a:lnTo>
                    <a:pt x="34018" y="70659"/>
                  </a:lnTo>
                  <a:close/>
                  <a:moveTo>
                    <a:pt x="151464" y="70659"/>
                  </a:moveTo>
                  <a:lnTo>
                    <a:pt x="146048" y="80070"/>
                  </a:lnTo>
                  <a:lnTo>
                    <a:pt x="140607" y="70659"/>
                  </a:lnTo>
                  <a:close/>
                  <a:moveTo>
                    <a:pt x="92741" y="8161"/>
                  </a:moveTo>
                  <a:cubicBezTo>
                    <a:pt x="94187" y="8161"/>
                    <a:pt x="95535" y="8946"/>
                    <a:pt x="96271" y="10220"/>
                  </a:cubicBezTo>
                  <a:lnTo>
                    <a:pt x="117030" y="46150"/>
                  </a:lnTo>
                  <a:lnTo>
                    <a:pt x="107594" y="46150"/>
                  </a:lnTo>
                  <a:lnTo>
                    <a:pt x="96271" y="26543"/>
                  </a:lnTo>
                  <a:cubicBezTo>
                    <a:pt x="95535" y="25293"/>
                    <a:pt x="94187" y="24509"/>
                    <a:pt x="92741" y="24509"/>
                  </a:cubicBezTo>
                  <a:cubicBezTo>
                    <a:pt x="91271" y="24509"/>
                    <a:pt x="89923" y="25293"/>
                    <a:pt x="89188" y="26543"/>
                  </a:cubicBezTo>
                  <a:lnTo>
                    <a:pt x="48871" y="96393"/>
                  </a:lnTo>
                  <a:lnTo>
                    <a:pt x="44165" y="88232"/>
                  </a:lnTo>
                  <a:lnTo>
                    <a:pt x="89188" y="10220"/>
                  </a:lnTo>
                  <a:cubicBezTo>
                    <a:pt x="89923" y="8946"/>
                    <a:pt x="91271" y="8161"/>
                    <a:pt x="92741" y="8161"/>
                  </a:cubicBezTo>
                  <a:close/>
                  <a:moveTo>
                    <a:pt x="39435" y="129088"/>
                  </a:moveTo>
                  <a:lnTo>
                    <a:pt x="44851" y="138475"/>
                  </a:lnTo>
                  <a:lnTo>
                    <a:pt x="34018" y="138475"/>
                  </a:lnTo>
                  <a:lnTo>
                    <a:pt x="39435" y="129088"/>
                  </a:lnTo>
                  <a:close/>
                  <a:moveTo>
                    <a:pt x="54287" y="54336"/>
                  </a:moveTo>
                  <a:lnTo>
                    <a:pt x="49581" y="62497"/>
                  </a:lnTo>
                  <a:lnTo>
                    <a:pt x="26935" y="62497"/>
                  </a:lnTo>
                  <a:cubicBezTo>
                    <a:pt x="25489" y="62497"/>
                    <a:pt x="24141" y="63282"/>
                    <a:pt x="23406" y="64532"/>
                  </a:cubicBezTo>
                  <a:cubicBezTo>
                    <a:pt x="22671" y="65806"/>
                    <a:pt x="22671" y="67350"/>
                    <a:pt x="23406" y="68625"/>
                  </a:cubicBezTo>
                  <a:lnTo>
                    <a:pt x="45121" y="106270"/>
                  </a:lnTo>
                  <a:cubicBezTo>
                    <a:pt x="45243" y="106515"/>
                    <a:pt x="45390" y="106785"/>
                    <a:pt x="45562" y="107005"/>
                  </a:cubicBezTo>
                  <a:lnTo>
                    <a:pt x="63723" y="138475"/>
                  </a:lnTo>
                  <a:lnTo>
                    <a:pt x="54287" y="138475"/>
                  </a:lnTo>
                  <a:lnTo>
                    <a:pt x="9240" y="60463"/>
                  </a:lnTo>
                  <a:cubicBezTo>
                    <a:pt x="8529" y="59189"/>
                    <a:pt x="8529" y="57620"/>
                    <a:pt x="9240" y="56370"/>
                  </a:cubicBezTo>
                  <a:cubicBezTo>
                    <a:pt x="9975" y="55120"/>
                    <a:pt x="11323" y="54336"/>
                    <a:pt x="12794" y="54336"/>
                  </a:cubicBezTo>
                  <a:close/>
                  <a:moveTo>
                    <a:pt x="112299" y="70659"/>
                  </a:moveTo>
                  <a:lnTo>
                    <a:pt x="131882" y="104579"/>
                  </a:lnTo>
                  <a:lnTo>
                    <a:pt x="112299" y="138475"/>
                  </a:lnTo>
                  <a:lnTo>
                    <a:pt x="73159" y="138475"/>
                  </a:lnTo>
                  <a:lnTo>
                    <a:pt x="53576" y="104579"/>
                  </a:lnTo>
                  <a:lnTo>
                    <a:pt x="73159" y="70659"/>
                  </a:lnTo>
                  <a:close/>
                  <a:moveTo>
                    <a:pt x="146048" y="129088"/>
                  </a:moveTo>
                  <a:lnTo>
                    <a:pt x="151464" y="138475"/>
                  </a:lnTo>
                  <a:lnTo>
                    <a:pt x="140607" y="138475"/>
                  </a:lnTo>
                  <a:lnTo>
                    <a:pt x="146048" y="129088"/>
                  </a:lnTo>
                  <a:close/>
                  <a:moveTo>
                    <a:pt x="29999" y="112740"/>
                  </a:moveTo>
                  <a:lnTo>
                    <a:pt x="34729" y="120902"/>
                  </a:lnTo>
                  <a:lnTo>
                    <a:pt x="23406" y="140509"/>
                  </a:lnTo>
                  <a:cubicBezTo>
                    <a:pt x="22671" y="141783"/>
                    <a:pt x="22671" y="143327"/>
                    <a:pt x="23406" y="144602"/>
                  </a:cubicBezTo>
                  <a:cubicBezTo>
                    <a:pt x="24141" y="145876"/>
                    <a:pt x="25489" y="146636"/>
                    <a:pt x="26935" y="146636"/>
                  </a:cubicBezTo>
                  <a:lnTo>
                    <a:pt x="107594" y="146636"/>
                  </a:lnTo>
                  <a:lnTo>
                    <a:pt x="102888" y="154822"/>
                  </a:lnTo>
                  <a:lnTo>
                    <a:pt x="12794" y="154822"/>
                  </a:lnTo>
                  <a:cubicBezTo>
                    <a:pt x="11323" y="154822"/>
                    <a:pt x="9975" y="154038"/>
                    <a:pt x="9240" y="152763"/>
                  </a:cubicBezTo>
                  <a:cubicBezTo>
                    <a:pt x="8529" y="151513"/>
                    <a:pt x="8529" y="149945"/>
                    <a:pt x="9240" y="148695"/>
                  </a:cubicBezTo>
                  <a:lnTo>
                    <a:pt x="29999" y="112740"/>
                  </a:lnTo>
                  <a:close/>
                  <a:moveTo>
                    <a:pt x="131171" y="70659"/>
                  </a:moveTo>
                  <a:lnTo>
                    <a:pt x="151734" y="106270"/>
                  </a:lnTo>
                  <a:cubicBezTo>
                    <a:pt x="151857" y="106515"/>
                    <a:pt x="151979" y="106785"/>
                    <a:pt x="152175" y="107005"/>
                  </a:cubicBezTo>
                  <a:lnTo>
                    <a:pt x="176218" y="148695"/>
                  </a:lnTo>
                  <a:cubicBezTo>
                    <a:pt x="176954" y="149945"/>
                    <a:pt x="176954" y="151513"/>
                    <a:pt x="176218" y="152763"/>
                  </a:cubicBezTo>
                  <a:cubicBezTo>
                    <a:pt x="175483" y="154038"/>
                    <a:pt x="174135" y="154822"/>
                    <a:pt x="172689" y="154822"/>
                  </a:cubicBezTo>
                  <a:lnTo>
                    <a:pt x="131171" y="154822"/>
                  </a:lnTo>
                  <a:lnTo>
                    <a:pt x="135901" y="146636"/>
                  </a:lnTo>
                  <a:lnTo>
                    <a:pt x="158523" y="146636"/>
                  </a:lnTo>
                  <a:cubicBezTo>
                    <a:pt x="159993" y="146636"/>
                    <a:pt x="161341" y="145876"/>
                    <a:pt x="162077" y="144602"/>
                  </a:cubicBezTo>
                  <a:cubicBezTo>
                    <a:pt x="162812" y="143327"/>
                    <a:pt x="162812" y="141783"/>
                    <a:pt x="162077" y="140509"/>
                  </a:cubicBezTo>
                  <a:lnTo>
                    <a:pt x="121735" y="70659"/>
                  </a:lnTo>
                  <a:close/>
                  <a:moveTo>
                    <a:pt x="98158" y="162983"/>
                  </a:moveTo>
                  <a:lnTo>
                    <a:pt x="92741" y="172370"/>
                  </a:lnTo>
                  <a:lnTo>
                    <a:pt x="87300" y="162983"/>
                  </a:lnTo>
                  <a:close/>
                  <a:moveTo>
                    <a:pt x="136612" y="112740"/>
                  </a:moveTo>
                  <a:lnTo>
                    <a:pt x="141318" y="120902"/>
                  </a:lnTo>
                  <a:lnTo>
                    <a:pt x="96271" y="198938"/>
                  </a:lnTo>
                  <a:cubicBezTo>
                    <a:pt x="95535" y="200188"/>
                    <a:pt x="94187" y="200972"/>
                    <a:pt x="92741" y="200972"/>
                  </a:cubicBezTo>
                  <a:cubicBezTo>
                    <a:pt x="91271" y="200972"/>
                    <a:pt x="89923" y="200188"/>
                    <a:pt x="89188" y="198938"/>
                  </a:cubicBezTo>
                  <a:lnTo>
                    <a:pt x="68453" y="162983"/>
                  </a:lnTo>
                  <a:lnTo>
                    <a:pt x="77889" y="162983"/>
                  </a:lnTo>
                  <a:lnTo>
                    <a:pt x="89188" y="182590"/>
                  </a:lnTo>
                  <a:cubicBezTo>
                    <a:pt x="89923" y="183865"/>
                    <a:pt x="91271" y="184625"/>
                    <a:pt x="92741" y="184625"/>
                  </a:cubicBezTo>
                  <a:cubicBezTo>
                    <a:pt x="94187" y="184625"/>
                    <a:pt x="95535" y="183865"/>
                    <a:pt x="96271" y="182590"/>
                  </a:cubicBezTo>
                  <a:lnTo>
                    <a:pt x="136612" y="112740"/>
                  </a:lnTo>
                  <a:close/>
                  <a:moveTo>
                    <a:pt x="92741" y="0"/>
                  </a:moveTo>
                  <a:cubicBezTo>
                    <a:pt x="88379" y="0"/>
                    <a:pt x="84310" y="2353"/>
                    <a:pt x="82129" y="6127"/>
                  </a:cubicBezTo>
                  <a:lnTo>
                    <a:pt x="59017" y="46150"/>
                  </a:lnTo>
                  <a:lnTo>
                    <a:pt x="12794" y="46150"/>
                  </a:lnTo>
                  <a:cubicBezTo>
                    <a:pt x="8431" y="46150"/>
                    <a:pt x="4363" y="48503"/>
                    <a:pt x="2181" y="52277"/>
                  </a:cubicBezTo>
                  <a:cubicBezTo>
                    <a:pt x="0" y="56076"/>
                    <a:pt x="0" y="60757"/>
                    <a:pt x="2181" y="64532"/>
                  </a:cubicBezTo>
                  <a:lnTo>
                    <a:pt x="25293" y="104579"/>
                  </a:lnTo>
                  <a:lnTo>
                    <a:pt x="2181" y="144602"/>
                  </a:lnTo>
                  <a:cubicBezTo>
                    <a:pt x="0" y="148376"/>
                    <a:pt x="0" y="153082"/>
                    <a:pt x="2181" y="156856"/>
                  </a:cubicBezTo>
                  <a:cubicBezTo>
                    <a:pt x="4363" y="160630"/>
                    <a:pt x="8431" y="162983"/>
                    <a:pt x="12794" y="162983"/>
                  </a:cubicBezTo>
                  <a:lnTo>
                    <a:pt x="59017" y="162983"/>
                  </a:lnTo>
                  <a:lnTo>
                    <a:pt x="82129" y="203006"/>
                  </a:lnTo>
                  <a:cubicBezTo>
                    <a:pt x="84310" y="206805"/>
                    <a:pt x="88379" y="209133"/>
                    <a:pt x="92741" y="209133"/>
                  </a:cubicBezTo>
                  <a:cubicBezTo>
                    <a:pt x="97104" y="209133"/>
                    <a:pt x="101172" y="206805"/>
                    <a:pt x="103354" y="203006"/>
                  </a:cubicBezTo>
                  <a:lnTo>
                    <a:pt x="126465" y="162983"/>
                  </a:lnTo>
                  <a:lnTo>
                    <a:pt x="172689" y="162983"/>
                  </a:lnTo>
                  <a:cubicBezTo>
                    <a:pt x="177052" y="162983"/>
                    <a:pt x="181120" y="160630"/>
                    <a:pt x="183301" y="156856"/>
                  </a:cubicBezTo>
                  <a:cubicBezTo>
                    <a:pt x="185483" y="153082"/>
                    <a:pt x="185483" y="148376"/>
                    <a:pt x="183301" y="144602"/>
                  </a:cubicBezTo>
                  <a:lnTo>
                    <a:pt x="160190" y="104579"/>
                  </a:lnTo>
                  <a:lnTo>
                    <a:pt x="183301" y="64532"/>
                  </a:lnTo>
                  <a:cubicBezTo>
                    <a:pt x="185483" y="60757"/>
                    <a:pt x="185483" y="56076"/>
                    <a:pt x="183301" y="52277"/>
                  </a:cubicBezTo>
                  <a:cubicBezTo>
                    <a:pt x="181120" y="48503"/>
                    <a:pt x="177052" y="46150"/>
                    <a:pt x="172689" y="46150"/>
                  </a:cubicBezTo>
                  <a:lnTo>
                    <a:pt x="168449" y="46150"/>
                  </a:lnTo>
                  <a:cubicBezTo>
                    <a:pt x="166194" y="46150"/>
                    <a:pt x="164356" y="47988"/>
                    <a:pt x="164356" y="50243"/>
                  </a:cubicBezTo>
                  <a:cubicBezTo>
                    <a:pt x="164356" y="52498"/>
                    <a:pt x="166194" y="54336"/>
                    <a:pt x="168449" y="54336"/>
                  </a:cubicBezTo>
                  <a:lnTo>
                    <a:pt x="172689" y="54336"/>
                  </a:lnTo>
                  <a:cubicBezTo>
                    <a:pt x="174135" y="54336"/>
                    <a:pt x="175483" y="55120"/>
                    <a:pt x="176218" y="56370"/>
                  </a:cubicBezTo>
                  <a:cubicBezTo>
                    <a:pt x="176954" y="57620"/>
                    <a:pt x="176954" y="59189"/>
                    <a:pt x="176218" y="60463"/>
                  </a:cubicBezTo>
                  <a:lnTo>
                    <a:pt x="155459" y="96393"/>
                  </a:lnTo>
                  <a:lnTo>
                    <a:pt x="150754" y="88232"/>
                  </a:lnTo>
                  <a:lnTo>
                    <a:pt x="162077" y="68625"/>
                  </a:lnTo>
                  <a:cubicBezTo>
                    <a:pt x="162812" y="67350"/>
                    <a:pt x="162812" y="65806"/>
                    <a:pt x="162077" y="64532"/>
                  </a:cubicBezTo>
                  <a:cubicBezTo>
                    <a:pt x="161341" y="63282"/>
                    <a:pt x="159993" y="62497"/>
                    <a:pt x="158523" y="62497"/>
                  </a:cubicBezTo>
                  <a:lnTo>
                    <a:pt x="77889" y="62497"/>
                  </a:lnTo>
                  <a:lnTo>
                    <a:pt x="82595" y="54336"/>
                  </a:lnTo>
                  <a:lnTo>
                    <a:pt x="131686" y="54336"/>
                  </a:lnTo>
                  <a:cubicBezTo>
                    <a:pt x="133941" y="54336"/>
                    <a:pt x="135754" y="52498"/>
                    <a:pt x="135754" y="50243"/>
                  </a:cubicBezTo>
                  <a:cubicBezTo>
                    <a:pt x="135754" y="47988"/>
                    <a:pt x="133941" y="46150"/>
                    <a:pt x="131686" y="46150"/>
                  </a:cubicBezTo>
                  <a:lnTo>
                    <a:pt x="126465" y="46150"/>
                  </a:lnTo>
                  <a:lnTo>
                    <a:pt x="103354" y="6127"/>
                  </a:lnTo>
                  <a:cubicBezTo>
                    <a:pt x="101172" y="2353"/>
                    <a:pt x="97104" y="0"/>
                    <a:pt x="92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8"/>
            <p:cNvSpPr/>
            <p:nvPr/>
          </p:nvSpPr>
          <p:spPr>
            <a:xfrm>
              <a:off x="5132850" y="1391875"/>
              <a:ext cx="204050" cy="204650"/>
            </a:xfrm>
            <a:custGeom>
              <a:avLst/>
              <a:gdLst/>
              <a:ahLst/>
              <a:cxnLst/>
              <a:rect l="l" t="t" r="r" b="b"/>
              <a:pathLst>
                <a:path w="8162" h="8186" extrusionOk="0">
                  <a:moveTo>
                    <a:pt x="4093" y="0"/>
                  </a:moveTo>
                  <a:cubicBezTo>
                    <a:pt x="3015" y="0"/>
                    <a:pt x="1961" y="441"/>
                    <a:pt x="1201" y="1201"/>
                  </a:cubicBezTo>
                  <a:cubicBezTo>
                    <a:pt x="442" y="1961"/>
                    <a:pt x="0" y="3015"/>
                    <a:pt x="0" y="4093"/>
                  </a:cubicBezTo>
                  <a:cubicBezTo>
                    <a:pt x="0" y="5171"/>
                    <a:pt x="442" y="6225"/>
                    <a:pt x="1201" y="6985"/>
                  </a:cubicBezTo>
                  <a:cubicBezTo>
                    <a:pt x="1961" y="7745"/>
                    <a:pt x="3015" y="8186"/>
                    <a:pt x="4093" y="8186"/>
                  </a:cubicBezTo>
                  <a:cubicBezTo>
                    <a:pt x="5172" y="8186"/>
                    <a:pt x="6226" y="7745"/>
                    <a:pt x="6961" y="6985"/>
                  </a:cubicBezTo>
                  <a:cubicBezTo>
                    <a:pt x="7745" y="6225"/>
                    <a:pt x="8162" y="5171"/>
                    <a:pt x="8162" y="4093"/>
                  </a:cubicBezTo>
                  <a:cubicBezTo>
                    <a:pt x="8162" y="3015"/>
                    <a:pt x="7745" y="1961"/>
                    <a:pt x="6961" y="1201"/>
                  </a:cubicBezTo>
                  <a:cubicBezTo>
                    <a:pt x="6226" y="441"/>
                    <a:pt x="5172"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 name="Google Shape;443;p38"/>
          <p:cNvGrpSpPr/>
          <p:nvPr/>
        </p:nvGrpSpPr>
        <p:grpSpPr>
          <a:xfrm>
            <a:off x="4370086" y="1423127"/>
            <a:ext cx="318031" cy="355528"/>
            <a:chOff x="1466325" y="238125"/>
            <a:chExt cx="4676925" cy="5228350"/>
          </a:xfrm>
        </p:grpSpPr>
        <p:sp>
          <p:nvSpPr>
            <p:cNvPr id="444" name="Google Shape;444;p38"/>
            <p:cNvSpPr/>
            <p:nvPr/>
          </p:nvSpPr>
          <p:spPr>
            <a:xfrm>
              <a:off x="4011575" y="947650"/>
              <a:ext cx="204050" cy="204675"/>
            </a:xfrm>
            <a:custGeom>
              <a:avLst/>
              <a:gdLst/>
              <a:ahLst/>
              <a:cxnLst/>
              <a:rect l="l" t="t" r="r" b="b"/>
              <a:pathLst>
                <a:path w="8162" h="8187" extrusionOk="0">
                  <a:moveTo>
                    <a:pt x="4093" y="0"/>
                  </a:moveTo>
                  <a:cubicBezTo>
                    <a:pt x="3015" y="0"/>
                    <a:pt x="1961" y="441"/>
                    <a:pt x="1201" y="1201"/>
                  </a:cubicBezTo>
                  <a:cubicBezTo>
                    <a:pt x="442" y="1961"/>
                    <a:pt x="0" y="3015"/>
                    <a:pt x="0" y="4093"/>
                  </a:cubicBezTo>
                  <a:cubicBezTo>
                    <a:pt x="0" y="5172"/>
                    <a:pt x="442" y="6225"/>
                    <a:pt x="1201" y="6985"/>
                  </a:cubicBezTo>
                  <a:cubicBezTo>
                    <a:pt x="1961" y="7745"/>
                    <a:pt x="3015" y="8186"/>
                    <a:pt x="4093" y="8186"/>
                  </a:cubicBezTo>
                  <a:cubicBezTo>
                    <a:pt x="5172" y="8186"/>
                    <a:pt x="6226" y="7745"/>
                    <a:pt x="6985" y="6985"/>
                  </a:cubicBezTo>
                  <a:cubicBezTo>
                    <a:pt x="7745" y="6225"/>
                    <a:pt x="8162" y="5172"/>
                    <a:pt x="8162" y="4093"/>
                  </a:cubicBezTo>
                  <a:cubicBezTo>
                    <a:pt x="8162" y="3015"/>
                    <a:pt x="7745" y="1961"/>
                    <a:pt x="6985" y="1201"/>
                  </a:cubicBezTo>
                  <a:cubicBezTo>
                    <a:pt x="6226" y="441"/>
                    <a:pt x="5172"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8"/>
            <p:cNvSpPr/>
            <p:nvPr/>
          </p:nvSpPr>
          <p:spPr>
            <a:xfrm>
              <a:off x="3393950" y="947650"/>
              <a:ext cx="204050" cy="204675"/>
            </a:xfrm>
            <a:custGeom>
              <a:avLst/>
              <a:gdLst/>
              <a:ahLst/>
              <a:cxnLst/>
              <a:rect l="l" t="t" r="r" b="b"/>
              <a:pathLst>
                <a:path w="8162" h="8187" extrusionOk="0">
                  <a:moveTo>
                    <a:pt x="4094" y="0"/>
                  </a:moveTo>
                  <a:cubicBezTo>
                    <a:pt x="3015" y="0"/>
                    <a:pt x="1961" y="441"/>
                    <a:pt x="1201" y="1201"/>
                  </a:cubicBezTo>
                  <a:cubicBezTo>
                    <a:pt x="442" y="1961"/>
                    <a:pt x="1" y="3015"/>
                    <a:pt x="1" y="4093"/>
                  </a:cubicBezTo>
                  <a:cubicBezTo>
                    <a:pt x="1" y="5172"/>
                    <a:pt x="442" y="6225"/>
                    <a:pt x="1201" y="6985"/>
                  </a:cubicBezTo>
                  <a:cubicBezTo>
                    <a:pt x="1961" y="7745"/>
                    <a:pt x="3015" y="8186"/>
                    <a:pt x="4094" y="8186"/>
                  </a:cubicBezTo>
                  <a:cubicBezTo>
                    <a:pt x="5147" y="8186"/>
                    <a:pt x="6201" y="7745"/>
                    <a:pt x="6961" y="6985"/>
                  </a:cubicBezTo>
                  <a:cubicBezTo>
                    <a:pt x="7721" y="6225"/>
                    <a:pt x="8162" y="5172"/>
                    <a:pt x="8162" y="4093"/>
                  </a:cubicBezTo>
                  <a:cubicBezTo>
                    <a:pt x="8162" y="3015"/>
                    <a:pt x="7721" y="1961"/>
                    <a:pt x="6961" y="1201"/>
                  </a:cubicBezTo>
                  <a:cubicBezTo>
                    <a:pt x="6201" y="441"/>
                    <a:pt x="5147"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8"/>
            <p:cNvSpPr/>
            <p:nvPr/>
          </p:nvSpPr>
          <p:spPr>
            <a:xfrm>
              <a:off x="3703975" y="524250"/>
              <a:ext cx="204075" cy="204075"/>
            </a:xfrm>
            <a:custGeom>
              <a:avLst/>
              <a:gdLst/>
              <a:ahLst/>
              <a:cxnLst/>
              <a:rect l="l" t="t" r="r" b="b"/>
              <a:pathLst>
                <a:path w="8163" h="8163" extrusionOk="0">
                  <a:moveTo>
                    <a:pt x="4094" y="1"/>
                  </a:moveTo>
                  <a:cubicBezTo>
                    <a:pt x="3016" y="1"/>
                    <a:pt x="1962" y="442"/>
                    <a:pt x="1202" y="1177"/>
                  </a:cubicBezTo>
                  <a:cubicBezTo>
                    <a:pt x="442" y="1937"/>
                    <a:pt x="1" y="3015"/>
                    <a:pt x="1" y="4069"/>
                  </a:cubicBezTo>
                  <a:cubicBezTo>
                    <a:pt x="1" y="5147"/>
                    <a:pt x="442" y="6201"/>
                    <a:pt x="1202" y="6961"/>
                  </a:cubicBezTo>
                  <a:cubicBezTo>
                    <a:pt x="1962" y="7721"/>
                    <a:pt x="3016" y="8162"/>
                    <a:pt x="4094" y="8162"/>
                  </a:cubicBezTo>
                  <a:cubicBezTo>
                    <a:pt x="5172" y="8162"/>
                    <a:pt x="6226" y="7721"/>
                    <a:pt x="6986" y="6961"/>
                  </a:cubicBezTo>
                  <a:cubicBezTo>
                    <a:pt x="7746" y="6201"/>
                    <a:pt x="8162" y="5147"/>
                    <a:pt x="8162" y="4069"/>
                  </a:cubicBezTo>
                  <a:cubicBezTo>
                    <a:pt x="8162" y="3015"/>
                    <a:pt x="7746" y="1937"/>
                    <a:pt x="6986" y="1177"/>
                  </a:cubicBezTo>
                  <a:cubicBezTo>
                    <a:pt x="6226" y="442"/>
                    <a:pt x="5172"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8"/>
            <p:cNvSpPr/>
            <p:nvPr/>
          </p:nvSpPr>
          <p:spPr>
            <a:xfrm>
              <a:off x="5229650" y="2456775"/>
              <a:ext cx="204075" cy="204050"/>
            </a:xfrm>
            <a:custGeom>
              <a:avLst/>
              <a:gdLst/>
              <a:ahLst/>
              <a:cxnLst/>
              <a:rect l="l" t="t" r="r" b="b"/>
              <a:pathLst>
                <a:path w="8163" h="8162" extrusionOk="0">
                  <a:moveTo>
                    <a:pt x="4069" y="0"/>
                  </a:moveTo>
                  <a:cubicBezTo>
                    <a:pt x="3015" y="0"/>
                    <a:pt x="1937" y="441"/>
                    <a:pt x="1177" y="1201"/>
                  </a:cubicBezTo>
                  <a:cubicBezTo>
                    <a:pt x="442" y="1961"/>
                    <a:pt x="1" y="3015"/>
                    <a:pt x="1" y="4069"/>
                  </a:cubicBezTo>
                  <a:cubicBezTo>
                    <a:pt x="1" y="5147"/>
                    <a:pt x="442" y="6201"/>
                    <a:pt x="1177" y="6961"/>
                  </a:cubicBezTo>
                  <a:cubicBezTo>
                    <a:pt x="1937" y="7721"/>
                    <a:pt x="3015" y="8162"/>
                    <a:pt x="4069" y="8162"/>
                  </a:cubicBezTo>
                  <a:cubicBezTo>
                    <a:pt x="5148" y="8162"/>
                    <a:pt x="6202" y="7721"/>
                    <a:pt x="6961" y="6961"/>
                  </a:cubicBezTo>
                  <a:cubicBezTo>
                    <a:pt x="7721" y="6201"/>
                    <a:pt x="8162" y="5147"/>
                    <a:pt x="8162" y="4069"/>
                  </a:cubicBezTo>
                  <a:cubicBezTo>
                    <a:pt x="8162" y="3015"/>
                    <a:pt x="7721" y="1961"/>
                    <a:pt x="6961" y="1201"/>
                  </a:cubicBezTo>
                  <a:cubicBezTo>
                    <a:pt x="6202" y="441"/>
                    <a:pt x="5148" y="0"/>
                    <a:pt x="4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8"/>
            <p:cNvSpPr/>
            <p:nvPr/>
          </p:nvSpPr>
          <p:spPr>
            <a:xfrm>
              <a:off x="5229650" y="1838525"/>
              <a:ext cx="204075" cy="204675"/>
            </a:xfrm>
            <a:custGeom>
              <a:avLst/>
              <a:gdLst/>
              <a:ahLst/>
              <a:cxnLst/>
              <a:rect l="l" t="t" r="r" b="b"/>
              <a:pathLst>
                <a:path w="8163" h="8187" extrusionOk="0">
                  <a:moveTo>
                    <a:pt x="4069" y="1"/>
                  </a:moveTo>
                  <a:cubicBezTo>
                    <a:pt x="3015" y="1"/>
                    <a:pt x="1937" y="442"/>
                    <a:pt x="1177" y="1202"/>
                  </a:cubicBezTo>
                  <a:cubicBezTo>
                    <a:pt x="442" y="1962"/>
                    <a:pt x="1" y="3015"/>
                    <a:pt x="1" y="4094"/>
                  </a:cubicBezTo>
                  <a:cubicBezTo>
                    <a:pt x="1" y="5172"/>
                    <a:pt x="442" y="6226"/>
                    <a:pt x="1177" y="6986"/>
                  </a:cubicBezTo>
                  <a:cubicBezTo>
                    <a:pt x="1937" y="7746"/>
                    <a:pt x="3015" y="8187"/>
                    <a:pt x="4069" y="8187"/>
                  </a:cubicBezTo>
                  <a:cubicBezTo>
                    <a:pt x="5148" y="8187"/>
                    <a:pt x="6202" y="7746"/>
                    <a:pt x="6961" y="6986"/>
                  </a:cubicBezTo>
                  <a:cubicBezTo>
                    <a:pt x="7721" y="6226"/>
                    <a:pt x="8162" y="5172"/>
                    <a:pt x="8162" y="4094"/>
                  </a:cubicBezTo>
                  <a:cubicBezTo>
                    <a:pt x="8162" y="3015"/>
                    <a:pt x="7721" y="1962"/>
                    <a:pt x="6961" y="1202"/>
                  </a:cubicBezTo>
                  <a:cubicBezTo>
                    <a:pt x="6202" y="442"/>
                    <a:pt x="5148"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8"/>
            <p:cNvSpPr/>
            <p:nvPr/>
          </p:nvSpPr>
          <p:spPr>
            <a:xfrm>
              <a:off x="5653050" y="2149175"/>
              <a:ext cx="204675" cy="204075"/>
            </a:xfrm>
            <a:custGeom>
              <a:avLst/>
              <a:gdLst/>
              <a:ahLst/>
              <a:cxnLst/>
              <a:rect l="l" t="t" r="r" b="b"/>
              <a:pathLst>
                <a:path w="8187" h="8163" extrusionOk="0">
                  <a:moveTo>
                    <a:pt x="4093" y="1"/>
                  </a:moveTo>
                  <a:cubicBezTo>
                    <a:pt x="3015" y="1"/>
                    <a:pt x="1961" y="442"/>
                    <a:pt x="1201" y="1202"/>
                  </a:cubicBezTo>
                  <a:cubicBezTo>
                    <a:pt x="442" y="1962"/>
                    <a:pt x="0" y="2991"/>
                    <a:pt x="0" y="4069"/>
                  </a:cubicBezTo>
                  <a:cubicBezTo>
                    <a:pt x="0" y="5148"/>
                    <a:pt x="442" y="6202"/>
                    <a:pt x="1201" y="6961"/>
                  </a:cubicBezTo>
                  <a:cubicBezTo>
                    <a:pt x="1961" y="7721"/>
                    <a:pt x="3015" y="8162"/>
                    <a:pt x="4093" y="8162"/>
                  </a:cubicBezTo>
                  <a:cubicBezTo>
                    <a:pt x="5172" y="8162"/>
                    <a:pt x="6226" y="7721"/>
                    <a:pt x="6985" y="6961"/>
                  </a:cubicBezTo>
                  <a:cubicBezTo>
                    <a:pt x="7745" y="6202"/>
                    <a:pt x="8186" y="5148"/>
                    <a:pt x="8186" y="4069"/>
                  </a:cubicBezTo>
                  <a:cubicBezTo>
                    <a:pt x="8186" y="3015"/>
                    <a:pt x="7745" y="1962"/>
                    <a:pt x="6985" y="1202"/>
                  </a:cubicBezTo>
                  <a:cubicBezTo>
                    <a:pt x="6226" y="442"/>
                    <a:pt x="5172" y="1"/>
                    <a:pt x="4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8"/>
            <p:cNvSpPr/>
            <p:nvPr/>
          </p:nvSpPr>
          <p:spPr>
            <a:xfrm>
              <a:off x="1466325" y="238125"/>
              <a:ext cx="4676925" cy="5228350"/>
            </a:xfrm>
            <a:custGeom>
              <a:avLst/>
              <a:gdLst/>
              <a:ahLst/>
              <a:cxnLst/>
              <a:rect l="l" t="t" r="r" b="b"/>
              <a:pathLst>
                <a:path w="187077" h="209134" extrusionOk="0">
                  <a:moveTo>
                    <a:pt x="32475" y="60512"/>
                  </a:moveTo>
                  <a:cubicBezTo>
                    <a:pt x="36593" y="60512"/>
                    <a:pt x="40073" y="63698"/>
                    <a:pt x="40416" y="67791"/>
                  </a:cubicBezTo>
                  <a:cubicBezTo>
                    <a:pt x="40587" y="69899"/>
                    <a:pt x="42352" y="71541"/>
                    <a:pt x="44484" y="71541"/>
                  </a:cubicBezTo>
                  <a:lnTo>
                    <a:pt x="76395" y="71541"/>
                  </a:lnTo>
                  <a:lnTo>
                    <a:pt x="76395" y="89506"/>
                  </a:lnTo>
                  <a:lnTo>
                    <a:pt x="44484" y="89506"/>
                  </a:lnTo>
                  <a:cubicBezTo>
                    <a:pt x="42352" y="89506"/>
                    <a:pt x="40587" y="91124"/>
                    <a:pt x="40416" y="93256"/>
                  </a:cubicBezTo>
                  <a:cubicBezTo>
                    <a:pt x="40073" y="97349"/>
                    <a:pt x="36593" y="100535"/>
                    <a:pt x="32475" y="100535"/>
                  </a:cubicBezTo>
                  <a:cubicBezTo>
                    <a:pt x="28088" y="100535"/>
                    <a:pt x="24510" y="96957"/>
                    <a:pt x="24510" y="92570"/>
                  </a:cubicBezTo>
                  <a:cubicBezTo>
                    <a:pt x="24510" y="92398"/>
                    <a:pt x="24510" y="92227"/>
                    <a:pt x="24534" y="92030"/>
                  </a:cubicBezTo>
                  <a:cubicBezTo>
                    <a:pt x="24632" y="90658"/>
                    <a:pt x="23995" y="89310"/>
                    <a:pt x="22868" y="88477"/>
                  </a:cubicBezTo>
                  <a:cubicBezTo>
                    <a:pt x="22165" y="87962"/>
                    <a:pt x="21314" y="87685"/>
                    <a:pt x="20453" y="87685"/>
                  </a:cubicBezTo>
                  <a:cubicBezTo>
                    <a:pt x="19961" y="87685"/>
                    <a:pt x="19467" y="87775"/>
                    <a:pt x="18995" y="87962"/>
                  </a:cubicBezTo>
                  <a:cubicBezTo>
                    <a:pt x="18088" y="88305"/>
                    <a:pt x="17108" y="88477"/>
                    <a:pt x="16128" y="88477"/>
                  </a:cubicBezTo>
                  <a:cubicBezTo>
                    <a:pt x="11741" y="88477"/>
                    <a:pt x="8162" y="84923"/>
                    <a:pt x="8162" y="80511"/>
                  </a:cubicBezTo>
                  <a:cubicBezTo>
                    <a:pt x="8162" y="76124"/>
                    <a:pt x="11741" y="72546"/>
                    <a:pt x="16128" y="72546"/>
                  </a:cubicBezTo>
                  <a:cubicBezTo>
                    <a:pt x="17108" y="72546"/>
                    <a:pt x="18088" y="72742"/>
                    <a:pt x="18995" y="73085"/>
                  </a:cubicBezTo>
                  <a:cubicBezTo>
                    <a:pt x="19468" y="73264"/>
                    <a:pt x="19964" y="73351"/>
                    <a:pt x="20457" y="73351"/>
                  </a:cubicBezTo>
                  <a:cubicBezTo>
                    <a:pt x="21317" y="73351"/>
                    <a:pt x="22166" y="73085"/>
                    <a:pt x="22868" y="72570"/>
                  </a:cubicBezTo>
                  <a:cubicBezTo>
                    <a:pt x="23995" y="71737"/>
                    <a:pt x="24632" y="70389"/>
                    <a:pt x="24534" y="68992"/>
                  </a:cubicBezTo>
                  <a:cubicBezTo>
                    <a:pt x="24510" y="68821"/>
                    <a:pt x="24510" y="68649"/>
                    <a:pt x="24510" y="68478"/>
                  </a:cubicBezTo>
                  <a:cubicBezTo>
                    <a:pt x="24510" y="64090"/>
                    <a:pt x="28088" y="60512"/>
                    <a:pt x="32475" y="60512"/>
                  </a:cubicBezTo>
                  <a:close/>
                  <a:moveTo>
                    <a:pt x="154602" y="60512"/>
                  </a:moveTo>
                  <a:cubicBezTo>
                    <a:pt x="159014" y="60512"/>
                    <a:pt x="162568" y="64090"/>
                    <a:pt x="162568" y="68478"/>
                  </a:cubicBezTo>
                  <a:cubicBezTo>
                    <a:pt x="162568" y="68649"/>
                    <a:pt x="162568" y="68821"/>
                    <a:pt x="162543" y="69017"/>
                  </a:cubicBezTo>
                  <a:cubicBezTo>
                    <a:pt x="162470" y="70389"/>
                    <a:pt x="163082" y="71737"/>
                    <a:pt x="164210" y="72570"/>
                  </a:cubicBezTo>
                  <a:cubicBezTo>
                    <a:pt x="164926" y="73085"/>
                    <a:pt x="165782" y="73351"/>
                    <a:pt x="166644" y="73351"/>
                  </a:cubicBezTo>
                  <a:cubicBezTo>
                    <a:pt x="167138" y="73351"/>
                    <a:pt x="167633" y="73264"/>
                    <a:pt x="168107" y="73085"/>
                  </a:cubicBezTo>
                  <a:cubicBezTo>
                    <a:pt x="169013" y="72742"/>
                    <a:pt x="169969" y="72546"/>
                    <a:pt x="170950" y="72546"/>
                  </a:cubicBezTo>
                  <a:cubicBezTo>
                    <a:pt x="175337" y="72546"/>
                    <a:pt x="178915" y="76124"/>
                    <a:pt x="178915" y="80511"/>
                  </a:cubicBezTo>
                  <a:cubicBezTo>
                    <a:pt x="178915" y="84923"/>
                    <a:pt x="175337" y="88477"/>
                    <a:pt x="170950" y="88477"/>
                  </a:cubicBezTo>
                  <a:cubicBezTo>
                    <a:pt x="169969" y="88477"/>
                    <a:pt x="169013" y="88305"/>
                    <a:pt x="168107" y="87962"/>
                  </a:cubicBezTo>
                  <a:cubicBezTo>
                    <a:pt x="167626" y="87775"/>
                    <a:pt x="167129" y="87685"/>
                    <a:pt x="166637" y="87685"/>
                  </a:cubicBezTo>
                  <a:cubicBezTo>
                    <a:pt x="165775" y="87685"/>
                    <a:pt x="164928" y="87962"/>
                    <a:pt x="164210" y="88477"/>
                  </a:cubicBezTo>
                  <a:cubicBezTo>
                    <a:pt x="163082" y="89310"/>
                    <a:pt x="162470" y="90658"/>
                    <a:pt x="162543" y="92030"/>
                  </a:cubicBezTo>
                  <a:cubicBezTo>
                    <a:pt x="162568" y="92227"/>
                    <a:pt x="162568" y="92398"/>
                    <a:pt x="162568" y="92570"/>
                  </a:cubicBezTo>
                  <a:cubicBezTo>
                    <a:pt x="162568" y="96957"/>
                    <a:pt x="159014" y="100535"/>
                    <a:pt x="154602" y="100535"/>
                  </a:cubicBezTo>
                  <a:cubicBezTo>
                    <a:pt x="150509" y="100535"/>
                    <a:pt x="147029" y="97349"/>
                    <a:pt x="146686" y="93256"/>
                  </a:cubicBezTo>
                  <a:cubicBezTo>
                    <a:pt x="146490" y="91124"/>
                    <a:pt x="144725" y="89506"/>
                    <a:pt x="142617" y="89506"/>
                  </a:cubicBezTo>
                  <a:lnTo>
                    <a:pt x="110707" y="89506"/>
                  </a:lnTo>
                  <a:lnTo>
                    <a:pt x="110707" y="71541"/>
                  </a:lnTo>
                  <a:lnTo>
                    <a:pt x="142617" y="71541"/>
                  </a:lnTo>
                  <a:cubicBezTo>
                    <a:pt x="144725" y="71541"/>
                    <a:pt x="146490" y="69899"/>
                    <a:pt x="146686" y="67791"/>
                  </a:cubicBezTo>
                  <a:cubicBezTo>
                    <a:pt x="147029" y="63698"/>
                    <a:pt x="150509" y="60512"/>
                    <a:pt x="154602" y="60512"/>
                  </a:cubicBezTo>
                  <a:close/>
                  <a:moveTo>
                    <a:pt x="93600" y="0"/>
                  </a:moveTo>
                  <a:cubicBezTo>
                    <a:pt x="84703" y="0"/>
                    <a:pt x="77449" y="7230"/>
                    <a:pt x="77449" y="16127"/>
                  </a:cubicBezTo>
                  <a:cubicBezTo>
                    <a:pt x="77449" y="16372"/>
                    <a:pt x="77473" y="16617"/>
                    <a:pt x="77473" y="16862"/>
                  </a:cubicBezTo>
                  <a:cubicBezTo>
                    <a:pt x="70537" y="18676"/>
                    <a:pt x="65415" y="24974"/>
                    <a:pt x="65415" y="32474"/>
                  </a:cubicBezTo>
                  <a:cubicBezTo>
                    <a:pt x="65415" y="39582"/>
                    <a:pt x="69924" y="45635"/>
                    <a:pt x="76395" y="47768"/>
                  </a:cubicBezTo>
                  <a:lnTo>
                    <a:pt x="76395" y="63355"/>
                  </a:lnTo>
                  <a:lnTo>
                    <a:pt x="47769" y="63355"/>
                  </a:lnTo>
                  <a:cubicBezTo>
                    <a:pt x="45612" y="56958"/>
                    <a:pt x="39485" y="52326"/>
                    <a:pt x="32475" y="52326"/>
                  </a:cubicBezTo>
                  <a:cubicBezTo>
                    <a:pt x="24975" y="52326"/>
                    <a:pt x="18677" y="57473"/>
                    <a:pt x="16863" y="64409"/>
                  </a:cubicBezTo>
                  <a:cubicBezTo>
                    <a:pt x="16618" y="64385"/>
                    <a:pt x="16373" y="64385"/>
                    <a:pt x="16128" y="64385"/>
                  </a:cubicBezTo>
                  <a:cubicBezTo>
                    <a:pt x="7231" y="64385"/>
                    <a:pt x="1" y="71615"/>
                    <a:pt x="1" y="80511"/>
                  </a:cubicBezTo>
                  <a:cubicBezTo>
                    <a:pt x="1" y="89408"/>
                    <a:pt x="7231" y="96663"/>
                    <a:pt x="16128" y="96663"/>
                  </a:cubicBezTo>
                  <a:cubicBezTo>
                    <a:pt x="16373" y="96663"/>
                    <a:pt x="16618" y="96663"/>
                    <a:pt x="16863" y="96638"/>
                  </a:cubicBezTo>
                  <a:cubicBezTo>
                    <a:pt x="18677" y="103574"/>
                    <a:pt x="24975" y="108696"/>
                    <a:pt x="32475" y="108696"/>
                  </a:cubicBezTo>
                  <a:cubicBezTo>
                    <a:pt x="39485" y="108696"/>
                    <a:pt x="45612" y="104089"/>
                    <a:pt x="47769" y="97667"/>
                  </a:cubicBezTo>
                  <a:lnTo>
                    <a:pt x="76395" y="97667"/>
                  </a:lnTo>
                  <a:lnTo>
                    <a:pt x="76395" y="161366"/>
                  </a:lnTo>
                  <a:cubicBezTo>
                    <a:pt x="69924" y="163523"/>
                    <a:pt x="65415" y="169552"/>
                    <a:pt x="65415" y="176659"/>
                  </a:cubicBezTo>
                  <a:cubicBezTo>
                    <a:pt x="65415" y="184159"/>
                    <a:pt x="70537" y="190482"/>
                    <a:pt x="77473" y="192271"/>
                  </a:cubicBezTo>
                  <a:cubicBezTo>
                    <a:pt x="77473" y="192516"/>
                    <a:pt x="77449" y="192761"/>
                    <a:pt x="77449" y="193007"/>
                  </a:cubicBezTo>
                  <a:cubicBezTo>
                    <a:pt x="77449" y="201903"/>
                    <a:pt x="84703" y="209133"/>
                    <a:pt x="93600" y="209133"/>
                  </a:cubicBezTo>
                  <a:cubicBezTo>
                    <a:pt x="102497" y="209133"/>
                    <a:pt x="109727" y="201903"/>
                    <a:pt x="109727" y="193007"/>
                  </a:cubicBezTo>
                  <a:cubicBezTo>
                    <a:pt x="109727" y="192761"/>
                    <a:pt x="109727" y="192516"/>
                    <a:pt x="109702" y="192271"/>
                  </a:cubicBezTo>
                  <a:cubicBezTo>
                    <a:pt x="116638" y="190482"/>
                    <a:pt x="121785" y="184159"/>
                    <a:pt x="121785" y="176659"/>
                  </a:cubicBezTo>
                  <a:cubicBezTo>
                    <a:pt x="121785" y="169625"/>
                    <a:pt x="117153" y="163498"/>
                    <a:pt x="110707" y="161341"/>
                  </a:cubicBezTo>
                  <a:lnTo>
                    <a:pt x="110707" y="145680"/>
                  </a:lnTo>
                  <a:cubicBezTo>
                    <a:pt x="110707" y="143425"/>
                    <a:pt x="108869" y="141612"/>
                    <a:pt x="106614" y="141612"/>
                  </a:cubicBezTo>
                  <a:cubicBezTo>
                    <a:pt x="104359" y="141612"/>
                    <a:pt x="102521" y="143425"/>
                    <a:pt x="102521" y="145680"/>
                  </a:cubicBezTo>
                  <a:lnTo>
                    <a:pt x="102521" y="164650"/>
                  </a:lnTo>
                  <a:cubicBezTo>
                    <a:pt x="102521" y="166782"/>
                    <a:pt x="104163" y="168571"/>
                    <a:pt x="106295" y="168718"/>
                  </a:cubicBezTo>
                  <a:cubicBezTo>
                    <a:pt x="110388" y="169062"/>
                    <a:pt x="113599" y="172542"/>
                    <a:pt x="113599" y="176659"/>
                  </a:cubicBezTo>
                  <a:cubicBezTo>
                    <a:pt x="113599" y="181071"/>
                    <a:pt x="110045" y="184625"/>
                    <a:pt x="105634" y="184625"/>
                  </a:cubicBezTo>
                  <a:cubicBezTo>
                    <a:pt x="105462" y="184625"/>
                    <a:pt x="105291" y="184625"/>
                    <a:pt x="105119" y="184600"/>
                  </a:cubicBezTo>
                  <a:cubicBezTo>
                    <a:pt x="105044" y="184596"/>
                    <a:pt x="104969" y="184594"/>
                    <a:pt x="104894" y="184594"/>
                  </a:cubicBezTo>
                  <a:cubicBezTo>
                    <a:pt x="103578" y="184594"/>
                    <a:pt x="102330" y="185200"/>
                    <a:pt x="101565" y="186267"/>
                  </a:cubicBezTo>
                  <a:cubicBezTo>
                    <a:pt x="100732" y="187394"/>
                    <a:pt x="100536" y="188865"/>
                    <a:pt x="101026" y="190164"/>
                  </a:cubicBezTo>
                  <a:cubicBezTo>
                    <a:pt x="101394" y="191070"/>
                    <a:pt x="101565" y="192026"/>
                    <a:pt x="101565" y="193007"/>
                  </a:cubicBezTo>
                  <a:cubicBezTo>
                    <a:pt x="101565" y="197394"/>
                    <a:pt x="97987" y="200972"/>
                    <a:pt x="93600" y="200972"/>
                  </a:cubicBezTo>
                  <a:cubicBezTo>
                    <a:pt x="89213" y="200972"/>
                    <a:pt x="85635" y="197394"/>
                    <a:pt x="85635" y="193007"/>
                  </a:cubicBezTo>
                  <a:cubicBezTo>
                    <a:pt x="85635" y="192026"/>
                    <a:pt x="85806" y="191070"/>
                    <a:pt x="86149" y="190164"/>
                  </a:cubicBezTo>
                  <a:cubicBezTo>
                    <a:pt x="86664" y="188865"/>
                    <a:pt x="86468" y="187394"/>
                    <a:pt x="85635" y="186267"/>
                  </a:cubicBezTo>
                  <a:cubicBezTo>
                    <a:pt x="84846" y="185200"/>
                    <a:pt x="83619" y="184594"/>
                    <a:pt x="82306" y="184594"/>
                  </a:cubicBezTo>
                  <a:cubicBezTo>
                    <a:pt x="82231" y="184594"/>
                    <a:pt x="82156" y="184596"/>
                    <a:pt x="82081" y="184600"/>
                  </a:cubicBezTo>
                  <a:cubicBezTo>
                    <a:pt x="81909" y="184625"/>
                    <a:pt x="81713" y="184625"/>
                    <a:pt x="81542" y="184625"/>
                  </a:cubicBezTo>
                  <a:cubicBezTo>
                    <a:pt x="77155" y="184625"/>
                    <a:pt x="73576" y="181071"/>
                    <a:pt x="73576" y="176659"/>
                  </a:cubicBezTo>
                  <a:cubicBezTo>
                    <a:pt x="73576" y="172591"/>
                    <a:pt x="76762" y="169086"/>
                    <a:pt x="80831" y="168743"/>
                  </a:cubicBezTo>
                  <a:cubicBezTo>
                    <a:pt x="82939" y="168547"/>
                    <a:pt x="84556" y="166782"/>
                    <a:pt x="84556" y="164674"/>
                  </a:cubicBezTo>
                  <a:lnTo>
                    <a:pt x="84556" y="44483"/>
                  </a:lnTo>
                  <a:cubicBezTo>
                    <a:pt x="84556" y="42351"/>
                    <a:pt x="82939" y="40587"/>
                    <a:pt x="80831" y="40415"/>
                  </a:cubicBezTo>
                  <a:cubicBezTo>
                    <a:pt x="76762" y="40047"/>
                    <a:pt x="73576" y="36567"/>
                    <a:pt x="73576" y="32474"/>
                  </a:cubicBezTo>
                  <a:cubicBezTo>
                    <a:pt x="73576" y="28087"/>
                    <a:pt x="77155" y="24509"/>
                    <a:pt x="81542" y="24509"/>
                  </a:cubicBezTo>
                  <a:cubicBezTo>
                    <a:pt x="81713" y="24509"/>
                    <a:pt x="81909" y="24509"/>
                    <a:pt x="82081" y="24533"/>
                  </a:cubicBezTo>
                  <a:cubicBezTo>
                    <a:pt x="82173" y="24540"/>
                    <a:pt x="82266" y="24543"/>
                    <a:pt x="82358" y="24543"/>
                  </a:cubicBezTo>
                  <a:cubicBezTo>
                    <a:pt x="83633" y="24543"/>
                    <a:pt x="84857" y="23918"/>
                    <a:pt x="85635" y="22867"/>
                  </a:cubicBezTo>
                  <a:cubicBezTo>
                    <a:pt x="86468" y="21764"/>
                    <a:pt x="86664" y="20293"/>
                    <a:pt x="86149" y="18994"/>
                  </a:cubicBezTo>
                  <a:cubicBezTo>
                    <a:pt x="85806" y="18063"/>
                    <a:pt x="85635" y="17107"/>
                    <a:pt x="85635" y="16127"/>
                  </a:cubicBezTo>
                  <a:cubicBezTo>
                    <a:pt x="85635" y="11740"/>
                    <a:pt x="89213" y="8161"/>
                    <a:pt x="93600" y="8161"/>
                  </a:cubicBezTo>
                  <a:cubicBezTo>
                    <a:pt x="97987" y="8161"/>
                    <a:pt x="101565" y="11740"/>
                    <a:pt x="101565" y="16127"/>
                  </a:cubicBezTo>
                  <a:cubicBezTo>
                    <a:pt x="101565" y="17107"/>
                    <a:pt x="101394" y="18063"/>
                    <a:pt x="101026" y="18994"/>
                  </a:cubicBezTo>
                  <a:cubicBezTo>
                    <a:pt x="100536" y="20293"/>
                    <a:pt x="100732" y="21764"/>
                    <a:pt x="101565" y="22867"/>
                  </a:cubicBezTo>
                  <a:cubicBezTo>
                    <a:pt x="102320" y="23918"/>
                    <a:pt x="103543" y="24543"/>
                    <a:pt x="104837" y="24543"/>
                  </a:cubicBezTo>
                  <a:cubicBezTo>
                    <a:pt x="104931" y="24543"/>
                    <a:pt x="105025" y="24540"/>
                    <a:pt x="105119" y="24533"/>
                  </a:cubicBezTo>
                  <a:cubicBezTo>
                    <a:pt x="105291" y="24509"/>
                    <a:pt x="105462" y="24509"/>
                    <a:pt x="105634" y="24509"/>
                  </a:cubicBezTo>
                  <a:cubicBezTo>
                    <a:pt x="110045" y="24509"/>
                    <a:pt x="113599" y="28087"/>
                    <a:pt x="113599" y="32474"/>
                  </a:cubicBezTo>
                  <a:cubicBezTo>
                    <a:pt x="113599" y="36592"/>
                    <a:pt x="110388" y="40072"/>
                    <a:pt x="106295" y="40415"/>
                  </a:cubicBezTo>
                  <a:cubicBezTo>
                    <a:pt x="104163" y="40587"/>
                    <a:pt x="102521" y="42351"/>
                    <a:pt x="102521" y="44483"/>
                  </a:cubicBezTo>
                  <a:lnTo>
                    <a:pt x="102521" y="108917"/>
                  </a:lnTo>
                  <a:cubicBezTo>
                    <a:pt x="102521" y="111172"/>
                    <a:pt x="104359" y="113010"/>
                    <a:pt x="106614" y="113010"/>
                  </a:cubicBezTo>
                  <a:cubicBezTo>
                    <a:pt x="108869" y="113010"/>
                    <a:pt x="110707" y="111172"/>
                    <a:pt x="110707" y="108917"/>
                  </a:cubicBezTo>
                  <a:lnTo>
                    <a:pt x="110707" y="97667"/>
                  </a:lnTo>
                  <a:lnTo>
                    <a:pt x="139309" y="97667"/>
                  </a:lnTo>
                  <a:cubicBezTo>
                    <a:pt x="141466" y="104089"/>
                    <a:pt x="147593" y="108696"/>
                    <a:pt x="154602" y="108696"/>
                  </a:cubicBezTo>
                  <a:cubicBezTo>
                    <a:pt x="162102" y="108696"/>
                    <a:pt x="168425" y="103574"/>
                    <a:pt x="170214" y="96638"/>
                  </a:cubicBezTo>
                  <a:cubicBezTo>
                    <a:pt x="170459" y="96663"/>
                    <a:pt x="170705" y="96663"/>
                    <a:pt x="170950" y="96663"/>
                  </a:cubicBezTo>
                  <a:cubicBezTo>
                    <a:pt x="179846" y="96663"/>
                    <a:pt x="187076" y="89408"/>
                    <a:pt x="187076" y="80511"/>
                  </a:cubicBezTo>
                  <a:cubicBezTo>
                    <a:pt x="187076" y="71615"/>
                    <a:pt x="179846" y="64385"/>
                    <a:pt x="170950" y="64385"/>
                  </a:cubicBezTo>
                  <a:cubicBezTo>
                    <a:pt x="170705" y="64385"/>
                    <a:pt x="170459" y="64385"/>
                    <a:pt x="170214" y="64409"/>
                  </a:cubicBezTo>
                  <a:cubicBezTo>
                    <a:pt x="168425" y="57473"/>
                    <a:pt x="162102" y="52326"/>
                    <a:pt x="154602" y="52326"/>
                  </a:cubicBezTo>
                  <a:cubicBezTo>
                    <a:pt x="147593" y="52326"/>
                    <a:pt x="141466" y="56958"/>
                    <a:pt x="139309" y="63355"/>
                  </a:cubicBezTo>
                  <a:lnTo>
                    <a:pt x="110707" y="63355"/>
                  </a:lnTo>
                  <a:lnTo>
                    <a:pt x="110707" y="47792"/>
                  </a:lnTo>
                  <a:cubicBezTo>
                    <a:pt x="117153" y="45635"/>
                    <a:pt x="121785" y="39508"/>
                    <a:pt x="121785" y="32474"/>
                  </a:cubicBezTo>
                  <a:cubicBezTo>
                    <a:pt x="121785" y="24974"/>
                    <a:pt x="116638" y="18676"/>
                    <a:pt x="109702" y="16862"/>
                  </a:cubicBezTo>
                  <a:cubicBezTo>
                    <a:pt x="109727" y="16617"/>
                    <a:pt x="109727" y="16372"/>
                    <a:pt x="109727" y="16127"/>
                  </a:cubicBezTo>
                  <a:cubicBezTo>
                    <a:pt x="109727" y="7230"/>
                    <a:pt x="102497" y="0"/>
                    <a:pt x="9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8"/>
            <p:cNvSpPr/>
            <p:nvPr/>
          </p:nvSpPr>
          <p:spPr>
            <a:xfrm>
              <a:off x="2175875" y="1841600"/>
              <a:ext cx="204675" cy="204050"/>
            </a:xfrm>
            <a:custGeom>
              <a:avLst/>
              <a:gdLst/>
              <a:ahLst/>
              <a:cxnLst/>
              <a:rect l="l" t="t" r="r" b="b"/>
              <a:pathLst>
                <a:path w="8187" h="8162" extrusionOk="0">
                  <a:moveTo>
                    <a:pt x="4093" y="0"/>
                  </a:moveTo>
                  <a:cubicBezTo>
                    <a:pt x="3015" y="0"/>
                    <a:pt x="1961" y="442"/>
                    <a:pt x="1201" y="1177"/>
                  </a:cubicBezTo>
                  <a:cubicBezTo>
                    <a:pt x="441" y="1937"/>
                    <a:pt x="0" y="3015"/>
                    <a:pt x="0" y="4069"/>
                  </a:cubicBezTo>
                  <a:cubicBezTo>
                    <a:pt x="0" y="5147"/>
                    <a:pt x="441" y="6201"/>
                    <a:pt x="1201" y="6961"/>
                  </a:cubicBezTo>
                  <a:cubicBezTo>
                    <a:pt x="1961" y="7721"/>
                    <a:pt x="3015" y="8162"/>
                    <a:pt x="4093" y="8162"/>
                  </a:cubicBezTo>
                  <a:cubicBezTo>
                    <a:pt x="5171" y="8162"/>
                    <a:pt x="6225" y="7721"/>
                    <a:pt x="6985" y="6961"/>
                  </a:cubicBezTo>
                  <a:cubicBezTo>
                    <a:pt x="7745" y="6201"/>
                    <a:pt x="8186" y="5147"/>
                    <a:pt x="8186" y="4069"/>
                  </a:cubicBezTo>
                  <a:cubicBezTo>
                    <a:pt x="8186" y="3015"/>
                    <a:pt x="7745" y="1937"/>
                    <a:pt x="6985" y="1177"/>
                  </a:cubicBezTo>
                  <a:cubicBezTo>
                    <a:pt x="6225" y="442"/>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8"/>
            <p:cNvSpPr/>
            <p:nvPr/>
          </p:nvSpPr>
          <p:spPr>
            <a:xfrm>
              <a:off x="2175875" y="2459225"/>
              <a:ext cx="204675" cy="204050"/>
            </a:xfrm>
            <a:custGeom>
              <a:avLst/>
              <a:gdLst/>
              <a:ahLst/>
              <a:cxnLst/>
              <a:rect l="l" t="t" r="r" b="b"/>
              <a:pathLst>
                <a:path w="8187" h="8162" extrusionOk="0">
                  <a:moveTo>
                    <a:pt x="4093" y="0"/>
                  </a:moveTo>
                  <a:cubicBezTo>
                    <a:pt x="3015" y="0"/>
                    <a:pt x="1961" y="441"/>
                    <a:pt x="1201" y="1201"/>
                  </a:cubicBezTo>
                  <a:cubicBezTo>
                    <a:pt x="441" y="1961"/>
                    <a:pt x="0" y="3015"/>
                    <a:pt x="0" y="4093"/>
                  </a:cubicBezTo>
                  <a:cubicBezTo>
                    <a:pt x="0" y="5172"/>
                    <a:pt x="441" y="6226"/>
                    <a:pt x="1201" y="6985"/>
                  </a:cubicBezTo>
                  <a:cubicBezTo>
                    <a:pt x="1961" y="7745"/>
                    <a:pt x="3015" y="8162"/>
                    <a:pt x="4093" y="8162"/>
                  </a:cubicBezTo>
                  <a:cubicBezTo>
                    <a:pt x="5171" y="8162"/>
                    <a:pt x="6225" y="7745"/>
                    <a:pt x="6985" y="6985"/>
                  </a:cubicBezTo>
                  <a:cubicBezTo>
                    <a:pt x="7745" y="6226"/>
                    <a:pt x="8186" y="5172"/>
                    <a:pt x="8186" y="4093"/>
                  </a:cubicBezTo>
                  <a:cubicBezTo>
                    <a:pt x="8186" y="3015"/>
                    <a:pt x="7745" y="1961"/>
                    <a:pt x="6985" y="1201"/>
                  </a:cubicBezTo>
                  <a:cubicBezTo>
                    <a:pt x="6225" y="441"/>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8"/>
            <p:cNvSpPr/>
            <p:nvPr/>
          </p:nvSpPr>
          <p:spPr>
            <a:xfrm>
              <a:off x="1752475" y="2149175"/>
              <a:ext cx="204050" cy="204075"/>
            </a:xfrm>
            <a:custGeom>
              <a:avLst/>
              <a:gdLst/>
              <a:ahLst/>
              <a:cxnLst/>
              <a:rect l="l" t="t" r="r" b="b"/>
              <a:pathLst>
                <a:path w="8162" h="8163" extrusionOk="0">
                  <a:moveTo>
                    <a:pt x="4069" y="1"/>
                  </a:moveTo>
                  <a:cubicBezTo>
                    <a:pt x="3015" y="1"/>
                    <a:pt x="1937" y="442"/>
                    <a:pt x="1201" y="1202"/>
                  </a:cubicBezTo>
                  <a:cubicBezTo>
                    <a:pt x="442" y="1962"/>
                    <a:pt x="1" y="2991"/>
                    <a:pt x="1" y="4069"/>
                  </a:cubicBezTo>
                  <a:cubicBezTo>
                    <a:pt x="1" y="5148"/>
                    <a:pt x="442" y="6202"/>
                    <a:pt x="1201" y="6961"/>
                  </a:cubicBezTo>
                  <a:cubicBezTo>
                    <a:pt x="1937" y="7721"/>
                    <a:pt x="3015" y="8162"/>
                    <a:pt x="4069" y="8162"/>
                  </a:cubicBezTo>
                  <a:cubicBezTo>
                    <a:pt x="5147" y="8162"/>
                    <a:pt x="6201" y="7721"/>
                    <a:pt x="6961" y="6961"/>
                  </a:cubicBezTo>
                  <a:cubicBezTo>
                    <a:pt x="7721" y="6202"/>
                    <a:pt x="8162" y="5148"/>
                    <a:pt x="8162" y="4069"/>
                  </a:cubicBezTo>
                  <a:cubicBezTo>
                    <a:pt x="8162" y="3015"/>
                    <a:pt x="7721" y="1962"/>
                    <a:pt x="6961" y="1202"/>
                  </a:cubicBezTo>
                  <a:cubicBezTo>
                    <a:pt x="6201" y="442"/>
                    <a:pt x="5147"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8"/>
            <p:cNvSpPr/>
            <p:nvPr/>
          </p:nvSpPr>
          <p:spPr>
            <a:xfrm>
              <a:off x="4011575" y="4552875"/>
              <a:ext cx="204050" cy="204075"/>
            </a:xfrm>
            <a:custGeom>
              <a:avLst/>
              <a:gdLst/>
              <a:ahLst/>
              <a:cxnLst/>
              <a:rect l="l" t="t" r="r" b="b"/>
              <a:pathLst>
                <a:path w="8162" h="8163" extrusionOk="0">
                  <a:moveTo>
                    <a:pt x="4093" y="1"/>
                  </a:moveTo>
                  <a:cubicBezTo>
                    <a:pt x="3015" y="1"/>
                    <a:pt x="1961" y="417"/>
                    <a:pt x="1201" y="1177"/>
                  </a:cubicBezTo>
                  <a:cubicBezTo>
                    <a:pt x="442" y="1937"/>
                    <a:pt x="0" y="3015"/>
                    <a:pt x="0" y="4069"/>
                  </a:cubicBezTo>
                  <a:cubicBezTo>
                    <a:pt x="0" y="5148"/>
                    <a:pt x="442" y="6201"/>
                    <a:pt x="1201" y="6961"/>
                  </a:cubicBezTo>
                  <a:cubicBezTo>
                    <a:pt x="1961" y="7721"/>
                    <a:pt x="3015" y="8162"/>
                    <a:pt x="4093" y="8162"/>
                  </a:cubicBezTo>
                  <a:cubicBezTo>
                    <a:pt x="5172" y="8162"/>
                    <a:pt x="6226" y="7721"/>
                    <a:pt x="6985" y="6961"/>
                  </a:cubicBezTo>
                  <a:cubicBezTo>
                    <a:pt x="7745" y="6201"/>
                    <a:pt x="8162" y="5148"/>
                    <a:pt x="8162" y="4069"/>
                  </a:cubicBezTo>
                  <a:cubicBezTo>
                    <a:pt x="8162" y="3015"/>
                    <a:pt x="7745" y="1937"/>
                    <a:pt x="6985" y="1177"/>
                  </a:cubicBezTo>
                  <a:cubicBezTo>
                    <a:pt x="6226" y="417"/>
                    <a:pt x="5172" y="1"/>
                    <a:pt x="4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8"/>
            <p:cNvSpPr/>
            <p:nvPr/>
          </p:nvSpPr>
          <p:spPr>
            <a:xfrm>
              <a:off x="3393950" y="4552875"/>
              <a:ext cx="204050" cy="204075"/>
            </a:xfrm>
            <a:custGeom>
              <a:avLst/>
              <a:gdLst/>
              <a:ahLst/>
              <a:cxnLst/>
              <a:rect l="l" t="t" r="r" b="b"/>
              <a:pathLst>
                <a:path w="8162" h="8163" extrusionOk="0">
                  <a:moveTo>
                    <a:pt x="4094" y="1"/>
                  </a:moveTo>
                  <a:cubicBezTo>
                    <a:pt x="3015" y="1"/>
                    <a:pt x="1961" y="417"/>
                    <a:pt x="1201" y="1177"/>
                  </a:cubicBezTo>
                  <a:cubicBezTo>
                    <a:pt x="442" y="1937"/>
                    <a:pt x="1" y="3015"/>
                    <a:pt x="1" y="4069"/>
                  </a:cubicBezTo>
                  <a:cubicBezTo>
                    <a:pt x="1" y="5148"/>
                    <a:pt x="442" y="6201"/>
                    <a:pt x="1201" y="6961"/>
                  </a:cubicBezTo>
                  <a:cubicBezTo>
                    <a:pt x="1961" y="7721"/>
                    <a:pt x="3015" y="8162"/>
                    <a:pt x="4094" y="8162"/>
                  </a:cubicBezTo>
                  <a:cubicBezTo>
                    <a:pt x="5147" y="8162"/>
                    <a:pt x="6201" y="7721"/>
                    <a:pt x="6961" y="6961"/>
                  </a:cubicBezTo>
                  <a:cubicBezTo>
                    <a:pt x="7721" y="6201"/>
                    <a:pt x="8162" y="5148"/>
                    <a:pt x="8162" y="4069"/>
                  </a:cubicBezTo>
                  <a:cubicBezTo>
                    <a:pt x="8162" y="3015"/>
                    <a:pt x="7721" y="1937"/>
                    <a:pt x="6961" y="1177"/>
                  </a:cubicBezTo>
                  <a:cubicBezTo>
                    <a:pt x="6201" y="417"/>
                    <a:pt x="5147"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8"/>
            <p:cNvSpPr/>
            <p:nvPr/>
          </p:nvSpPr>
          <p:spPr>
            <a:xfrm>
              <a:off x="3703975" y="4976275"/>
              <a:ext cx="204075" cy="204675"/>
            </a:xfrm>
            <a:custGeom>
              <a:avLst/>
              <a:gdLst/>
              <a:ahLst/>
              <a:cxnLst/>
              <a:rect l="l" t="t" r="r" b="b"/>
              <a:pathLst>
                <a:path w="8163" h="8187" extrusionOk="0">
                  <a:moveTo>
                    <a:pt x="4094" y="0"/>
                  </a:moveTo>
                  <a:cubicBezTo>
                    <a:pt x="3016" y="0"/>
                    <a:pt x="1962" y="441"/>
                    <a:pt x="1202" y="1201"/>
                  </a:cubicBezTo>
                  <a:cubicBezTo>
                    <a:pt x="442" y="1961"/>
                    <a:pt x="1" y="3015"/>
                    <a:pt x="1" y="4093"/>
                  </a:cubicBezTo>
                  <a:cubicBezTo>
                    <a:pt x="1" y="5172"/>
                    <a:pt x="442" y="6226"/>
                    <a:pt x="1202" y="6985"/>
                  </a:cubicBezTo>
                  <a:cubicBezTo>
                    <a:pt x="1962" y="7745"/>
                    <a:pt x="3016" y="8186"/>
                    <a:pt x="4094" y="8186"/>
                  </a:cubicBezTo>
                  <a:cubicBezTo>
                    <a:pt x="5172" y="8186"/>
                    <a:pt x="6226" y="7745"/>
                    <a:pt x="6986" y="6985"/>
                  </a:cubicBezTo>
                  <a:cubicBezTo>
                    <a:pt x="7746" y="6226"/>
                    <a:pt x="8162" y="5172"/>
                    <a:pt x="8162" y="4093"/>
                  </a:cubicBezTo>
                  <a:cubicBezTo>
                    <a:pt x="8162" y="3015"/>
                    <a:pt x="7746" y="1961"/>
                    <a:pt x="6986" y="1201"/>
                  </a:cubicBezTo>
                  <a:cubicBezTo>
                    <a:pt x="6226" y="441"/>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8"/>
            <p:cNvSpPr/>
            <p:nvPr/>
          </p:nvSpPr>
          <p:spPr>
            <a:xfrm>
              <a:off x="4029350" y="3318875"/>
              <a:ext cx="204675" cy="204050"/>
            </a:xfrm>
            <a:custGeom>
              <a:avLst/>
              <a:gdLst/>
              <a:ahLst/>
              <a:cxnLst/>
              <a:rect l="l" t="t" r="r" b="b"/>
              <a:pathLst>
                <a:path w="8187" h="8162" extrusionOk="0">
                  <a:moveTo>
                    <a:pt x="4093" y="0"/>
                  </a:moveTo>
                  <a:cubicBezTo>
                    <a:pt x="3015" y="0"/>
                    <a:pt x="1961" y="417"/>
                    <a:pt x="1201" y="1177"/>
                  </a:cubicBezTo>
                  <a:cubicBezTo>
                    <a:pt x="441" y="1961"/>
                    <a:pt x="0" y="3015"/>
                    <a:pt x="0" y="4093"/>
                  </a:cubicBezTo>
                  <a:cubicBezTo>
                    <a:pt x="0" y="5147"/>
                    <a:pt x="441" y="6201"/>
                    <a:pt x="1201" y="6961"/>
                  </a:cubicBezTo>
                  <a:cubicBezTo>
                    <a:pt x="1961" y="7720"/>
                    <a:pt x="3015" y="8162"/>
                    <a:pt x="4093" y="8162"/>
                  </a:cubicBezTo>
                  <a:cubicBezTo>
                    <a:pt x="5171" y="8162"/>
                    <a:pt x="6225" y="7720"/>
                    <a:pt x="6985" y="6961"/>
                  </a:cubicBezTo>
                  <a:cubicBezTo>
                    <a:pt x="7745" y="6201"/>
                    <a:pt x="8186" y="5147"/>
                    <a:pt x="8186" y="4093"/>
                  </a:cubicBezTo>
                  <a:cubicBezTo>
                    <a:pt x="8186" y="3015"/>
                    <a:pt x="7745" y="1961"/>
                    <a:pt x="6985" y="1177"/>
                  </a:cubicBezTo>
                  <a:cubicBezTo>
                    <a:pt x="6225" y="417"/>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38"/>
          <p:cNvGrpSpPr/>
          <p:nvPr/>
        </p:nvGrpSpPr>
        <p:grpSpPr>
          <a:xfrm>
            <a:off x="7504957" y="1403100"/>
            <a:ext cx="265074" cy="395571"/>
            <a:chOff x="2355166" y="238084"/>
            <a:chExt cx="3155647" cy="4709175"/>
          </a:xfrm>
        </p:grpSpPr>
        <p:sp>
          <p:nvSpPr>
            <p:cNvPr id="459" name="Google Shape;459;p38"/>
            <p:cNvSpPr/>
            <p:nvPr/>
          </p:nvSpPr>
          <p:spPr>
            <a:xfrm>
              <a:off x="2355166" y="238084"/>
              <a:ext cx="3155647" cy="4709175"/>
            </a:xfrm>
            <a:custGeom>
              <a:avLst/>
              <a:gdLst/>
              <a:ahLst/>
              <a:cxnLst/>
              <a:rect l="l" t="t" r="r" b="b"/>
              <a:pathLst>
                <a:path w="140142" h="209134" extrusionOk="0">
                  <a:moveTo>
                    <a:pt x="52510" y="21906"/>
                  </a:moveTo>
                  <a:cubicBezTo>
                    <a:pt x="51691" y="21906"/>
                    <a:pt x="50864" y="22153"/>
                    <a:pt x="50145" y="22671"/>
                  </a:cubicBezTo>
                  <a:cubicBezTo>
                    <a:pt x="42597" y="27989"/>
                    <a:pt x="37597" y="35979"/>
                    <a:pt x="36102" y="45096"/>
                  </a:cubicBezTo>
                  <a:cubicBezTo>
                    <a:pt x="34533" y="54508"/>
                    <a:pt x="36837" y="63870"/>
                    <a:pt x="42572" y="71468"/>
                  </a:cubicBezTo>
                  <a:lnTo>
                    <a:pt x="66762" y="103476"/>
                  </a:lnTo>
                  <a:cubicBezTo>
                    <a:pt x="67522" y="104481"/>
                    <a:pt x="68747" y="105094"/>
                    <a:pt x="70022" y="105094"/>
                  </a:cubicBezTo>
                  <a:cubicBezTo>
                    <a:pt x="71296" y="105094"/>
                    <a:pt x="72497" y="104481"/>
                    <a:pt x="73282" y="103476"/>
                  </a:cubicBezTo>
                  <a:lnTo>
                    <a:pt x="97447" y="71468"/>
                  </a:lnTo>
                  <a:cubicBezTo>
                    <a:pt x="103207" y="63870"/>
                    <a:pt x="105511" y="54508"/>
                    <a:pt x="103942" y="45096"/>
                  </a:cubicBezTo>
                  <a:cubicBezTo>
                    <a:pt x="102422" y="35979"/>
                    <a:pt x="97447" y="27989"/>
                    <a:pt x="89898" y="22671"/>
                  </a:cubicBezTo>
                  <a:cubicBezTo>
                    <a:pt x="89170" y="22153"/>
                    <a:pt x="88337" y="21906"/>
                    <a:pt x="87515" y="21906"/>
                  </a:cubicBezTo>
                  <a:cubicBezTo>
                    <a:pt x="86234" y="21906"/>
                    <a:pt x="84979" y="22507"/>
                    <a:pt x="84188" y="23626"/>
                  </a:cubicBezTo>
                  <a:cubicBezTo>
                    <a:pt x="82889" y="25489"/>
                    <a:pt x="83330" y="28038"/>
                    <a:pt x="85168" y="29337"/>
                  </a:cubicBezTo>
                  <a:cubicBezTo>
                    <a:pt x="90928" y="33405"/>
                    <a:pt x="94727" y="39484"/>
                    <a:pt x="95879" y="46444"/>
                  </a:cubicBezTo>
                  <a:cubicBezTo>
                    <a:pt x="97080" y="53601"/>
                    <a:pt x="95315" y="60733"/>
                    <a:pt x="90928" y="66541"/>
                  </a:cubicBezTo>
                  <a:lnTo>
                    <a:pt x="70022" y="94236"/>
                  </a:lnTo>
                  <a:lnTo>
                    <a:pt x="49091" y="66541"/>
                  </a:lnTo>
                  <a:cubicBezTo>
                    <a:pt x="44729" y="60733"/>
                    <a:pt x="42964" y="53601"/>
                    <a:pt x="44141" y="46444"/>
                  </a:cubicBezTo>
                  <a:cubicBezTo>
                    <a:pt x="45317" y="39484"/>
                    <a:pt x="49116" y="33405"/>
                    <a:pt x="54875" y="29337"/>
                  </a:cubicBezTo>
                  <a:cubicBezTo>
                    <a:pt x="56714" y="28038"/>
                    <a:pt x="57155" y="25489"/>
                    <a:pt x="55831" y="23626"/>
                  </a:cubicBezTo>
                  <a:cubicBezTo>
                    <a:pt x="55040" y="22507"/>
                    <a:pt x="53785" y="21906"/>
                    <a:pt x="52510" y="21906"/>
                  </a:cubicBezTo>
                  <a:close/>
                  <a:moveTo>
                    <a:pt x="70022" y="8161"/>
                  </a:moveTo>
                  <a:cubicBezTo>
                    <a:pt x="78551" y="8161"/>
                    <a:pt x="86810" y="10686"/>
                    <a:pt x="93869" y="15490"/>
                  </a:cubicBezTo>
                  <a:cubicBezTo>
                    <a:pt x="103623" y="22082"/>
                    <a:pt x="110069" y="32131"/>
                    <a:pt x="112005" y="43773"/>
                  </a:cubicBezTo>
                  <a:cubicBezTo>
                    <a:pt x="113942" y="55390"/>
                    <a:pt x="111074" y="66982"/>
                    <a:pt x="103966" y="76394"/>
                  </a:cubicBezTo>
                  <a:lnTo>
                    <a:pt x="82497" y="104800"/>
                  </a:lnTo>
                  <a:cubicBezTo>
                    <a:pt x="81516" y="106123"/>
                    <a:pt x="81418" y="107888"/>
                    <a:pt x="82227" y="109309"/>
                  </a:cubicBezTo>
                  <a:cubicBezTo>
                    <a:pt x="82976" y="110586"/>
                    <a:pt x="84337" y="111349"/>
                    <a:pt x="85779" y="111349"/>
                  </a:cubicBezTo>
                  <a:cubicBezTo>
                    <a:pt x="85942" y="111349"/>
                    <a:pt x="86106" y="111339"/>
                    <a:pt x="86271" y="111319"/>
                  </a:cubicBezTo>
                  <a:lnTo>
                    <a:pt x="131980" y="105633"/>
                  </a:lnTo>
                  <a:lnTo>
                    <a:pt x="131980" y="124088"/>
                  </a:lnTo>
                  <a:lnTo>
                    <a:pt x="81198" y="117765"/>
                  </a:lnTo>
                  <a:cubicBezTo>
                    <a:pt x="81033" y="117745"/>
                    <a:pt x="80868" y="117736"/>
                    <a:pt x="80704" y="117736"/>
                  </a:cubicBezTo>
                  <a:cubicBezTo>
                    <a:pt x="79624" y="117736"/>
                    <a:pt x="78582" y="118151"/>
                    <a:pt x="77816" y="118917"/>
                  </a:cubicBezTo>
                  <a:cubicBezTo>
                    <a:pt x="76933" y="119799"/>
                    <a:pt x="76492" y="121024"/>
                    <a:pt x="76615" y="122274"/>
                  </a:cubicBezTo>
                  <a:lnTo>
                    <a:pt x="85168" y="200972"/>
                  </a:lnTo>
                  <a:lnTo>
                    <a:pt x="54851" y="200972"/>
                  </a:lnTo>
                  <a:lnTo>
                    <a:pt x="63404" y="122274"/>
                  </a:lnTo>
                  <a:cubicBezTo>
                    <a:pt x="63552" y="121024"/>
                    <a:pt x="63110" y="119799"/>
                    <a:pt x="62228" y="118917"/>
                  </a:cubicBezTo>
                  <a:cubicBezTo>
                    <a:pt x="61451" y="118182"/>
                    <a:pt x="60440" y="117753"/>
                    <a:pt x="59381" y="117753"/>
                  </a:cubicBezTo>
                  <a:cubicBezTo>
                    <a:pt x="59204" y="117753"/>
                    <a:pt x="59025" y="117765"/>
                    <a:pt x="58846" y="117789"/>
                  </a:cubicBezTo>
                  <a:lnTo>
                    <a:pt x="8162" y="124088"/>
                  </a:lnTo>
                  <a:lnTo>
                    <a:pt x="8162" y="105633"/>
                  </a:lnTo>
                  <a:lnTo>
                    <a:pt x="53748" y="111294"/>
                  </a:lnTo>
                  <a:cubicBezTo>
                    <a:pt x="53928" y="111319"/>
                    <a:pt x="54107" y="111330"/>
                    <a:pt x="54285" y="111330"/>
                  </a:cubicBezTo>
                  <a:cubicBezTo>
                    <a:pt x="55730" y="111330"/>
                    <a:pt x="57072" y="110550"/>
                    <a:pt x="57792" y="109285"/>
                  </a:cubicBezTo>
                  <a:cubicBezTo>
                    <a:pt x="58625" y="107863"/>
                    <a:pt x="58503" y="106098"/>
                    <a:pt x="57522" y="104800"/>
                  </a:cubicBezTo>
                  <a:lnTo>
                    <a:pt x="36053" y="76394"/>
                  </a:lnTo>
                  <a:cubicBezTo>
                    <a:pt x="28945" y="66982"/>
                    <a:pt x="26102" y="55390"/>
                    <a:pt x="28038" y="43773"/>
                  </a:cubicBezTo>
                  <a:cubicBezTo>
                    <a:pt x="29950" y="32131"/>
                    <a:pt x="36396" y="22082"/>
                    <a:pt x="46175" y="15490"/>
                  </a:cubicBezTo>
                  <a:cubicBezTo>
                    <a:pt x="53233" y="10686"/>
                    <a:pt x="61493" y="8161"/>
                    <a:pt x="70022" y="8161"/>
                  </a:cubicBezTo>
                  <a:close/>
                  <a:moveTo>
                    <a:pt x="70022" y="0"/>
                  </a:moveTo>
                  <a:cubicBezTo>
                    <a:pt x="59851" y="0"/>
                    <a:pt x="50023" y="3015"/>
                    <a:pt x="41592" y="8725"/>
                  </a:cubicBezTo>
                  <a:cubicBezTo>
                    <a:pt x="29950" y="16592"/>
                    <a:pt x="22279" y="28553"/>
                    <a:pt x="19975" y="42425"/>
                  </a:cubicBezTo>
                  <a:cubicBezTo>
                    <a:pt x="17671" y="56297"/>
                    <a:pt x="21078" y="70095"/>
                    <a:pt x="29533" y="81320"/>
                  </a:cubicBezTo>
                  <a:lnTo>
                    <a:pt x="45170" y="102006"/>
                  </a:lnTo>
                  <a:lnTo>
                    <a:pt x="4583" y="96957"/>
                  </a:lnTo>
                  <a:cubicBezTo>
                    <a:pt x="4416" y="96935"/>
                    <a:pt x="4248" y="96925"/>
                    <a:pt x="4080" y="96925"/>
                  </a:cubicBezTo>
                  <a:cubicBezTo>
                    <a:pt x="3096" y="96925"/>
                    <a:pt x="2127" y="97288"/>
                    <a:pt x="1373" y="97937"/>
                  </a:cubicBezTo>
                  <a:cubicBezTo>
                    <a:pt x="515" y="98721"/>
                    <a:pt x="0" y="99824"/>
                    <a:pt x="0" y="101001"/>
                  </a:cubicBezTo>
                  <a:lnTo>
                    <a:pt x="0" y="128720"/>
                  </a:lnTo>
                  <a:cubicBezTo>
                    <a:pt x="0" y="129896"/>
                    <a:pt x="515" y="130999"/>
                    <a:pt x="1373" y="131784"/>
                  </a:cubicBezTo>
                  <a:cubicBezTo>
                    <a:pt x="2122" y="132449"/>
                    <a:pt x="3083" y="132797"/>
                    <a:pt x="4061" y="132797"/>
                  </a:cubicBezTo>
                  <a:cubicBezTo>
                    <a:pt x="4235" y="132797"/>
                    <a:pt x="4409" y="132786"/>
                    <a:pt x="4583" y="132764"/>
                  </a:cubicBezTo>
                  <a:lnTo>
                    <a:pt x="54728" y="126539"/>
                  </a:lnTo>
                  <a:lnTo>
                    <a:pt x="46248" y="204624"/>
                  </a:lnTo>
                  <a:cubicBezTo>
                    <a:pt x="46126" y="205776"/>
                    <a:pt x="46493" y="206928"/>
                    <a:pt x="47278" y="207785"/>
                  </a:cubicBezTo>
                  <a:cubicBezTo>
                    <a:pt x="48037" y="208643"/>
                    <a:pt x="49140" y="209133"/>
                    <a:pt x="50317" y="209133"/>
                  </a:cubicBezTo>
                  <a:lnTo>
                    <a:pt x="89727" y="209133"/>
                  </a:lnTo>
                  <a:cubicBezTo>
                    <a:pt x="90879" y="209133"/>
                    <a:pt x="91982" y="208643"/>
                    <a:pt x="92766" y="207785"/>
                  </a:cubicBezTo>
                  <a:cubicBezTo>
                    <a:pt x="93550" y="206928"/>
                    <a:pt x="93918" y="205776"/>
                    <a:pt x="93795" y="204624"/>
                  </a:cubicBezTo>
                  <a:lnTo>
                    <a:pt x="85291" y="126514"/>
                  </a:lnTo>
                  <a:lnTo>
                    <a:pt x="135558" y="132764"/>
                  </a:lnTo>
                  <a:cubicBezTo>
                    <a:pt x="135726" y="132785"/>
                    <a:pt x="135894" y="132796"/>
                    <a:pt x="136061" y="132796"/>
                  </a:cubicBezTo>
                  <a:cubicBezTo>
                    <a:pt x="137046" y="132796"/>
                    <a:pt x="138015" y="132433"/>
                    <a:pt x="138769" y="131784"/>
                  </a:cubicBezTo>
                  <a:cubicBezTo>
                    <a:pt x="139627" y="130999"/>
                    <a:pt x="140141" y="129896"/>
                    <a:pt x="140141" y="128720"/>
                  </a:cubicBezTo>
                  <a:lnTo>
                    <a:pt x="140141" y="101001"/>
                  </a:lnTo>
                  <a:cubicBezTo>
                    <a:pt x="140141" y="99824"/>
                    <a:pt x="139627" y="98721"/>
                    <a:pt x="138769" y="97937"/>
                  </a:cubicBezTo>
                  <a:cubicBezTo>
                    <a:pt x="138015" y="97288"/>
                    <a:pt x="137046" y="96925"/>
                    <a:pt x="136061" y="96925"/>
                  </a:cubicBezTo>
                  <a:cubicBezTo>
                    <a:pt x="135894" y="96925"/>
                    <a:pt x="135726" y="96935"/>
                    <a:pt x="135558" y="96957"/>
                  </a:cubicBezTo>
                  <a:lnTo>
                    <a:pt x="94849" y="102030"/>
                  </a:lnTo>
                  <a:lnTo>
                    <a:pt x="94849" y="102030"/>
                  </a:lnTo>
                  <a:lnTo>
                    <a:pt x="110486" y="81320"/>
                  </a:lnTo>
                  <a:cubicBezTo>
                    <a:pt x="118966" y="70095"/>
                    <a:pt x="122373" y="56297"/>
                    <a:pt x="120069" y="42425"/>
                  </a:cubicBezTo>
                  <a:cubicBezTo>
                    <a:pt x="117765" y="28553"/>
                    <a:pt x="110094" y="16592"/>
                    <a:pt x="98452" y="8725"/>
                  </a:cubicBezTo>
                  <a:cubicBezTo>
                    <a:pt x="90021" y="3015"/>
                    <a:pt x="80193" y="0"/>
                    <a:pt x="70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8"/>
            <p:cNvSpPr/>
            <p:nvPr/>
          </p:nvSpPr>
          <p:spPr>
            <a:xfrm>
              <a:off x="3696625" y="646800"/>
              <a:ext cx="204675" cy="204050"/>
            </a:xfrm>
            <a:custGeom>
              <a:avLst/>
              <a:gdLst/>
              <a:ahLst/>
              <a:cxnLst/>
              <a:rect l="l" t="t" r="r" b="b"/>
              <a:pathLst>
                <a:path w="8187" h="8162" extrusionOk="0">
                  <a:moveTo>
                    <a:pt x="4094" y="0"/>
                  </a:moveTo>
                  <a:cubicBezTo>
                    <a:pt x="3015" y="0"/>
                    <a:pt x="1962" y="442"/>
                    <a:pt x="1202" y="1177"/>
                  </a:cubicBezTo>
                  <a:cubicBezTo>
                    <a:pt x="442" y="1937"/>
                    <a:pt x="1" y="3015"/>
                    <a:pt x="1" y="4069"/>
                  </a:cubicBezTo>
                  <a:cubicBezTo>
                    <a:pt x="1" y="5147"/>
                    <a:pt x="442" y="6201"/>
                    <a:pt x="1202" y="6961"/>
                  </a:cubicBezTo>
                  <a:cubicBezTo>
                    <a:pt x="1962" y="7721"/>
                    <a:pt x="3015" y="8162"/>
                    <a:pt x="4094" y="8162"/>
                  </a:cubicBezTo>
                  <a:cubicBezTo>
                    <a:pt x="5172" y="8162"/>
                    <a:pt x="6226" y="7721"/>
                    <a:pt x="6986" y="6961"/>
                  </a:cubicBezTo>
                  <a:cubicBezTo>
                    <a:pt x="7746" y="6201"/>
                    <a:pt x="8187" y="5147"/>
                    <a:pt x="8187" y="4069"/>
                  </a:cubicBezTo>
                  <a:cubicBezTo>
                    <a:pt x="8187" y="3015"/>
                    <a:pt x="7746" y="1937"/>
                    <a:pt x="6986" y="1177"/>
                  </a:cubicBezTo>
                  <a:cubicBezTo>
                    <a:pt x="6226" y="442"/>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38"/>
          <p:cNvGrpSpPr/>
          <p:nvPr/>
        </p:nvGrpSpPr>
        <p:grpSpPr>
          <a:xfrm>
            <a:off x="7444567" y="2704490"/>
            <a:ext cx="385852" cy="385852"/>
            <a:chOff x="1190625" y="238125"/>
            <a:chExt cx="5228350" cy="5228350"/>
          </a:xfrm>
        </p:grpSpPr>
        <p:sp>
          <p:nvSpPr>
            <p:cNvPr id="462" name="Google Shape;462;p38"/>
            <p:cNvSpPr/>
            <p:nvPr/>
          </p:nvSpPr>
          <p:spPr>
            <a:xfrm>
              <a:off x="1190625" y="238125"/>
              <a:ext cx="5228350" cy="5228350"/>
            </a:xfrm>
            <a:custGeom>
              <a:avLst/>
              <a:gdLst/>
              <a:ahLst/>
              <a:cxnLst/>
              <a:rect l="l" t="t" r="r" b="b"/>
              <a:pathLst>
                <a:path w="209134" h="209134" extrusionOk="0">
                  <a:moveTo>
                    <a:pt x="144504" y="8161"/>
                  </a:moveTo>
                  <a:lnTo>
                    <a:pt x="200972" y="64630"/>
                  </a:lnTo>
                  <a:lnTo>
                    <a:pt x="200972" y="144504"/>
                  </a:lnTo>
                  <a:lnTo>
                    <a:pt x="144504" y="200972"/>
                  </a:lnTo>
                  <a:lnTo>
                    <a:pt x="64630" y="200972"/>
                  </a:lnTo>
                  <a:lnTo>
                    <a:pt x="8161" y="144504"/>
                  </a:lnTo>
                  <a:lnTo>
                    <a:pt x="8161" y="64630"/>
                  </a:lnTo>
                  <a:lnTo>
                    <a:pt x="64630" y="8161"/>
                  </a:lnTo>
                  <a:close/>
                  <a:moveTo>
                    <a:pt x="62939" y="0"/>
                  </a:moveTo>
                  <a:cubicBezTo>
                    <a:pt x="61860" y="0"/>
                    <a:pt x="60831" y="441"/>
                    <a:pt x="60071" y="1201"/>
                  </a:cubicBezTo>
                  <a:lnTo>
                    <a:pt x="1201" y="60071"/>
                  </a:lnTo>
                  <a:cubicBezTo>
                    <a:pt x="441" y="60831"/>
                    <a:pt x="0" y="61860"/>
                    <a:pt x="0" y="62939"/>
                  </a:cubicBezTo>
                  <a:lnTo>
                    <a:pt x="0" y="146195"/>
                  </a:lnTo>
                  <a:cubicBezTo>
                    <a:pt x="0" y="147273"/>
                    <a:pt x="441" y="148327"/>
                    <a:pt x="1201" y="149087"/>
                  </a:cubicBezTo>
                  <a:lnTo>
                    <a:pt x="60071" y="207957"/>
                  </a:lnTo>
                  <a:cubicBezTo>
                    <a:pt x="60831" y="208717"/>
                    <a:pt x="61860" y="209133"/>
                    <a:pt x="62939" y="209133"/>
                  </a:cubicBezTo>
                  <a:lnTo>
                    <a:pt x="146195" y="209133"/>
                  </a:lnTo>
                  <a:cubicBezTo>
                    <a:pt x="147273" y="209133"/>
                    <a:pt x="148327" y="208717"/>
                    <a:pt x="149087" y="207957"/>
                  </a:cubicBezTo>
                  <a:lnTo>
                    <a:pt x="207957" y="149087"/>
                  </a:lnTo>
                  <a:cubicBezTo>
                    <a:pt x="208717" y="148327"/>
                    <a:pt x="209133" y="147273"/>
                    <a:pt x="209133" y="146195"/>
                  </a:cubicBezTo>
                  <a:lnTo>
                    <a:pt x="209133" y="62939"/>
                  </a:lnTo>
                  <a:cubicBezTo>
                    <a:pt x="209133" y="61860"/>
                    <a:pt x="208717" y="60831"/>
                    <a:pt x="207957" y="60071"/>
                  </a:cubicBezTo>
                  <a:lnTo>
                    <a:pt x="149087" y="1201"/>
                  </a:lnTo>
                  <a:cubicBezTo>
                    <a:pt x="148327" y="441"/>
                    <a:pt x="147273" y="0"/>
                    <a:pt x="1461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8"/>
            <p:cNvSpPr/>
            <p:nvPr/>
          </p:nvSpPr>
          <p:spPr>
            <a:xfrm>
              <a:off x="3476675" y="1787075"/>
              <a:ext cx="658075" cy="658075"/>
            </a:xfrm>
            <a:custGeom>
              <a:avLst/>
              <a:gdLst/>
              <a:ahLst/>
              <a:cxnLst/>
              <a:rect l="l" t="t" r="r" b="b"/>
              <a:pathLst>
                <a:path w="26323" h="26323" extrusionOk="0">
                  <a:moveTo>
                    <a:pt x="13161" y="8186"/>
                  </a:moveTo>
                  <a:cubicBezTo>
                    <a:pt x="15906" y="8186"/>
                    <a:pt x="18137" y="10416"/>
                    <a:pt x="18137" y="13161"/>
                  </a:cubicBezTo>
                  <a:cubicBezTo>
                    <a:pt x="18137" y="15906"/>
                    <a:pt x="15906" y="18161"/>
                    <a:pt x="13161" y="18161"/>
                  </a:cubicBezTo>
                  <a:cubicBezTo>
                    <a:pt x="10416" y="18161"/>
                    <a:pt x="8162" y="15906"/>
                    <a:pt x="8162" y="13161"/>
                  </a:cubicBezTo>
                  <a:cubicBezTo>
                    <a:pt x="8162" y="10416"/>
                    <a:pt x="10416" y="8186"/>
                    <a:pt x="13161" y="8186"/>
                  </a:cubicBezTo>
                  <a:close/>
                  <a:moveTo>
                    <a:pt x="13161" y="0"/>
                  </a:moveTo>
                  <a:cubicBezTo>
                    <a:pt x="5907" y="0"/>
                    <a:pt x="0" y="5907"/>
                    <a:pt x="0" y="13161"/>
                  </a:cubicBezTo>
                  <a:cubicBezTo>
                    <a:pt x="0" y="20416"/>
                    <a:pt x="5907" y="26323"/>
                    <a:pt x="13161" y="26323"/>
                  </a:cubicBezTo>
                  <a:cubicBezTo>
                    <a:pt x="20416" y="26323"/>
                    <a:pt x="26323" y="20416"/>
                    <a:pt x="26323" y="13161"/>
                  </a:cubicBezTo>
                  <a:cubicBezTo>
                    <a:pt x="26323" y="5907"/>
                    <a:pt x="20416" y="0"/>
                    <a:pt x="13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8"/>
            <p:cNvSpPr/>
            <p:nvPr/>
          </p:nvSpPr>
          <p:spPr>
            <a:xfrm>
              <a:off x="3476675" y="3256375"/>
              <a:ext cx="658075" cy="658075"/>
            </a:xfrm>
            <a:custGeom>
              <a:avLst/>
              <a:gdLst/>
              <a:ahLst/>
              <a:cxnLst/>
              <a:rect l="l" t="t" r="r" b="b"/>
              <a:pathLst>
                <a:path w="26323" h="26323" extrusionOk="0">
                  <a:moveTo>
                    <a:pt x="13161" y="8186"/>
                  </a:moveTo>
                  <a:cubicBezTo>
                    <a:pt x="15906" y="8186"/>
                    <a:pt x="18137" y="10416"/>
                    <a:pt x="18137" y="13161"/>
                  </a:cubicBezTo>
                  <a:cubicBezTo>
                    <a:pt x="18137" y="15906"/>
                    <a:pt x="15906" y="18161"/>
                    <a:pt x="13161" y="18161"/>
                  </a:cubicBezTo>
                  <a:cubicBezTo>
                    <a:pt x="10416" y="18161"/>
                    <a:pt x="8162" y="15906"/>
                    <a:pt x="8162" y="13161"/>
                  </a:cubicBezTo>
                  <a:cubicBezTo>
                    <a:pt x="8162" y="10416"/>
                    <a:pt x="10416" y="8186"/>
                    <a:pt x="13161" y="8186"/>
                  </a:cubicBezTo>
                  <a:close/>
                  <a:moveTo>
                    <a:pt x="13161" y="0"/>
                  </a:moveTo>
                  <a:cubicBezTo>
                    <a:pt x="5907" y="0"/>
                    <a:pt x="0" y="5907"/>
                    <a:pt x="0" y="13161"/>
                  </a:cubicBezTo>
                  <a:cubicBezTo>
                    <a:pt x="0" y="20416"/>
                    <a:pt x="5907" y="26323"/>
                    <a:pt x="13161" y="26323"/>
                  </a:cubicBezTo>
                  <a:cubicBezTo>
                    <a:pt x="20416" y="26323"/>
                    <a:pt x="26323" y="20416"/>
                    <a:pt x="26323" y="13161"/>
                  </a:cubicBezTo>
                  <a:cubicBezTo>
                    <a:pt x="26323" y="5907"/>
                    <a:pt x="20416" y="0"/>
                    <a:pt x="13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8"/>
            <p:cNvSpPr/>
            <p:nvPr/>
          </p:nvSpPr>
          <p:spPr>
            <a:xfrm>
              <a:off x="2234075" y="1279725"/>
              <a:ext cx="3083225" cy="3142050"/>
            </a:xfrm>
            <a:custGeom>
              <a:avLst/>
              <a:gdLst/>
              <a:ahLst/>
              <a:cxnLst/>
              <a:rect l="l" t="t" r="r" b="b"/>
              <a:pathLst>
                <a:path w="123329" h="125682" extrusionOk="0">
                  <a:moveTo>
                    <a:pt x="34092" y="16348"/>
                  </a:moveTo>
                  <a:lnTo>
                    <a:pt x="34092" y="16348"/>
                  </a:lnTo>
                  <a:cubicBezTo>
                    <a:pt x="31102" y="21373"/>
                    <a:pt x="29386" y="27206"/>
                    <a:pt x="29386" y="33455"/>
                  </a:cubicBezTo>
                  <a:cubicBezTo>
                    <a:pt x="29386" y="51812"/>
                    <a:pt x="44239" y="66763"/>
                    <a:pt x="62547" y="66910"/>
                  </a:cubicBezTo>
                  <a:cubicBezTo>
                    <a:pt x="62718" y="66934"/>
                    <a:pt x="62890" y="66934"/>
                    <a:pt x="63062" y="66934"/>
                  </a:cubicBezTo>
                  <a:cubicBezTo>
                    <a:pt x="77007" y="66934"/>
                    <a:pt x="88355" y="78282"/>
                    <a:pt x="88355" y="92227"/>
                  </a:cubicBezTo>
                  <a:cubicBezTo>
                    <a:pt x="88355" y="105560"/>
                    <a:pt x="77987" y="116516"/>
                    <a:pt x="64875" y="117447"/>
                  </a:cubicBezTo>
                  <a:cubicBezTo>
                    <a:pt x="64189" y="117471"/>
                    <a:pt x="63503" y="117496"/>
                    <a:pt x="62841" y="117496"/>
                  </a:cubicBezTo>
                  <a:cubicBezTo>
                    <a:pt x="32695" y="117496"/>
                    <a:pt x="8162" y="92963"/>
                    <a:pt x="8162" y="62841"/>
                  </a:cubicBezTo>
                  <a:cubicBezTo>
                    <a:pt x="8162" y="43234"/>
                    <a:pt x="18554" y="26005"/>
                    <a:pt x="34092" y="16348"/>
                  </a:cubicBezTo>
                  <a:close/>
                  <a:moveTo>
                    <a:pt x="62841" y="1"/>
                  </a:moveTo>
                  <a:cubicBezTo>
                    <a:pt x="28186" y="1"/>
                    <a:pt x="0" y="28186"/>
                    <a:pt x="0" y="62841"/>
                  </a:cubicBezTo>
                  <a:cubicBezTo>
                    <a:pt x="0" y="97399"/>
                    <a:pt x="28038" y="125510"/>
                    <a:pt x="62571" y="125657"/>
                  </a:cubicBezTo>
                  <a:cubicBezTo>
                    <a:pt x="62743" y="125682"/>
                    <a:pt x="62914" y="125682"/>
                    <a:pt x="63062" y="125682"/>
                  </a:cubicBezTo>
                  <a:cubicBezTo>
                    <a:pt x="63797" y="125682"/>
                    <a:pt x="64508" y="125657"/>
                    <a:pt x="65218" y="125608"/>
                  </a:cubicBezTo>
                  <a:cubicBezTo>
                    <a:pt x="91492" y="124628"/>
                    <a:pt x="114334" y="107496"/>
                    <a:pt x="122569" y="82375"/>
                  </a:cubicBezTo>
                  <a:cubicBezTo>
                    <a:pt x="123255" y="80218"/>
                    <a:pt x="122103" y="77914"/>
                    <a:pt x="119946" y="77228"/>
                  </a:cubicBezTo>
                  <a:cubicBezTo>
                    <a:pt x="119524" y="77087"/>
                    <a:pt x="119095" y="77021"/>
                    <a:pt x="118673" y="77021"/>
                  </a:cubicBezTo>
                  <a:cubicBezTo>
                    <a:pt x="116964" y="77021"/>
                    <a:pt x="115370" y="78116"/>
                    <a:pt x="114800" y="79826"/>
                  </a:cubicBezTo>
                  <a:cubicBezTo>
                    <a:pt x="110731" y="92301"/>
                    <a:pt x="102496" y="102521"/>
                    <a:pt x="91933" y="109138"/>
                  </a:cubicBezTo>
                  <a:cubicBezTo>
                    <a:pt x="94849" y="104163"/>
                    <a:pt x="96540" y="98404"/>
                    <a:pt x="96540" y="92227"/>
                  </a:cubicBezTo>
                  <a:cubicBezTo>
                    <a:pt x="96540" y="73870"/>
                    <a:pt x="81664" y="58945"/>
                    <a:pt x="63356" y="58773"/>
                  </a:cubicBezTo>
                  <a:cubicBezTo>
                    <a:pt x="63184" y="58748"/>
                    <a:pt x="63012" y="58748"/>
                    <a:pt x="62841" y="58748"/>
                  </a:cubicBezTo>
                  <a:cubicBezTo>
                    <a:pt x="48895" y="58748"/>
                    <a:pt x="37548" y="47401"/>
                    <a:pt x="37548" y="33455"/>
                  </a:cubicBezTo>
                  <a:cubicBezTo>
                    <a:pt x="37548" y="19510"/>
                    <a:pt x="48895" y="8162"/>
                    <a:pt x="62841" y="8162"/>
                  </a:cubicBezTo>
                  <a:cubicBezTo>
                    <a:pt x="86639" y="8162"/>
                    <a:pt x="107569" y="23382"/>
                    <a:pt x="114873" y="46028"/>
                  </a:cubicBezTo>
                  <a:cubicBezTo>
                    <a:pt x="115427" y="47769"/>
                    <a:pt x="117034" y="48871"/>
                    <a:pt x="118754" y="48871"/>
                  </a:cubicBezTo>
                  <a:cubicBezTo>
                    <a:pt x="119166" y="48871"/>
                    <a:pt x="119584" y="48808"/>
                    <a:pt x="119995" y="48675"/>
                  </a:cubicBezTo>
                  <a:cubicBezTo>
                    <a:pt x="122152" y="47965"/>
                    <a:pt x="123329" y="45661"/>
                    <a:pt x="122642" y="43528"/>
                  </a:cubicBezTo>
                  <a:cubicBezTo>
                    <a:pt x="118598" y="30980"/>
                    <a:pt x="110829" y="20172"/>
                    <a:pt x="100168" y="12304"/>
                  </a:cubicBezTo>
                  <a:cubicBezTo>
                    <a:pt x="89310" y="4241"/>
                    <a:pt x="76394" y="1"/>
                    <a:pt x="62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8"/>
            <p:cNvSpPr/>
            <p:nvPr/>
          </p:nvSpPr>
          <p:spPr>
            <a:xfrm>
              <a:off x="1660575" y="2125300"/>
              <a:ext cx="204050" cy="1454000"/>
            </a:xfrm>
            <a:custGeom>
              <a:avLst/>
              <a:gdLst/>
              <a:ahLst/>
              <a:cxnLst/>
              <a:rect l="l" t="t" r="r" b="b"/>
              <a:pathLst>
                <a:path w="8162" h="58160" extrusionOk="0">
                  <a:moveTo>
                    <a:pt x="4069" y="0"/>
                  </a:moveTo>
                  <a:cubicBezTo>
                    <a:pt x="1814" y="0"/>
                    <a:pt x="0" y="1838"/>
                    <a:pt x="0" y="4093"/>
                  </a:cubicBezTo>
                  <a:lnTo>
                    <a:pt x="0" y="54091"/>
                  </a:lnTo>
                  <a:cubicBezTo>
                    <a:pt x="0" y="56346"/>
                    <a:pt x="1814" y="58159"/>
                    <a:pt x="4069" y="58159"/>
                  </a:cubicBezTo>
                  <a:cubicBezTo>
                    <a:pt x="6323" y="58159"/>
                    <a:pt x="8162" y="56346"/>
                    <a:pt x="8162" y="54091"/>
                  </a:cubicBezTo>
                  <a:lnTo>
                    <a:pt x="8162" y="4093"/>
                  </a:lnTo>
                  <a:cubicBezTo>
                    <a:pt x="8162" y="1838"/>
                    <a:pt x="6323" y="0"/>
                    <a:pt x="40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8"/>
            <p:cNvSpPr/>
            <p:nvPr/>
          </p:nvSpPr>
          <p:spPr>
            <a:xfrm>
              <a:off x="4695375" y="3752825"/>
              <a:ext cx="1107825" cy="1088050"/>
            </a:xfrm>
            <a:custGeom>
              <a:avLst/>
              <a:gdLst/>
              <a:ahLst/>
              <a:cxnLst/>
              <a:rect l="l" t="t" r="r" b="b"/>
              <a:pathLst>
                <a:path w="44313" h="43522" extrusionOk="0">
                  <a:moveTo>
                    <a:pt x="39827" y="0"/>
                  </a:moveTo>
                  <a:cubicBezTo>
                    <a:pt x="38779" y="0"/>
                    <a:pt x="37731" y="399"/>
                    <a:pt x="36935" y="1195"/>
                  </a:cubicBezTo>
                  <a:lnTo>
                    <a:pt x="1593" y="36537"/>
                  </a:lnTo>
                  <a:cubicBezTo>
                    <a:pt x="0" y="38130"/>
                    <a:pt x="0" y="40728"/>
                    <a:pt x="1593" y="42321"/>
                  </a:cubicBezTo>
                  <a:cubicBezTo>
                    <a:pt x="2378" y="43105"/>
                    <a:pt x="3431" y="43522"/>
                    <a:pt x="4461" y="43522"/>
                  </a:cubicBezTo>
                  <a:cubicBezTo>
                    <a:pt x="5515" y="43522"/>
                    <a:pt x="6569" y="43105"/>
                    <a:pt x="7353" y="42321"/>
                  </a:cubicBezTo>
                  <a:lnTo>
                    <a:pt x="42719" y="6955"/>
                  </a:lnTo>
                  <a:cubicBezTo>
                    <a:pt x="44312" y="5362"/>
                    <a:pt x="44312" y="2788"/>
                    <a:pt x="42719" y="1195"/>
                  </a:cubicBezTo>
                  <a:cubicBezTo>
                    <a:pt x="41922" y="399"/>
                    <a:pt x="40875" y="0"/>
                    <a:pt x="39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8"/>
            <p:cNvSpPr/>
            <p:nvPr/>
          </p:nvSpPr>
          <p:spPr>
            <a:xfrm>
              <a:off x="1806400" y="864475"/>
              <a:ext cx="1108425" cy="1088050"/>
            </a:xfrm>
            <a:custGeom>
              <a:avLst/>
              <a:gdLst/>
              <a:ahLst/>
              <a:cxnLst/>
              <a:rect l="l" t="t" r="r" b="b"/>
              <a:pathLst>
                <a:path w="44337" h="43522" extrusionOk="0">
                  <a:moveTo>
                    <a:pt x="39852" y="0"/>
                  </a:moveTo>
                  <a:cubicBezTo>
                    <a:pt x="38804" y="0"/>
                    <a:pt x="37756" y="398"/>
                    <a:pt x="36960" y="1195"/>
                  </a:cubicBezTo>
                  <a:lnTo>
                    <a:pt x="1618" y="36537"/>
                  </a:lnTo>
                  <a:cubicBezTo>
                    <a:pt x="0" y="38130"/>
                    <a:pt x="0" y="40728"/>
                    <a:pt x="1618" y="42321"/>
                  </a:cubicBezTo>
                  <a:cubicBezTo>
                    <a:pt x="2402" y="43105"/>
                    <a:pt x="3456" y="43522"/>
                    <a:pt x="4485" y="43522"/>
                  </a:cubicBezTo>
                  <a:cubicBezTo>
                    <a:pt x="5539" y="43522"/>
                    <a:pt x="6593" y="43105"/>
                    <a:pt x="7377" y="42321"/>
                  </a:cubicBezTo>
                  <a:lnTo>
                    <a:pt x="42744" y="6954"/>
                  </a:lnTo>
                  <a:cubicBezTo>
                    <a:pt x="44337" y="5361"/>
                    <a:pt x="44337" y="2788"/>
                    <a:pt x="42744" y="1195"/>
                  </a:cubicBezTo>
                  <a:cubicBezTo>
                    <a:pt x="41947" y="398"/>
                    <a:pt x="40899" y="0"/>
                    <a:pt x="398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8"/>
            <p:cNvSpPr/>
            <p:nvPr/>
          </p:nvSpPr>
          <p:spPr>
            <a:xfrm>
              <a:off x="1806400" y="3752825"/>
              <a:ext cx="1108425" cy="1088050"/>
            </a:xfrm>
            <a:custGeom>
              <a:avLst/>
              <a:gdLst/>
              <a:ahLst/>
              <a:cxnLst/>
              <a:rect l="l" t="t" r="r" b="b"/>
              <a:pathLst>
                <a:path w="44337" h="43522" extrusionOk="0">
                  <a:moveTo>
                    <a:pt x="4498" y="0"/>
                  </a:moveTo>
                  <a:cubicBezTo>
                    <a:pt x="3456" y="0"/>
                    <a:pt x="2414" y="399"/>
                    <a:pt x="1618" y="1195"/>
                  </a:cubicBezTo>
                  <a:cubicBezTo>
                    <a:pt x="0" y="2788"/>
                    <a:pt x="0" y="5362"/>
                    <a:pt x="1618" y="6955"/>
                  </a:cubicBezTo>
                  <a:lnTo>
                    <a:pt x="36960" y="42321"/>
                  </a:lnTo>
                  <a:cubicBezTo>
                    <a:pt x="37768" y="43105"/>
                    <a:pt x="38798" y="43522"/>
                    <a:pt x="39852" y="43522"/>
                  </a:cubicBezTo>
                  <a:cubicBezTo>
                    <a:pt x="40881" y="43522"/>
                    <a:pt x="41935" y="43105"/>
                    <a:pt x="42744" y="42321"/>
                  </a:cubicBezTo>
                  <a:cubicBezTo>
                    <a:pt x="44337" y="40728"/>
                    <a:pt x="44337" y="38130"/>
                    <a:pt x="42744" y="36537"/>
                  </a:cubicBezTo>
                  <a:lnTo>
                    <a:pt x="7377" y="1195"/>
                  </a:lnTo>
                  <a:cubicBezTo>
                    <a:pt x="6581" y="399"/>
                    <a:pt x="5539" y="0"/>
                    <a:pt x="4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8"/>
            <p:cNvSpPr/>
            <p:nvPr/>
          </p:nvSpPr>
          <p:spPr>
            <a:xfrm>
              <a:off x="4695375" y="864475"/>
              <a:ext cx="1107825" cy="1088050"/>
            </a:xfrm>
            <a:custGeom>
              <a:avLst/>
              <a:gdLst/>
              <a:ahLst/>
              <a:cxnLst/>
              <a:rect l="l" t="t" r="r" b="b"/>
              <a:pathLst>
                <a:path w="44313" h="43522" extrusionOk="0">
                  <a:moveTo>
                    <a:pt x="4473" y="0"/>
                  </a:moveTo>
                  <a:cubicBezTo>
                    <a:pt x="3431" y="0"/>
                    <a:pt x="2390" y="398"/>
                    <a:pt x="1593" y="1195"/>
                  </a:cubicBezTo>
                  <a:cubicBezTo>
                    <a:pt x="0" y="2788"/>
                    <a:pt x="0" y="5361"/>
                    <a:pt x="1593" y="6954"/>
                  </a:cubicBezTo>
                  <a:lnTo>
                    <a:pt x="36935" y="42321"/>
                  </a:lnTo>
                  <a:cubicBezTo>
                    <a:pt x="37744" y="43105"/>
                    <a:pt x="38773" y="43522"/>
                    <a:pt x="39827" y="43522"/>
                  </a:cubicBezTo>
                  <a:cubicBezTo>
                    <a:pt x="40881" y="43522"/>
                    <a:pt x="41910" y="43105"/>
                    <a:pt x="42719" y="42321"/>
                  </a:cubicBezTo>
                  <a:cubicBezTo>
                    <a:pt x="44312" y="40728"/>
                    <a:pt x="44312" y="38130"/>
                    <a:pt x="42719" y="36537"/>
                  </a:cubicBezTo>
                  <a:lnTo>
                    <a:pt x="7353" y="1195"/>
                  </a:lnTo>
                  <a:cubicBezTo>
                    <a:pt x="6556" y="398"/>
                    <a:pt x="5515" y="0"/>
                    <a:pt x="447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8"/>
            <p:cNvSpPr/>
            <p:nvPr/>
          </p:nvSpPr>
          <p:spPr>
            <a:xfrm>
              <a:off x="3077800" y="4792450"/>
              <a:ext cx="1454000" cy="204675"/>
            </a:xfrm>
            <a:custGeom>
              <a:avLst/>
              <a:gdLst/>
              <a:ahLst/>
              <a:cxnLst/>
              <a:rect l="l" t="t" r="r" b="b"/>
              <a:pathLst>
                <a:path w="58160" h="8187" extrusionOk="0">
                  <a:moveTo>
                    <a:pt x="4093" y="1"/>
                  </a:moveTo>
                  <a:cubicBezTo>
                    <a:pt x="1838" y="1"/>
                    <a:pt x="0" y="1839"/>
                    <a:pt x="0" y="4094"/>
                  </a:cubicBezTo>
                  <a:cubicBezTo>
                    <a:pt x="0" y="6348"/>
                    <a:pt x="1838" y="8187"/>
                    <a:pt x="4093" y="8187"/>
                  </a:cubicBezTo>
                  <a:lnTo>
                    <a:pt x="54091" y="8187"/>
                  </a:lnTo>
                  <a:cubicBezTo>
                    <a:pt x="56346" y="8187"/>
                    <a:pt x="58159" y="6348"/>
                    <a:pt x="58159" y="4094"/>
                  </a:cubicBezTo>
                  <a:cubicBezTo>
                    <a:pt x="58159" y="1839"/>
                    <a:pt x="56346" y="1"/>
                    <a:pt x="5409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8"/>
            <p:cNvSpPr/>
            <p:nvPr/>
          </p:nvSpPr>
          <p:spPr>
            <a:xfrm>
              <a:off x="5744950" y="2125300"/>
              <a:ext cx="204675" cy="1454000"/>
            </a:xfrm>
            <a:custGeom>
              <a:avLst/>
              <a:gdLst/>
              <a:ahLst/>
              <a:cxnLst/>
              <a:rect l="l" t="t" r="r" b="b"/>
              <a:pathLst>
                <a:path w="8187" h="58160" extrusionOk="0">
                  <a:moveTo>
                    <a:pt x="4094" y="0"/>
                  </a:moveTo>
                  <a:cubicBezTo>
                    <a:pt x="1839" y="0"/>
                    <a:pt x="1" y="1838"/>
                    <a:pt x="1" y="4093"/>
                  </a:cubicBezTo>
                  <a:lnTo>
                    <a:pt x="1" y="54091"/>
                  </a:lnTo>
                  <a:cubicBezTo>
                    <a:pt x="1" y="56346"/>
                    <a:pt x="1839" y="58159"/>
                    <a:pt x="4094" y="58159"/>
                  </a:cubicBezTo>
                  <a:cubicBezTo>
                    <a:pt x="6348" y="58159"/>
                    <a:pt x="8187" y="56346"/>
                    <a:pt x="8187" y="54091"/>
                  </a:cubicBezTo>
                  <a:lnTo>
                    <a:pt x="8187" y="4093"/>
                  </a:lnTo>
                  <a:cubicBezTo>
                    <a:pt x="8187" y="1838"/>
                    <a:pt x="6348" y="0"/>
                    <a:pt x="40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8"/>
            <p:cNvSpPr/>
            <p:nvPr/>
          </p:nvSpPr>
          <p:spPr>
            <a:xfrm>
              <a:off x="3077800" y="708075"/>
              <a:ext cx="1454000" cy="204050"/>
            </a:xfrm>
            <a:custGeom>
              <a:avLst/>
              <a:gdLst/>
              <a:ahLst/>
              <a:cxnLst/>
              <a:rect l="l" t="t" r="r" b="b"/>
              <a:pathLst>
                <a:path w="58160" h="8162" extrusionOk="0">
                  <a:moveTo>
                    <a:pt x="4093" y="0"/>
                  </a:moveTo>
                  <a:cubicBezTo>
                    <a:pt x="1838" y="0"/>
                    <a:pt x="0" y="1814"/>
                    <a:pt x="0" y="4069"/>
                  </a:cubicBezTo>
                  <a:cubicBezTo>
                    <a:pt x="0" y="6323"/>
                    <a:pt x="1838" y="8162"/>
                    <a:pt x="4093" y="8162"/>
                  </a:cubicBezTo>
                  <a:lnTo>
                    <a:pt x="54091" y="8162"/>
                  </a:lnTo>
                  <a:cubicBezTo>
                    <a:pt x="56346" y="8162"/>
                    <a:pt x="58159" y="6323"/>
                    <a:pt x="58159" y="4069"/>
                  </a:cubicBezTo>
                  <a:cubicBezTo>
                    <a:pt x="58159" y="1814"/>
                    <a:pt x="56346" y="0"/>
                    <a:pt x="5409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8"/>
            <p:cNvSpPr/>
            <p:nvPr/>
          </p:nvSpPr>
          <p:spPr>
            <a:xfrm>
              <a:off x="5171450" y="2752100"/>
              <a:ext cx="204050" cy="204050"/>
            </a:xfrm>
            <a:custGeom>
              <a:avLst/>
              <a:gdLst/>
              <a:ahLst/>
              <a:cxnLst/>
              <a:rect l="l" t="t" r="r" b="b"/>
              <a:pathLst>
                <a:path w="8162" h="8162" extrusionOk="0">
                  <a:moveTo>
                    <a:pt x="4093" y="0"/>
                  </a:moveTo>
                  <a:cubicBezTo>
                    <a:pt x="3015" y="0"/>
                    <a:pt x="1961" y="442"/>
                    <a:pt x="1201" y="1201"/>
                  </a:cubicBezTo>
                  <a:cubicBezTo>
                    <a:pt x="442" y="1961"/>
                    <a:pt x="0" y="3015"/>
                    <a:pt x="0" y="4093"/>
                  </a:cubicBezTo>
                  <a:cubicBezTo>
                    <a:pt x="0" y="5147"/>
                    <a:pt x="442" y="6201"/>
                    <a:pt x="1201" y="6961"/>
                  </a:cubicBezTo>
                  <a:cubicBezTo>
                    <a:pt x="1961" y="7721"/>
                    <a:pt x="3015" y="8162"/>
                    <a:pt x="4093" y="8162"/>
                  </a:cubicBezTo>
                  <a:cubicBezTo>
                    <a:pt x="5172" y="8162"/>
                    <a:pt x="6226" y="7721"/>
                    <a:pt x="6985" y="6961"/>
                  </a:cubicBezTo>
                  <a:cubicBezTo>
                    <a:pt x="7745" y="6201"/>
                    <a:pt x="8162" y="5147"/>
                    <a:pt x="8162" y="4093"/>
                  </a:cubicBezTo>
                  <a:cubicBezTo>
                    <a:pt x="8162" y="3015"/>
                    <a:pt x="7745" y="1961"/>
                    <a:pt x="6985" y="1201"/>
                  </a:cubicBezTo>
                  <a:cubicBezTo>
                    <a:pt x="6226" y="442"/>
                    <a:pt x="5172" y="0"/>
                    <a:pt x="40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 name="Google Shape;475;p38"/>
          <p:cNvGrpSpPr/>
          <p:nvPr/>
        </p:nvGrpSpPr>
        <p:grpSpPr>
          <a:xfrm>
            <a:off x="4361158" y="2708321"/>
            <a:ext cx="335873" cy="352391"/>
            <a:chOff x="1313150" y="238125"/>
            <a:chExt cx="4983275" cy="5228350"/>
          </a:xfrm>
        </p:grpSpPr>
        <p:sp>
          <p:nvSpPr>
            <p:cNvPr id="476" name="Google Shape;476;p38"/>
            <p:cNvSpPr/>
            <p:nvPr/>
          </p:nvSpPr>
          <p:spPr>
            <a:xfrm>
              <a:off x="1313150" y="238125"/>
              <a:ext cx="4983275" cy="5228350"/>
            </a:xfrm>
            <a:custGeom>
              <a:avLst/>
              <a:gdLst/>
              <a:ahLst/>
              <a:cxnLst/>
              <a:rect l="l" t="t" r="r" b="b"/>
              <a:pathLst>
                <a:path w="199331" h="209134" extrusionOk="0">
                  <a:moveTo>
                    <a:pt x="191169" y="8161"/>
                  </a:moveTo>
                  <a:lnTo>
                    <a:pt x="191169" y="19656"/>
                  </a:lnTo>
                  <a:cubicBezTo>
                    <a:pt x="191169" y="20538"/>
                    <a:pt x="190900" y="21372"/>
                    <a:pt x="190409" y="22058"/>
                  </a:cubicBezTo>
                  <a:lnTo>
                    <a:pt x="177224" y="22058"/>
                  </a:lnTo>
                  <a:cubicBezTo>
                    <a:pt x="176734" y="21372"/>
                    <a:pt x="176464" y="20538"/>
                    <a:pt x="176464" y="19656"/>
                  </a:cubicBezTo>
                  <a:lnTo>
                    <a:pt x="176464" y="8161"/>
                  </a:lnTo>
                  <a:close/>
                  <a:moveTo>
                    <a:pt x="22867" y="8161"/>
                  </a:moveTo>
                  <a:lnTo>
                    <a:pt x="22867" y="19656"/>
                  </a:lnTo>
                  <a:cubicBezTo>
                    <a:pt x="22867" y="21984"/>
                    <a:pt x="20980" y="23896"/>
                    <a:pt x="18627" y="23896"/>
                  </a:cubicBezTo>
                  <a:lnTo>
                    <a:pt x="12402" y="23896"/>
                  </a:lnTo>
                  <a:cubicBezTo>
                    <a:pt x="10074" y="23896"/>
                    <a:pt x="8162" y="21984"/>
                    <a:pt x="8162" y="19656"/>
                  </a:cubicBezTo>
                  <a:lnTo>
                    <a:pt x="8162" y="8161"/>
                  </a:lnTo>
                  <a:close/>
                  <a:moveTo>
                    <a:pt x="64949" y="8161"/>
                  </a:moveTo>
                  <a:lnTo>
                    <a:pt x="64949" y="19656"/>
                  </a:lnTo>
                  <a:cubicBezTo>
                    <a:pt x="64949" y="21984"/>
                    <a:pt x="63037" y="23896"/>
                    <a:pt x="60709" y="23896"/>
                  </a:cubicBezTo>
                  <a:lnTo>
                    <a:pt x="54484" y="23896"/>
                  </a:lnTo>
                  <a:cubicBezTo>
                    <a:pt x="52155" y="23896"/>
                    <a:pt x="50244" y="21984"/>
                    <a:pt x="50244" y="19656"/>
                  </a:cubicBezTo>
                  <a:lnTo>
                    <a:pt x="50244" y="8161"/>
                  </a:lnTo>
                  <a:close/>
                  <a:moveTo>
                    <a:pt x="107031" y="8161"/>
                  </a:moveTo>
                  <a:lnTo>
                    <a:pt x="107031" y="19656"/>
                  </a:lnTo>
                  <a:cubicBezTo>
                    <a:pt x="107031" y="21984"/>
                    <a:pt x="105119" y="23896"/>
                    <a:pt x="102791" y="23896"/>
                  </a:cubicBezTo>
                  <a:lnTo>
                    <a:pt x="96565" y="23896"/>
                  </a:lnTo>
                  <a:cubicBezTo>
                    <a:pt x="94212" y="23896"/>
                    <a:pt x="92325" y="21984"/>
                    <a:pt x="92325" y="19656"/>
                  </a:cubicBezTo>
                  <a:lnTo>
                    <a:pt x="92325" y="8161"/>
                  </a:lnTo>
                  <a:close/>
                  <a:moveTo>
                    <a:pt x="149088" y="8161"/>
                  </a:moveTo>
                  <a:lnTo>
                    <a:pt x="149088" y="19656"/>
                  </a:lnTo>
                  <a:cubicBezTo>
                    <a:pt x="149088" y="20783"/>
                    <a:pt x="148646" y="21813"/>
                    <a:pt x="147911" y="22573"/>
                  </a:cubicBezTo>
                  <a:cubicBezTo>
                    <a:pt x="147568" y="22793"/>
                    <a:pt x="147225" y="23038"/>
                    <a:pt x="146955" y="23332"/>
                  </a:cubicBezTo>
                  <a:cubicBezTo>
                    <a:pt x="146318" y="23700"/>
                    <a:pt x="145607" y="23896"/>
                    <a:pt x="144848" y="23896"/>
                  </a:cubicBezTo>
                  <a:lnTo>
                    <a:pt x="138622" y="23896"/>
                  </a:lnTo>
                  <a:cubicBezTo>
                    <a:pt x="137863" y="23896"/>
                    <a:pt x="137152" y="23700"/>
                    <a:pt x="136539" y="23332"/>
                  </a:cubicBezTo>
                  <a:cubicBezTo>
                    <a:pt x="136270" y="23038"/>
                    <a:pt x="135926" y="22769"/>
                    <a:pt x="135559" y="22573"/>
                  </a:cubicBezTo>
                  <a:cubicBezTo>
                    <a:pt x="134848" y="21813"/>
                    <a:pt x="134382" y="20783"/>
                    <a:pt x="134382" y="19656"/>
                  </a:cubicBezTo>
                  <a:lnTo>
                    <a:pt x="134382" y="8161"/>
                  </a:lnTo>
                  <a:close/>
                  <a:moveTo>
                    <a:pt x="103893" y="32057"/>
                  </a:moveTo>
                  <a:lnTo>
                    <a:pt x="103893" y="59826"/>
                  </a:lnTo>
                  <a:cubicBezTo>
                    <a:pt x="102521" y="60022"/>
                    <a:pt x="101099" y="60145"/>
                    <a:pt x="99678" y="60145"/>
                  </a:cubicBezTo>
                  <a:cubicBezTo>
                    <a:pt x="98330" y="60145"/>
                    <a:pt x="97006" y="60046"/>
                    <a:pt x="95732" y="59875"/>
                  </a:cubicBezTo>
                  <a:lnTo>
                    <a:pt x="95732" y="32057"/>
                  </a:lnTo>
                  <a:close/>
                  <a:moveTo>
                    <a:pt x="137618" y="32033"/>
                  </a:moveTo>
                  <a:cubicBezTo>
                    <a:pt x="137961" y="32057"/>
                    <a:pt x="138279" y="32057"/>
                    <a:pt x="138622" y="32057"/>
                  </a:cubicBezTo>
                  <a:lnTo>
                    <a:pt x="144848" y="32057"/>
                  </a:lnTo>
                  <a:cubicBezTo>
                    <a:pt x="145166" y="32057"/>
                    <a:pt x="145485" y="32057"/>
                    <a:pt x="145803" y="32033"/>
                  </a:cubicBezTo>
                  <a:lnTo>
                    <a:pt x="145803" y="32033"/>
                  </a:lnTo>
                  <a:cubicBezTo>
                    <a:pt x="144897" y="56689"/>
                    <a:pt x="124554" y="76467"/>
                    <a:pt x="99678" y="76467"/>
                  </a:cubicBezTo>
                  <a:cubicBezTo>
                    <a:pt x="74802" y="76467"/>
                    <a:pt x="54459" y="56689"/>
                    <a:pt x="53552" y="32033"/>
                  </a:cubicBezTo>
                  <a:lnTo>
                    <a:pt x="53552" y="32033"/>
                  </a:lnTo>
                  <a:cubicBezTo>
                    <a:pt x="53847" y="32057"/>
                    <a:pt x="54165" y="32057"/>
                    <a:pt x="54484" y="32057"/>
                  </a:cubicBezTo>
                  <a:lnTo>
                    <a:pt x="60709" y="32057"/>
                  </a:lnTo>
                  <a:cubicBezTo>
                    <a:pt x="61052" y="32057"/>
                    <a:pt x="61395" y="32057"/>
                    <a:pt x="61714" y="32033"/>
                  </a:cubicBezTo>
                  <a:cubicBezTo>
                    <a:pt x="62621" y="52179"/>
                    <a:pt x="79287" y="68306"/>
                    <a:pt x="99678" y="68306"/>
                  </a:cubicBezTo>
                  <a:cubicBezTo>
                    <a:pt x="120045" y="68306"/>
                    <a:pt x="136735" y="52179"/>
                    <a:pt x="137618" y="32033"/>
                  </a:cubicBezTo>
                  <a:close/>
                  <a:moveTo>
                    <a:pt x="103893" y="84653"/>
                  </a:moveTo>
                  <a:lnTo>
                    <a:pt x="103893" y="92006"/>
                  </a:lnTo>
                  <a:lnTo>
                    <a:pt x="95732" y="92006"/>
                  </a:lnTo>
                  <a:lnTo>
                    <a:pt x="95732" y="84653"/>
                  </a:lnTo>
                  <a:close/>
                  <a:moveTo>
                    <a:pt x="103893" y="116833"/>
                  </a:moveTo>
                  <a:lnTo>
                    <a:pt x="103893" y="139700"/>
                  </a:lnTo>
                  <a:lnTo>
                    <a:pt x="95732" y="139700"/>
                  </a:lnTo>
                  <a:lnTo>
                    <a:pt x="95732" y="116833"/>
                  </a:lnTo>
                  <a:close/>
                  <a:moveTo>
                    <a:pt x="105536" y="147861"/>
                  </a:moveTo>
                  <a:lnTo>
                    <a:pt x="105536" y="162567"/>
                  </a:lnTo>
                  <a:lnTo>
                    <a:pt x="94090" y="162567"/>
                  </a:lnTo>
                  <a:lnTo>
                    <a:pt x="94090" y="147861"/>
                  </a:lnTo>
                  <a:close/>
                  <a:moveTo>
                    <a:pt x="126368" y="170753"/>
                  </a:moveTo>
                  <a:lnTo>
                    <a:pt x="130633" y="178914"/>
                  </a:lnTo>
                  <a:lnTo>
                    <a:pt x="68699" y="178914"/>
                  </a:lnTo>
                  <a:lnTo>
                    <a:pt x="72963" y="170753"/>
                  </a:lnTo>
                  <a:close/>
                  <a:moveTo>
                    <a:pt x="79507" y="187075"/>
                  </a:moveTo>
                  <a:lnTo>
                    <a:pt x="76174" y="200972"/>
                  </a:lnTo>
                  <a:lnTo>
                    <a:pt x="48822" y="200972"/>
                  </a:lnTo>
                  <a:lnTo>
                    <a:pt x="58503" y="187075"/>
                  </a:lnTo>
                  <a:close/>
                  <a:moveTo>
                    <a:pt x="111418" y="187075"/>
                  </a:moveTo>
                  <a:lnTo>
                    <a:pt x="114775" y="200972"/>
                  </a:lnTo>
                  <a:lnTo>
                    <a:pt x="84581" y="200972"/>
                  </a:lnTo>
                  <a:lnTo>
                    <a:pt x="87914" y="187075"/>
                  </a:lnTo>
                  <a:close/>
                  <a:moveTo>
                    <a:pt x="140828" y="187075"/>
                  </a:moveTo>
                  <a:lnTo>
                    <a:pt x="150534" y="200972"/>
                  </a:lnTo>
                  <a:lnTo>
                    <a:pt x="123182" y="200972"/>
                  </a:lnTo>
                  <a:lnTo>
                    <a:pt x="119824" y="187075"/>
                  </a:lnTo>
                  <a:close/>
                  <a:moveTo>
                    <a:pt x="4094" y="0"/>
                  </a:moveTo>
                  <a:cubicBezTo>
                    <a:pt x="1839" y="0"/>
                    <a:pt x="1" y="1838"/>
                    <a:pt x="1" y="4093"/>
                  </a:cubicBezTo>
                  <a:lnTo>
                    <a:pt x="1" y="19656"/>
                  </a:lnTo>
                  <a:cubicBezTo>
                    <a:pt x="1" y="22891"/>
                    <a:pt x="1251" y="25832"/>
                    <a:pt x="3260" y="28038"/>
                  </a:cubicBezTo>
                  <a:cubicBezTo>
                    <a:pt x="3285" y="51738"/>
                    <a:pt x="12525" y="74041"/>
                    <a:pt x="29289" y="90805"/>
                  </a:cubicBezTo>
                  <a:cubicBezTo>
                    <a:pt x="44999" y="106515"/>
                    <a:pt x="65537" y="115608"/>
                    <a:pt x="87546" y="116711"/>
                  </a:cubicBezTo>
                  <a:lnTo>
                    <a:pt x="87546" y="140533"/>
                  </a:lnTo>
                  <a:cubicBezTo>
                    <a:pt x="86566" y="141269"/>
                    <a:pt x="85929" y="142445"/>
                    <a:pt x="85929" y="143793"/>
                  </a:cubicBezTo>
                  <a:lnTo>
                    <a:pt x="85929" y="162567"/>
                  </a:lnTo>
                  <a:lnTo>
                    <a:pt x="70488" y="162567"/>
                  </a:lnTo>
                  <a:cubicBezTo>
                    <a:pt x="68968" y="162567"/>
                    <a:pt x="67571" y="163424"/>
                    <a:pt x="66861" y="164772"/>
                  </a:cubicBezTo>
                  <a:lnTo>
                    <a:pt x="59484" y="178914"/>
                  </a:lnTo>
                  <a:lnTo>
                    <a:pt x="56371" y="178914"/>
                  </a:lnTo>
                  <a:cubicBezTo>
                    <a:pt x="55047" y="178914"/>
                    <a:pt x="53773" y="179576"/>
                    <a:pt x="53013" y="180654"/>
                  </a:cubicBezTo>
                  <a:lnTo>
                    <a:pt x="37646" y="202712"/>
                  </a:lnTo>
                  <a:cubicBezTo>
                    <a:pt x="36764" y="203962"/>
                    <a:pt x="36666" y="205604"/>
                    <a:pt x="37352" y="206952"/>
                  </a:cubicBezTo>
                  <a:cubicBezTo>
                    <a:pt x="38063" y="208300"/>
                    <a:pt x="39460" y="209133"/>
                    <a:pt x="40979" y="209133"/>
                  </a:cubicBezTo>
                  <a:lnTo>
                    <a:pt x="158352" y="209133"/>
                  </a:lnTo>
                  <a:cubicBezTo>
                    <a:pt x="159871" y="209133"/>
                    <a:pt x="161268" y="208300"/>
                    <a:pt x="161979" y="206952"/>
                  </a:cubicBezTo>
                  <a:cubicBezTo>
                    <a:pt x="162690" y="205604"/>
                    <a:pt x="162567" y="203962"/>
                    <a:pt x="161710" y="202712"/>
                  </a:cubicBezTo>
                  <a:lnTo>
                    <a:pt x="146318" y="180654"/>
                  </a:lnTo>
                  <a:cubicBezTo>
                    <a:pt x="145558" y="179576"/>
                    <a:pt x="144308" y="178914"/>
                    <a:pt x="142960" y="178914"/>
                  </a:cubicBezTo>
                  <a:lnTo>
                    <a:pt x="139872" y="178914"/>
                  </a:lnTo>
                  <a:lnTo>
                    <a:pt x="132471" y="164772"/>
                  </a:lnTo>
                  <a:cubicBezTo>
                    <a:pt x="131760" y="163424"/>
                    <a:pt x="130363" y="162567"/>
                    <a:pt x="128843" y="162567"/>
                  </a:cubicBezTo>
                  <a:lnTo>
                    <a:pt x="113697" y="162567"/>
                  </a:lnTo>
                  <a:lnTo>
                    <a:pt x="113697" y="143793"/>
                  </a:lnTo>
                  <a:cubicBezTo>
                    <a:pt x="113697" y="142445"/>
                    <a:pt x="113060" y="141269"/>
                    <a:pt x="112055" y="140533"/>
                  </a:cubicBezTo>
                  <a:lnTo>
                    <a:pt x="112055" y="116686"/>
                  </a:lnTo>
                  <a:cubicBezTo>
                    <a:pt x="127152" y="115877"/>
                    <a:pt x="141735" y="111245"/>
                    <a:pt x="154529" y="103206"/>
                  </a:cubicBezTo>
                  <a:cubicBezTo>
                    <a:pt x="156440" y="102006"/>
                    <a:pt x="157004" y="99481"/>
                    <a:pt x="155803" y="97569"/>
                  </a:cubicBezTo>
                  <a:cubicBezTo>
                    <a:pt x="155029" y="96337"/>
                    <a:pt x="153704" y="95665"/>
                    <a:pt x="152348" y="95665"/>
                  </a:cubicBezTo>
                  <a:cubicBezTo>
                    <a:pt x="151601" y="95665"/>
                    <a:pt x="150845" y="95868"/>
                    <a:pt x="150166" y="96295"/>
                  </a:cubicBezTo>
                  <a:cubicBezTo>
                    <a:pt x="137323" y="104383"/>
                    <a:pt x="122471" y="108647"/>
                    <a:pt x="107227" y="108647"/>
                  </a:cubicBezTo>
                  <a:lnTo>
                    <a:pt x="92105" y="108647"/>
                  </a:lnTo>
                  <a:cubicBezTo>
                    <a:pt x="48994" y="108647"/>
                    <a:pt x="13677" y="74654"/>
                    <a:pt x="11544" y="32057"/>
                  </a:cubicBezTo>
                  <a:lnTo>
                    <a:pt x="19730" y="32057"/>
                  </a:lnTo>
                  <a:cubicBezTo>
                    <a:pt x="21838" y="70144"/>
                    <a:pt x="53503" y="100486"/>
                    <a:pt x="92105" y="100486"/>
                  </a:cubicBezTo>
                  <a:lnTo>
                    <a:pt x="107227" y="100486"/>
                  </a:lnTo>
                  <a:cubicBezTo>
                    <a:pt x="145852" y="100486"/>
                    <a:pt x="177518" y="70120"/>
                    <a:pt x="179626" y="32008"/>
                  </a:cubicBezTo>
                  <a:cubicBezTo>
                    <a:pt x="179969" y="32057"/>
                    <a:pt x="180336" y="32057"/>
                    <a:pt x="180704" y="32057"/>
                  </a:cubicBezTo>
                  <a:lnTo>
                    <a:pt x="186929" y="32057"/>
                  </a:lnTo>
                  <a:cubicBezTo>
                    <a:pt x="187223" y="32057"/>
                    <a:pt x="187517" y="32057"/>
                    <a:pt x="187787" y="32033"/>
                  </a:cubicBezTo>
                  <a:lnTo>
                    <a:pt x="187787" y="32033"/>
                  </a:lnTo>
                  <a:cubicBezTo>
                    <a:pt x="187101" y="46224"/>
                    <a:pt x="182689" y="59924"/>
                    <a:pt x="174944" y="71860"/>
                  </a:cubicBezTo>
                  <a:cubicBezTo>
                    <a:pt x="173719" y="73747"/>
                    <a:pt x="174258" y="76271"/>
                    <a:pt x="176145" y="77497"/>
                  </a:cubicBezTo>
                  <a:cubicBezTo>
                    <a:pt x="176830" y="77941"/>
                    <a:pt x="177598" y="78154"/>
                    <a:pt x="178358" y="78154"/>
                  </a:cubicBezTo>
                  <a:cubicBezTo>
                    <a:pt x="179693" y="78154"/>
                    <a:pt x="181001" y="77498"/>
                    <a:pt x="181782" y="76296"/>
                  </a:cubicBezTo>
                  <a:cubicBezTo>
                    <a:pt x="191120" y="61934"/>
                    <a:pt x="196046" y="45243"/>
                    <a:pt x="196071" y="28038"/>
                  </a:cubicBezTo>
                  <a:cubicBezTo>
                    <a:pt x="198105" y="25832"/>
                    <a:pt x="199331" y="22891"/>
                    <a:pt x="199331" y="19656"/>
                  </a:cubicBezTo>
                  <a:lnTo>
                    <a:pt x="199331" y="4093"/>
                  </a:lnTo>
                  <a:cubicBezTo>
                    <a:pt x="199331" y="1838"/>
                    <a:pt x="197517" y="0"/>
                    <a:pt x="195262" y="0"/>
                  </a:cubicBezTo>
                  <a:lnTo>
                    <a:pt x="172371" y="0"/>
                  </a:lnTo>
                  <a:cubicBezTo>
                    <a:pt x="170116" y="0"/>
                    <a:pt x="168302" y="1838"/>
                    <a:pt x="168302" y="4093"/>
                  </a:cubicBezTo>
                  <a:lnTo>
                    <a:pt x="168302" y="19656"/>
                  </a:lnTo>
                  <a:cubicBezTo>
                    <a:pt x="168302" y="22891"/>
                    <a:pt x="169528" y="25832"/>
                    <a:pt x="171562" y="28038"/>
                  </a:cubicBezTo>
                  <a:cubicBezTo>
                    <a:pt x="171538" y="61860"/>
                    <a:pt x="145264" y="89653"/>
                    <a:pt x="112055" y="92128"/>
                  </a:cubicBezTo>
                  <a:lnTo>
                    <a:pt x="112055" y="83207"/>
                  </a:lnTo>
                  <a:cubicBezTo>
                    <a:pt x="136073" y="77595"/>
                    <a:pt x="153989" y="56003"/>
                    <a:pt x="153989" y="30317"/>
                  </a:cubicBezTo>
                  <a:lnTo>
                    <a:pt x="153989" y="28038"/>
                  </a:lnTo>
                  <a:cubicBezTo>
                    <a:pt x="156024" y="25832"/>
                    <a:pt x="157274" y="22891"/>
                    <a:pt x="157274" y="19656"/>
                  </a:cubicBezTo>
                  <a:lnTo>
                    <a:pt x="157274" y="4093"/>
                  </a:lnTo>
                  <a:cubicBezTo>
                    <a:pt x="157274" y="1838"/>
                    <a:pt x="155435" y="0"/>
                    <a:pt x="153181" y="0"/>
                  </a:cubicBezTo>
                  <a:lnTo>
                    <a:pt x="130314" y="0"/>
                  </a:lnTo>
                  <a:cubicBezTo>
                    <a:pt x="128059" y="0"/>
                    <a:pt x="126221" y="1838"/>
                    <a:pt x="126221" y="4093"/>
                  </a:cubicBezTo>
                  <a:lnTo>
                    <a:pt x="126221" y="19656"/>
                  </a:lnTo>
                  <a:cubicBezTo>
                    <a:pt x="126221" y="22891"/>
                    <a:pt x="127471" y="25832"/>
                    <a:pt x="129481" y="28038"/>
                  </a:cubicBezTo>
                  <a:lnTo>
                    <a:pt x="129481" y="30317"/>
                  </a:lnTo>
                  <a:cubicBezTo>
                    <a:pt x="129481" y="42327"/>
                    <a:pt x="122324" y="52718"/>
                    <a:pt x="112055" y="57424"/>
                  </a:cubicBezTo>
                  <a:lnTo>
                    <a:pt x="112055" y="27989"/>
                  </a:lnTo>
                  <a:cubicBezTo>
                    <a:pt x="112055" y="27940"/>
                    <a:pt x="112055" y="27915"/>
                    <a:pt x="112055" y="27891"/>
                  </a:cubicBezTo>
                  <a:cubicBezTo>
                    <a:pt x="114016" y="25710"/>
                    <a:pt x="115192" y="22818"/>
                    <a:pt x="115192" y="19656"/>
                  </a:cubicBezTo>
                  <a:lnTo>
                    <a:pt x="115192" y="4093"/>
                  </a:lnTo>
                  <a:cubicBezTo>
                    <a:pt x="115192" y="1838"/>
                    <a:pt x="113354" y="0"/>
                    <a:pt x="111099" y="0"/>
                  </a:cubicBezTo>
                  <a:lnTo>
                    <a:pt x="88232" y="0"/>
                  </a:lnTo>
                  <a:cubicBezTo>
                    <a:pt x="85978" y="0"/>
                    <a:pt x="84139" y="1838"/>
                    <a:pt x="84139" y="4093"/>
                  </a:cubicBezTo>
                  <a:lnTo>
                    <a:pt x="84139" y="19656"/>
                  </a:lnTo>
                  <a:cubicBezTo>
                    <a:pt x="84139" y="22965"/>
                    <a:pt x="85438" y="25955"/>
                    <a:pt x="87546" y="28185"/>
                  </a:cubicBezTo>
                  <a:lnTo>
                    <a:pt x="87546" y="57547"/>
                  </a:lnTo>
                  <a:cubicBezTo>
                    <a:pt x="77130" y="52890"/>
                    <a:pt x="69851" y="42449"/>
                    <a:pt x="69851" y="30317"/>
                  </a:cubicBezTo>
                  <a:lnTo>
                    <a:pt x="69851" y="28038"/>
                  </a:lnTo>
                  <a:cubicBezTo>
                    <a:pt x="71885" y="25832"/>
                    <a:pt x="73110" y="22891"/>
                    <a:pt x="73110" y="19656"/>
                  </a:cubicBezTo>
                  <a:lnTo>
                    <a:pt x="73110" y="4093"/>
                  </a:lnTo>
                  <a:cubicBezTo>
                    <a:pt x="73110" y="1838"/>
                    <a:pt x="71297" y="0"/>
                    <a:pt x="69042" y="0"/>
                  </a:cubicBezTo>
                  <a:lnTo>
                    <a:pt x="46151" y="0"/>
                  </a:lnTo>
                  <a:cubicBezTo>
                    <a:pt x="43896" y="0"/>
                    <a:pt x="42082" y="1838"/>
                    <a:pt x="42082" y="4093"/>
                  </a:cubicBezTo>
                  <a:lnTo>
                    <a:pt x="42082" y="19656"/>
                  </a:lnTo>
                  <a:cubicBezTo>
                    <a:pt x="42082" y="22891"/>
                    <a:pt x="43308" y="25832"/>
                    <a:pt x="45342" y="28038"/>
                  </a:cubicBezTo>
                  <a:lnTo>
                    <a:pt x="45342" y="30317"/>
                  </a:lnTo>
                  <a:cubicBezTo>
                    <a:pt x="45342" y="56101"/>
                    <a:pt x="63405" y="77766"/>
                    <a:pt x="87546" y="83281"/>
                  </a:cubicBezTo>
                  <a:lnTo>
                    <a:pt x="87546" y="92153"/>
                  </a:lnTo>
                  <a:cubicBezTo>
                    <a:pt x="54214" y="89800"/>
                    <a:pt x="27818" y="61958"/>
                    <a:pt x="27769" y="28038"/>
                  </a:cubicBezTo>
                  <a:cubicBezTo>
                    <a:pt x="29803" y="25832"/>
                    <a:pt x="31053" y="22891"/>
                    <a:pt x="31053" y="19656"/>
                  </a:cubicBezTo>
                  <a:lnTo>
                    <a:pt x="31053" y="4093"/>
                  </a:lnTo>
                  <a:cubicBezTo>
                    <a:pt x="31053" y="1838"/>
                    <a:pt x="29215" y="0"/>
                    <a:pt x="269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8"/>
            <p:cNvSpPr/>
            <p:nvPr/>
          </p:nvSpPr>
          <p:spPr>
            <a:xfrm>
              <a:off x="5379775" y="2344025"/>
              <a:ext cx="204050" cy="204075"/>
            </a:xfrm>
            <a:custGeom>
              <a:avLst/>
              <a:gdLst/>
              <a:ahLst/>
              <a:cxnLst/>
              <a:rect l="l" t="t" r="r" b="b"/>
              <a:pathLst>
                <a:path w="8162" h="8163" extrusionOk="0">
                  <a:moveTo>
                    <a:pt x="4093" y="1"/>
                  </a:moveTo>
                  <a:cubicBezTo>
                    <a:pt x="3015" y="1"/>
                    <a:pt x="1961" y="442"/>
                    <a:pt x="1201" y="1202"/>
                  </a:cubicBezTo>
                  <a:cubicBezTo>
                    <a:pt x="442" y="1961"/>
                    <a:pt x="0" y="3015"/>
                    <a:pt x="0" y="4094"/>
                  </a:cubicBezTo>
                  <a:cubicBezTo>
                    <a:pt x="0" y="5172"/>
                    <a:pt x="442" y="6201"/>
                    <a:pt x="1201" y="6961"/>
                  </a:cubicBezTo>
                  <a:cubicBezTo>
                    <a:pt x="1961" y="7721"/>
                    <a:pt x="3015" y="8162"/>
                    <a:pt x="4093" y="8162"/>
                  </a:cubicBezTo>
                  <a:cubicBezTo>
                    <a:pt x="5172" y="8162"/>
                    <a:pt x="6201" y="7721"/>
                    <a:pt x="6961" y="6961"/>
                  </a:cubicBezTo>
                  <a:cubicBezTo>
                    <a:pt x="7721" y="6201"/>
                    <a:pt x="8162" y="5172"/>
                    <a:pt x="8162" y="4094"/>
                  </a:cubicBezTo>
                  <a:cubicBezTo>
                    <a:pt x="8162" y="3015"/>
                    <a:pt x="7721" y="1961"/>
                    <a:pt x="6961" y="1202"/>
                  </a:cubicBezTo>
                  <a:cubicBezTo>
                    <a:pt x="6201" y="442"/>
                    <a:pt x="5172" y="1"/>
                    <a:pt x="4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38"/>
          <p:cNvGrpSpPr/>
          <p:nvPr/>
        </p:nvGrpSpPr>
        <p:grpSpPr>
          <a:xfrm>
            <a:off x="6437784" y="2703444"/>
            <a:ext cx="387944" cy="387944"/>
            <a:chOff x="1190625" y="238125"/>
            <a:chExt cx="5228350" cy="5228350"/>
          </a:xfrm>
        </p:grpSpPr>
        <p:sp>
          <p:nvSpPr>
            <p:cNvPr id="479" name="Google Shape;479;p38"/>
            <p:cNvSpPr/>
            <p:nvPr/>
          </p:nvSpPr>
          <p:spPr>
            <a:xfrm>
              <a:off x="1838875" y="1847725"/>
              <a:ext cx="227950" cy="204675"/>
            </a:xfrm>
            <a:custGeom>
              <a:avLst/>
              <a:gdLst/>
              <a:ahLst/>
              <a:cxnLst/>
              <a:rect l="l" t="t" r="r" b="b"/>
              <a:pathLst>
                <a:path w="9118" h="8187" extrusionOk="0">
                  <a:moveTo>
                    <a:pt x="4553" y="1"/>
                  </a:moveTo>
                  <a:cubicBezTo>
                    <a:pt x="3579" y="1"/>
                    <a:pt x="2601" y="347"/>
                    <a:pt x="1814" y="1054"/>
                  </a:cubicBezTo>
                  <a:lnTo>
                    <a:pt x="1789" y="1103"/>
                  </a:lnTo>
                  <a:cubicBezTo>
                    <a:pt x="123" y="2623"/>
                    <a:pt x="0" y="5196"/>
                    <a:pt x="1520" y="6863"/>
                  </a:cubicBezTo>
                  <a:cubicBezTo>
                    <a:pt x="2329" y="7745"/>
                    <a:pt x="3432" y="8186"/>
                    <a:pt x="4534" y="8186"/>
                  </a:cubicBezTo>
                  <a:cubicBezTo>
                    <a:pt x="5515" y="8186"/>
                    <a:pt x="6520" y="7843"/>
                    <a:pt x="7304" y="7133"/>
                  </a:cubicBezTo>
                  <a:lnTo>
                    <a:pt x="7328" y="7108"/>
                  </a:lnTo>
                  <a:cubicBezTo>
                    <a:pt x="8995" y="5589"/>
                    <a:pt x="9118" y="3015"/>
                    <a:pt x="7598" y="1349"/>
                  </a:cubicBezTo>
                  <a:cubicBezTo>
                    <a:pt x="6786" y="458"/>
                    <a:pt x="5672" y="1"/>
                    <a:pt x="45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8"/>
            <p:cNvSpPr/>
            <p:nvPr/>
          </p:nvSpPr>
          <p:spPr>
            <a:xfrm>
              <a:off x="2199750" y="1130850"/>
              <a:ext cx="3571575" cy="919700"/>
            </a:xfrm>
            <a:custGeom>
              <a:avLst/>
              <a:gdLst/>
              <a:ahLst/>
              <a:cxnLst/>
              <a:rect l="l" t="t" r="r" b="b"/>
              <a:pathLst>
                <a:path w="142863" h="36788" extrusionOk="0">
                  <a:moveTo>
                    <a:pt x="64263" y="0"/>
                  </a:moveTo>
                  <a:cubicBezTo>
                    <a:pt x="42254" y="0"/>
                    <a:pt x="20882" y="6275"/>
                    <a:pt x="2452" y="18161"/>
                  </a:cubicBezTo>
                  <a:cubicBezTo>
                    <a:pt x="565" y="19387"/>
                    <a:pt x="1" y="21911"/>
                    <a:pt x="1226" y="23798"/>
                  </a:cubicBezTo>
                  <a:cubicBezTo>
                    <a:pt x="2012" y="25007"/>
                    <a:pt x="3330" y="25673"/>
                    <a:pt x="4679" y="25673"/>
                  </a:cubicBezTo>
                  <a:cubicBezTo>
                    <a:pt x="5435" y="25673"/>
                    <a:pt x="6201" y="25464"/>
                    <a:pt x="6888" y="25024"/>
                  </a:cubicBezTo>
                  <a:cubicBezTo>
                    <a:pt x="23971" y="13995"/>
                    <a:pt x="43823" y="8162"/>
                    <a:pt x="64263" y="8162"/>
                  </a:cubicBezTo>
                  <a:cubicBezTo>
                    <a:pt x="90683" y="8162"/>
                    <a:pt x="116025" y="17965"/>
                    <a:pt x="135559" y="35734"/>
                  </a:cubicBezTo>
                  <a:cubicBezTo>
                    <a:pt x="136343" y="36445"/>
                    <a:pt x="137324" y="36788"/>
                    <a:pt x="138304" y="36788"/>
                  </a:cubicBezTo>
                  <a:cubicBezTo>
                    <a:pt x="139431" y="36788"/>
                    <a:pt x="140534" y="36347"/>
                    <a:pt x="141343" y="35464"/>
                  </a:cubicBezTo>
                  <a:cubicBezTo>
                    <a:pt x="142863" y="33773"/>
                    <a:pt x="142740" y="31200"/>
                    <a:pt x="141049" y="29680"/>
                  </a:cubicBezTo>
                  <a:cubicBezTo>
                    <a:pt x="119996" y="10539"/>
                    <a:pt x="92718" y="0"/>
                    <a:pt x="642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8"/>
            <p:cNvSpPr/>
            <p:nvPr/>
          </p:nvSpPr>
          <p:spPr>
            <a:xfrm>
              <a:off x="2096200" y="1767450"/>
              <a:ext cx="3420225" cy="2806300"/>
            </a:xfrm>
            <a:custGeom>
              <a:avLst/>
              <a:gdLst/>
              <a:ahLst/>
              <a:cxnLst/>
              <a:rect l="l" t="t" r="r" b="b"/>
              <a:pathLst>
                <a:path w="136809" h="112252" extrusionOk="0">
                  <a:moveTo>
                    <a:pt x="68405" y="8162"/>
                  </a:moveTo>
                  <a:cubicBezTo>
                    <a:pt x="74826" y="8162"/>
                    <a:pt x="81100" y="8947"/>
                    <a:pt x="87154" y="10442"/>
                  </a:cubicBezTo>
                  <a:cubicBezTo>
                    <a:pt x="89899" y="14339"/>
                    <a:pt x="91345" y="18873"/>
                    <a:pt x="91345" y="23701"/>
                  </a:cubicBezTo>
                  <a:cubicBezTo>
                    <a:pt x="91345" y="36372"/>
                    <a:pt x="81027" y="46690"/>
                    <a:pt x="68356" y="46690"/>
                  </a:cubicBezTo>
                  <a:cubicBezTo>
                    <a:pt x="55660" y="46690"/>
                    <a:pt x="45342" y="36372"/>
                    <a:pt x="45342" y="23701"/>
                  </a:cubicBezTo>
                  <a:cubicBezTo>
                    <a:pt x="45342" y="18897"/>
                    <a:pt x="46788" y="14363"/>
                    <a:pt x="49533" y="10466"/>
                  </a:cubicBezTo>
                  <a:cubicBezTo>
                    <a:pt x="55611" y="8971"/>
                    <a:pt x="61935" y="8162"/>
                    <a:pt x="68405" y="8162"/>
                  </a:cubicBezTo>
                  <a:close/>
                  <a:moveTo>
                    <a:pt x="97987" y="13971"/>
                  </a:moveTo>
                  <a:lnTo>
                    <a:pt x="97987" y="13971"/>
                  </a:lnTo>
                  <a:cubicBezTo>
                    <a:pt x="109555" y="18750"/>
                    <a:pt x="119726" y="26299"/>
                    <a:pt x="127373" y="36078"/>
                  </a:cubicBezTo>
                  <a:cubicBezTo>
                    <a:pt x="113673" y="53602"/>
                    <a:pt x="91860" y="63993"/>
                    <a:pt x="68405" y="63993"/>
                  </a:cubicBezTo>
                  <a:cubicBezTo>
                    <a:pt x="44926" y="63993"/>
                    <a:pt x="23113" y="53602"/>
                    <a:pt x="9437" y="36078"/>
                  </a:cubicBezTo>
                  <a:cubicBezTo>
                    <a:pt x="17035" y="26323"/>
                    <a:pt x="27157" y="18799"/>
                    <a:pt x="38700" y="14020"/>
                  </a:cubicBezTo>
                  <a:lnTo>
                    <a:pt x="38700" y="14020"/>
                  </a:lnTo>
                  <a:cubicBezTo>
                    <a:pt x="37695" y="17108"/>
                    <a:pt x="37181" y="20343"/>
                    <a:pt x="37181" y="23701"/>
                  </a:cubicBezTo>
                  <a:cubicBezTo>
                    <a:pt x="37181" y="40882"/>
                    <a:pt x="51151" y="54876"/>
                    <a:pt x="68356" y="54876"/>
                  </a:cubicBezTo>
                  <a:cubicBezTo>
                    <a:pt x="85537" y="54876"/>
                    <a:pt x="99531" y="40882"/>
                    <a:pt x="99531" y="23701"/>
                  </a:cubicBezTo>
                  <a:cubicBezTo>
                    <a:pt x="99531" y="20343"/>
                    <a:pt x="98992" y="17084"/>
                    <a:pt x="97987" y="13971"/>
                  </a:cubicBezTo>
                  <a:close/>
                  <a:moveTo>
                    <a:pt x="108942" y="64900"/>
                  </a:moveTo>
                  <a:cubicBezTo>
                    <a:pt x="114187" y="64925"/>
                    <a:pt x="119089" y="66983"/>
                    <a:pt x="122790" y="70709"/>
                  </a:cubicBezTo>
                  <a:cubicBezTo>
                    <a:pt x="126491" y="74459"/>
                    <a:pt x="128500" y="79434"/>
                    <a:pt x="128427" y="84728"/>
                  </a:cubicBezTo>
                  <a:cubicBezTo>
                    <a:pt x="128280" y="95365"/>
                    <a:pt x="119359" y="104016"/>
                    <a:pt x="108501" y="104016"/>
                  </a:cubicBezTo>
                  <a:cubicBezTo>
                    <a:pt x="108305" y="104016"/>
                    <a:pt x="108085" y="104041"/>
                    <a:pt x="107889" y="104065"/>
                  </a:cubicBezTo>
                  <a:lnTo>
                    <a:pt x="107815" y="104090"/>
                  </a:lnTo>
                  <a:cubicBezTo>
                    <a:pt x="91321" y="103943"/>
                    <a:pt x="80733" y="92693"/>
                    <a:pt x="69532" y="80757"/>
                  </a:cubicBezTo>
                  <a:cubicBezTo>
                    <a:pt x="66689" y="77743"/>
                    <a:pt x="63822" y="74679"/>
                    <a:pt x="60856" y="71836"/>
                  </a:cubicBezTo>
                  <a:lnTo>
                    <a:pt x="60856" y="71836"/>
                  </a:lnTo>
                  <a:cubicBezTo>
                    <a:pt x="63332" y="72057"/>
                    <a:pt x="65856" y="72155"/>
                    <a:pt x="68405" y="72155"/>
                  </a:cubicBezTo>
                  <a:cubicBezTo>
                    <a:pt x="76640" y="72155"/>
                    <a:pt x="84703" y="70978"/>
                    <a:pt x="92375" y="68773"/>
                  </a:cubicBezTo>
                  <a:lnTo>
                    <a:pt x="92375" y="68773"/>
                  </a:lnTo>
                  <a:cubicBezTo>
                    <a:pt x="91737" y="70758"/>
                    <a:pt x="91468" y="72841"/>
                    <a:pt x="91615" y="74973"/>
                  </a:cubicBezTo>
                  <a:cubicBezTo>
                    <a:pt x="92203" y="83943"/>
                    <a:pt x="99703" y="90977"/>
                    <a:pt x="108697" y="90977"/>
                  </a:cubicBezTo>
                  <a:cubicBezTo>
                    <a:pt x="110952" y="90977"/>
                    <a:pt x="112790" y="89139"/>
                    <a:pt x="112790" y="86884"/>
                  </a:cubicBezTo>
                  <a:cubicBezTo>
                    <a:pt x="112790" y="84630"/>
                    <a:pt x="110952" y="82792"/>
                    <a:pt x="108697" y="82792"/>
                  </a:cubicBezTo>
                  <a:cubicBezTo>
                    <a:pt x="103992" y="82792"/>
                    <a:pt x="100070" y="79140"/>
                    <a:pt x="99776" y="74459"/>
                  </a:cubicBezTo>
                  <a:cubicBezTo>
                    <a:pt x="99605" y="72008"/>
                    <a:pt x="100462" y="69679"/>
                    <a:pt x="102154" y="67866"/>
                  </a:cubicBezTo>
                  <a:cubicBezTo>
                    <a:pt x="103918" y="65979"/>
                    <a:pt x="106394" y="64900"/>
                    <a:pt x="108942" y="64900"/>
                  </a:cubicBezTo>
                  <a:close/>
                  <a:moveTo>
                    <a:pt x="68405" y="1"/>
                  </a:moveTo>
                  <a:cubicBezTo>
                    <a:pt x="60685" y="1"/>
                    <a:pt x="53111" y="1030"/>
                    <a:pt x="45906" y="2966"/>
                  </a:cubicBezTo>
                  <a:lnTo>
                    <a:pt x="45881" y="2966"/>
                  </a:lnTo>
                  <a:cubicBezTo>
                    <a:pt x="27745" y="7868"/>
                    <a:pt x="11765" y="18603"/>
                    <a:pt x="1006" y="33700"/>
                  </a:cubicBezTo>
                  <a:cubicBezTo>
                    <a:pt x="1" y="35122"/>
                    <a:pt x="1" y="37034"/>
                    <a:pt x="1006" y="38455"/>
                  </a:cubicBezTo>
                  <a:cubicBezTo>
                    <a:pt x="8089" y="48381"/>
                    <a:pt x="17402" y="56420"/>
                    <a:pt x="28113" y="62155"/>
                  </a:cubicBezTo>
                  <a:lnTo>
                    <a:pt x="28113" y="97007"/>
                  </a:lnTo>
                  <a:cubicBezTo>
                    <a:pt x="28113" y="99261"/>
                    <a:pt x="29951" y="101075"/>
                    <a:pt x="32205" y="101075"/>
                  </a:cubicBezTo>
                  <a:cubicBezTo>
                    <a:pt x="34460" y="101075"/>
                    <a:pt x="36274" y="99261"/>
                    <a:pt x="36274" y="97007"/>
                  </a:cubicBezTo>
                  <a:lnTo>
                    <a:pt x="36274" y="66444"/>
                  </a:lnTo>
                  <a:cubicBezTo>
                    <a:pt x="46666" y="68331"/>
                    <a:pt x="54901" y="77105"/>
                    <a:pt x="63577" y="86345"/>
                  </a:cubicBezTo>
                  <a:cubicBezTo>
                    <a:pt x="74973" y="98502"/>
                    <a:pt x="87914" y="112251"/>
                    <a:pt x="108109" y="112251"/>
                  </a:cubicBezTo>
                  <a:cubicBezTo>
                    <a:pt x="108330" y="112251"/>
                    <a:pt x="108526" y="112251"/>
                    <a:pt x="108722" y="112202"/>
                  </a:cubicBezTo>
                  <a:lnTo>
                    <a:pt x="108820" y="112202"/>
                  </a:lnTo>
                  <a:cubicBezTo>
                    <a:pt x="123966" y="112030"/>
                    <a:pt x="136392" y="99825"/>
                    <a:pt x="136588" y="84826"/>
                  </a:cubicBezTo>
                  <a:cubicBezTo>
                    <a:pt x="136686" y="77351"/>
                    <a:pt x="133843" y="70292"/>
                    <a:pt x="128598" y="64974"/>
                  </a:cubicBezTo>
                  <a:cubicBezTo>
                    <a:pt x="125069" y="61420"/>
                    <a:pt x="120780" y="58920"/>
                    <a:pt x="116075" y="57670"/>
                  </a:cubicBezTo>
                  <a:cubicBezTo>
                    <a:pt x="123697" y="52474"/>
                    <a:pt x="130388" y="46004"/>
                    <a:pt x="135780" y="38455"/>
                  </a:cubicBezTo>
                  <a:cubicBezTo>
                    <a:pt x="136809" y="37034"/>
                    <a:pt x="136809" y="35122"/>
                    <a:pt x="135780" y="33700"/>
                  </a:cubicBezTo>
                  <a:cubicBezTo>
                    <a:pt x="120731" y="12598"/>
                    <a:pt x="95536" y="1"/>
                    <a:pt x="684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8"/>
            <p:cNvSpPr/>
            <p:nvPr/>
          </p:nvSpPr>
          <p:spPr>
            <a:xfrm>
              <a:off x="2289825" y="657725"/>
              <a:ext cx="240825" cy="209675"/>
            </a:xfrm>
            <a:custGeom>
              <a:avLst/>
              <a:gdLst/>
              <a:ahLst/>
              <a:cxnLst/>
              <a:rect l="l" t="t" r="r" b="b"/>
              <a:pathLst>
                <a:path w="9633" h="8387" extrusionOk="0">
                  <a:moveTo>
                    <a:pt x="4988" y="1"/>
                  </a:moveTo>
                  <a:cubicBezTo>
                    <a:pt x="4206" y="1"/>
                    <a:pt x="3416" y="225"/>
                    <a:pt x="2721" y="691"/>
                  </a:cubicBezTo>
                  <a:lnTo>
                    <a:pt x="2378" y="911"/>
                  </a:lnTo>
                  <a:cubicBezTo>
                    <a:pt x="515" y="2161"/>
                    <a:pt x="1" y="4710"/>
                    <a:pt x="1275" y="6573"/>
                  </a:cubicBezTo>
                  <a:cubicBezTo>
                    <a:pt x="2059" y="7749"/>
                    <a:pt x="3334" y="8387"/>
                    <a:pt x="4657" y="8387"/>
                  </a:cubicBezTo>
                  <a:cubicBezTo>
                    <a:pt x="5442" y="8387"/>
                    <a:pt x="6226" y="8166"/>
                    <a:pt x="6937" y="7700"/>
                  </a:cubicBezTo>
                  <a:lnTo>
                    <a:pt x="7255" y="7480"/>
                  </a:lnTo>
                  <a:cubicBezTo>
                    <a:pt x="9143" y="6230"/>
                    <a:pt x="9633" y="3681"/>
                    <a:pt x="8383" y="1818"/>
                  </a:cubicBezTo>
                  <a:cubicBezTo>
                    <a:pt x="7599" y="635"/>
                    <a:pt x="6304" y="1"/>
                    <a:pt x="49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8"/>
            <p:cNvSpPr/>
            <p:nvPr/>
          </p:nvSpPr>
          <p:spPr>
            <a:xfrm>
              <a:off x="2724250" y="426425"/>
              <a:ext cx="240825" cy="208150"/>
            </a:xfrm>
            <a:custGeom>
              <a:avLst/>
              <a:gdLst/>
              <a:ahLst/>
              <a:cxnLst/>
              <a:rect l="l" t="t" r="r" b="b"/>
              <a:pathLst>
                <a:path w="9633" h="8326" extrusionOk="0">
                  <a:moveTo>
                    <a:pt x="5006" y="1"/>
                  </a:moveTo>
                  <a:cubicBezTo>
                    <a:pt x="4482" y="1"/>
                    <a:pt x="3949" y="100"/>
                    <a:pt x="3432" y="311"/>
                  </a:cubicBezTo>
                  <a:lnTo>
                    <a:pt x="3064" y="458"/>
                  </a:lnTo>
                  <a:cubicBezTo>
                    <a:pt x="981" y="1340"/>
                    <a:pt x="0" y="3718"/>
                    <a:pt x="858" y="5801"/>
                  </a:cubicBezTo>
                  <a:cubicBezTo>
                    <a:pt x="1520" y="7369"/>
                    <a:pt x="3015" y="8325"/>
                    <a:pt x="4633" y="8325"/>
                  </a:cubicBezTo>
                  <a:cubicBezTo>
                    <a:pt x="5147" y="8325"/>
                    <a:pt x="5686" y="8227"/>
                    <a:pt x="6201" y="8007"/>
                  </a:cubicBezTo>
                  <a:lnTo>
                    <a:pt x="6544" y="7860"/>
                  </a:lnTo>
                  <a:cubicBezTo>
                    <a:pt x="8628" y="7002"/>
                    <a:pt x="9632" y="4624"/>
                    <a:pt x="8775" y="2517"/>
                  </a:cubicBezTo>
                  <a:cubicBezTo>
                    <a:pt x="8127" y="945"/>
                    <a:pt x="6615" y="1"/>
                    <a:pt x="50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8"/>
            <p:cNvSpPr/>
            <p:nvPr/>
          </p:nvSpPr>
          <p:spPr>
            <a:xfrm>
              <a:off x="1364625" y="3704575"/>
              <a:ext cx="235300" cy="213550"/>
            </a:xfrm>
            <a:custGeom>
              <a:avLst/>
              <a:gdLst/>
              <a:ahLst/>
              <a:cxnLst/>
              <a:rect l="l" t="t" r="r" b="b"/>
              <a:pathLst>
                <a:path w="9412" h="8542" extrusionOk="0">
                  <a:moveTo>
                    <a:pt x="4631" y="0"/>
                  </a:moveTo>
                  <a:cubicBezTo>
                    <a:pt x="4117" y="0"/>
                    <a:pt x="3594" y="99"/>
                    <a:pt x="3089" y="307"/>
                  </a:cubicBezTo>
                  <a:cubicBezTo>
                    <a:pt x="1005" y="1165"/>
                    <a:pt x="0" y="3542"/>
                    <a:pt x="858" y="5650"/>
                  </a:cubicBezTo>
                  <a:lnTo>
                    <a:pt x="1005" y="6042"/>
                  </a:lnTo>
                  <a:cubicBezTo>
                    <a:pt x="1667" y="7610"/>
                    <a:pt x="3187" y="8542"/>
                    <a:pt x="4780" y="8542"/>
                  </a:cubicBezTo>
                  <a:cubicBezTo>
                    <a:pt x="5319" y="8542"/>
                    <a:pt x="5834" y="8444"/>
                    <a:pt x="6348" y="8223"/>
                  </a:cubicBezTo>
                  <a:cubicBezTo>
                    <a:pt x="8432" y="7365"/>
                    <a:pt x="9412" y="4963"/>
                    <a:pt x="8554" y="2880"/>
                  </a:cubicBezTo>
                  <a:lnTo>
                    <a:pt x="8407" y="2537"/>
                  </a:lnTo>
                  <a:cubicBezTo>
                    <a:pt x="7757" y="959"/>
                    <a:pt x="6236" y="0"/>
                    <a:pt x="46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8"/>
            <p:cNvSpPr/>
            <p:nvPr/>
          </p:nvSpPr>
          <p:spPr>
            <a:xfrm>
              <a:off x="1228000" y="3233125"/>
              <a:ext cx="224275" cy="214425"/>
            </a:xfrm>
            <a:custGeom>
              <a:avLst/>
              <a:gdLst/>
              <a:ahLst/>
              <a:cxnLst/>
              <a:rect l="l" t="t" r="r" b="b"/>
              <a:pathLst>
                <a:path w="8971" h="8577" extrusionOk="0">
                  <a:moveTo>
                    <a:pt x="4437" y="1"/>
                  </a:moveTo>
                  <a:cubicBezTo>
                    <a:pt x="4186" y="1"/>
                    <a:pt x="3932" y="24"/>
                    <a:pt x="3676" y="72"/>
                  </a:cubicBezTo>
                  <a:cubicBezTo>
                    <a:pt x="1446" y="514"/>
                    <a:pt x="0" y="2646"/>
                    <a:pt x="441" y="4852"/>
                  </a:cubicBezTo>
                  <a:lnTo>
                    <a:pt x="515" y="5268"/>
                  </a:lnTo>
                  <a:cubicBezTo>
                    <a:pt x="907" y="7229"/>
                    <a:pt x="2622" y="8577"/>
                    <a:pt x="4510" y="8577"/>
                  </a:cubicBezTo>
                  <a:cubicBezTo>
                    <a:pt x="4779" y="8577"/>
                    <a:pt x="5049" y="8528"/>
                    <a:pt x="5318" y="8479"/>
                  </a:cubicBezTo>
                  <a:cubicBezTo>
                    <a:pt x="7524" y="8038"/>
                    <a:pt x="8970" y="5881"/>
                    <a:pt x="8529" y="3675"/>
                  </a:cubicBezTo>
                  <a:lnTo>
                    <a:pt x="8456" y="3308"/>
                  </a:lnTo>
                  <a:cubicBezTo>
                    <a:pt x="8065" y="1357"/>
                    <a:pt x="6353" y="1"/>
                    <a:pt x="4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8"/>
            <p:cNvSpPr/>
            <p:nvPr/>
          </p:nvSpPr>
          <p:spPr>
            <a:xfrm>
              <a:off x="1914225" y="969250"/>
              <a:ext cx="231025" cy="211250"/>
            </a:xfrm>
            <a:custGeom>
              <a:avLst/>
              <a:gdLst/>
              <a:ahLst/>
              <a:cxnLst/>
              <a:rect l="l" t="t" r="r" b="b"/>
              <a:pathLst>
                <a:path w="9241" h="8450" extrusionOk="0">
                  <a:moveTo>
                    <a:pt x="4768" y="0"/>
                  </a:moveTo>
                  <a:cubicBezTo>
                    <a:pt x="3726" y="0"/>
                    <a:pt x="2685" y="398"/>
                    <a:pt x="1888" y="1195"/>
                  </a:cubicBezTo>
                  <a:lnTo>
                    <a:pt x="1594" y="1489"/>
                  </a:lnTo>
                  <a:cubicBezTo>
                    <a:pt x="1" y="3082"/>
                    <a:pt x="1" y="5655"/>
                    <a:pt x="1594" y="7249"/>
                  </a:cubicBezTo>
                  <a:cubicBezTo>
                    <a:pt x="2378" y="8057"/>
                    <a:pt x="3432" y="8449"/>
                    <a:pt x="4486" y="8449"/>
                  </a:cubicBezTo>
                  <a:cubicBezTo>
                    <a:pt x="5515" y="8449"/>
                    <a:pt x="6569" y="8057"/>
                    <a:pt x="7378" y="7249"/>
                  </a:cubicBezTo>
                  <a:lnTo>
                    <a:pt x="7648" y="6979"/>
                  </a:lnTo>
                  <a:cubicBezTo>
                    <a:pt x="9241" y="5386"/>
                    <a:pt x="9241" y="2788"/>
                    <a:pt x="7648" y="1195"/>
                  </a:cubicBezTo>
                  <a:cubicBezTo>
                    <a:pt x="6851" y="398"/>
                    <a:pt x="5809" y="0"/>
                    <a:pt x="4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8"/>
            <p:cNvSpPr/>
            <p:nvPr/>
          </p:nvSpPr>
          <p:spPr>
            <a:xfrm>
              <a:off x="1190625" y="2742900"/>
              <a:ext cx="204650" cy="214475"/>
            </a:xfrm>
            <a:custGeom>
              <a:avLst/>
              <a:gdLst/>
              <a:ahLst/>
              <a:cxnLst/>
              <a:rect l="l" t="t" r="r" b="b"/>
              <a:pathLst>
                <a:path w="8186" h="8579" extrusionOk="0">
                  <a:moveTo>
                    <a:pt x="4093" y="1"/>
                  </a:moveTo>
                  <a:cubicBezTo>
                    <a:pt x="1838" y="1"/>
                    <a:pt x="0" y="1815"/>
                    <a:pt x="0" y="4069"/>
                  </a:cubicBezTo>
                  <a:lnTo>
                    <a:pt x="0" y="4486"/>
                  </a:lnTo>
                  <a:cubicBezTo>
                    <a:pt x="0" y="6741"/>
                    <a:pt x="1838" y="8579"/>
                    <a:pt x="4093" y="8579"/>
                  </a:cubicBezTo>
                  <a:cubicBezTo>
                    <a:pt x="6348" y="8579"/>
                    <a:pt x="8161" y="6741"/>
                    <a:pt x="8161" y="4486"/>
                  </a:cubicBezTo>
                  <a:lnTo>
                    <a:pt x="8161" y="4094"/>
                  </a:lnTo>
                  <a:cubicBezTo>
                    <a:pt x="8186" y="1839"/>
                    <a:pt x="6348" y="1"/>
                    <a:pt x="4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8"/>
            <p:cNvSpPr/>
            <p:nvPr/>
          </p:nvSpPr>
          <p:spPr>
            <a:xfrm>
              <a:off x="1228600" y="2253175"/>
              <a:ext cx="224275" cy="214025"/>
            </a:xfrm>
            <a:custGeom>
              <a:avLst/>
              <a:gdLst/>
              <a:ahLst/>
              <a:cxnLst/>
              <a:rect l="l" t="t" r="r" b="b"/>
              <a:pathLst>
                <a:path w="8971" h="8561" extrusionOk="0">
                  <a:moveTo>
                    <a:pt x="4530" y="1"/>
                  </a:moveTo>
                  <a:cubicBezTo>
                    <a:pt x="2615" y="1"/>
                    <a:pt x="927" y="1335"/>
                    <a:pt x="540" y="3292"/>
                  </a:cubicBezTo>
                  <a:lnTo>
                    <a:pt x="442" y="3684"/>
                  </a:lnTo>
                  <a:cubicBezTo>
                    <a:pt x="1" y="5914"/>
                    <a:pt x="1447" y="8046"/>
                    <a:pt x="3677" y="8487"/>
                  </a:cubicBezTo>
                  <a:cubicBezTo>
                    <a:pt x="3922" y="8536"/>
                    <a:pt x="4192" y="8561"/>
                    <a:pt x="4461" y="8561"/>
                  </a:cubicBezTo>
                  <a:cubicBezTo>
                    <a:pt x="6373" y="8561"/>
                    <a:pt x="8088" y="7213"/>
                    <a:pt x="8456" y="5277"/>
                  </a:cubicBezTo>
                  <a:lnTo>
                    <a:pt x="8530" y="4885"/>
                  </a:lnTo>
                  <a:cubicBezTo>
                    <a:pt x="8971" y="2679"/>
                    <a:pt x="7549" y="522"/>
                    <a:pt x="5343" y="81"/>
                  </a:cubicBezTo>
                  <a:cubicBezTo>
                    <a:pt x="5070" y="27"/>
                    <a:pt x="4798" y="1"/>
                    <a:pt x="45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8"/>
            <p:cNvSpPr/>
            <p:nvPr/>
          </p:nvSpPr>
          <p:spPr>
            <a:xfrm>
              <a:off x="3199725" y="284550"/>
              <a:ext cx="232250" cy="206650"/>
            </a:xfrm>
            <a:custGeom>
              <a:avLst/>
              <a:gdLst/>
              <a:ahLst/>
              <a:cxnLst/>
              <a:rect l="l" t="t" r="r" b="b"/>
              <a:pathLst>
                <a:path w="9290" h="8266" extrusionOk="0">
                  <a:moveTo>
                    <a:pt x="4856" y="1"/>
                  </a:moveTo>
                  <a:cubicBezTo>
                    <a:pt x="4596" y="1"/>
                    <a:pt x="4333" y="26"/>
                    <a:pt x="4069" y="79"/>
                  </a:cubicBezTo>
                  <a:lnTo>
                    <a:pt x="3652" y="153"/>
                  </a:lnTo>
                  <a:cubicBezTo>
                    <a:pt x="1422" y="618"/>
                    <a:pt x="0" y="2751"/>
                    <a:pt x="441" y="4981"/>
                  </a:cubicBezTo>
                  <a:cubicBezTo>
                    <a:pt x="834" y="6917"/>
                    <a:pt x="2525" y="8265"/>
                    <a:pt x="4436" y="8265"/>
                  </a:cubicBezTo>
                  <a:cubicBezTo>
                    <a:pt x="4706" y="8265"/>
                    <a:pt x="4976" y="8241"/>
                    <a:pt x="5245" y="8167"/>
                  </a:cubicBezTo>
                  <a:lnTo>
                    <a:pt x="5613" y="8094"/>
                  </a:lnTo>
                  <a:cubicBezTo>
                    <a:pt x="7843" y="7677"/>
                    <a:pt x="9289" y="5520"/>
                    <a:pt x="8848" y="3314"/>
                  </a:cubicBezTo>
                  <a:cubicBezTo>
                    <a:pt x="8460" y="1373"/>
                    <a:pt x="6761" y="1"/>
                    <a:pt x="48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8"/>
            <p:cNvSpPr/>
            <p:nvPr/>
          </p:nvSpPr>
          <p:spPr>
            <a:xfrm>
              <a:off x="5465550" y="970475"/>
              <a:ext cx="231650" cy="211250"/>
            </a:xfrm>
            <a:custGeom>
              <a:avLst/>
              <a:gdLst/>
              <a:ahLst/>
              <a:cxnLst/>
              <a:rect l="l" t="t" r="r" b="b"/>
              <a:pathLst>
                <a:path w="9266" h="8450" extrusionOk="0">
                  <a:moveTo>
                    <a:pt x="4486" y="0"/>
                  </a:moveTo>
                  <a:cubicBezTo>
                    <a:pt x="3438" y="0"/>
                    <a:pt x="2390" y="398"/>
                    <a:pt x="1594" y="1195"/>
                  </a:cubicBezTo>
                  <a:cubicBezTo>
                    <a:pt x="1" y="2812"/>
                    <a:pt x="1" y="5386"/>
                    <a:pt x="1618" y="6979"/>
                  </a:cubicBezTo>
                  <a:lnTo>
                    <a:pt x="1888" y="7273"/>
                  </a:lnTo>
                  <a:cubicBezTo>
                    <a:pt x="2697" y="8057"/>
                    <a:pt x="3726" y="8450"/>
                    <a:pt x="4780" y="8450"/>
                  </a:cubicBezTo>
                  <a:cubicBezTo>
                    <a:pt x="5834" y="8450"/>
                    <a:pt x="6863" y="8057"/>
                    <a:pt x="7672" y="7273"/>
                  </a:cubicBezTo>
                  <a:cubicBezTo>
                    <a:pt x="9265" y="5656"/>
                    <a:pt x="9265" y="3082"/>
                    <a:pt x="7672" y="1489"/>
                  </a:cubicBezTo>
                  <a:lnTo>
                    <a:pt x="7378" y="1195"/>
                  </a:lnTo>
                  <a:cubicBezTo>
                    <a:pt x="6581" y="398"/>
                    <a:pt x="5534" y="0"/>
                    <a:pt x="4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8"/>
            <p:cNvSpPr/>
            <p:nvPr/>
          </p:nvSpPr>
          <p:spPr>
            <a:xfrm>
              <a:off x="6008425" y="1783950"/>
              <a:ext cx="235925" cy="213300"/>
            </a:xfrm>
            <a:custGeom>
              <a:avLst/>
              <a:gdLst/>
              <a:ahLst/>
              <a:cxnLst/>
              <a:rect l="l" t="t" r="r" b="b"/>
              <a:pathLst>
                <a:path w="9437" h="8532" extrusionOk="0">
                  <a:moveTo>
                    <a:pt x="4640" y="0"/>
                  </a:moveTo>
                  <a:cubicBezTo>
                    <a:pt x="4114" y="0"/>
                    <a:pt x="3579" y="103"/>
                    <a:pt x="3064" y="321"/>
                  </a:cubicBezTo>
                  <a:cubicBezTo>
                    <a:pt x="981" y="1179"/>
                    <a:pt x="0" y="3581"/>
                    <a:pt x="883" y="5664"/>
                  </a:cubicBezTo>
                  <a:lnTo>
                    <a:pt x="1030" y="6007"/>
                  </a:lnTo>
                  <a:cubicBezTo>
                    <a:pt x="1667" y="7600"/>
                    <a:pt x="3187" y="8532"/>
                    <a:pt x="4804" y="8532"/>
                  </a:cubicBezTo>
                  <a:cubicBezTo>
                    <a:pt x="5319" y="8532"/>
                    <a:pt x="5858" y="8434"/>
                    <a:pt x="6348" y="8238"/>
                  </a:cubicBezTo>
                  <a:cubicBezTo>
                    <a:pt x="8431" y="7380"/>
                    <a:pt x="9436" y="4978"/>
                    <a:pt x="8579" y="2895"/>
                  </a:cubicBezTo>
                  <a:lnTo>
                    <a:pt x="8407" y="2503"/>
                  </a:lnTo>
                  <a:cubicBezTo>
                    <a:pt x="7761" y="953"/>
                    <a:pt x="6241" y="0"/>
                    <a:pt x="4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8"/>
            <p:cNvSpPr/>
            <p:nvPr/>
          </p:nvSpPr>
          <p:spPr>
            <a:xfrm>
              <a:off x="6156700" y="2255025"/>
              <a:ext cx="224275" cy="214025"/>
            </a:xfrm>
            <a:custGeom>
              <a:avLst/>
              <a:gdLst/>
              <a:ahLst/>
              <a:cxnLst/>
              <a:rect l="l" t="t" r="r" b="b"/>
              <a:pathLst>
                <a:path w="8971" h="8561" extrusionOk="0">
                  <a:moveTo>
                    <a:pt x="4460" y="0"/>
                  </a:moveTo>
                  <a:cubicBezTo>
                    <a:pt x="4193" y="0"/>
                    <a:pt x="3923" y="26"/>
                    <a:pt x="3652" y="80"/>
                  </a:cubicBezTo>
                  <a:cubicBezTo>
                    <a:pt x="1447" y="522"/>
                    <a:pt x="1" y="2678"/>
                    <a:pt x="466" y="4884"/>
                  </a:cubicBezTo>
                  <a:lnTo>
                    <a:pt x="540" y="5252"/>
                  </a:lnTo>
                  <a:cubicBezTo>
                    <a:pt x="907" y="7212"/>
                    <a:pt x="2623" y="8560"/>
                    <a:pt x="4535" y="8560"/>
                  </a:cubicBezTo>
                  <a:cubicBezTo>
                    <a:pt x="4804" y="8560"/>
                    <a:pt x="5074" y="8536"/>
                    <a:pt x="5319" y="8487"/>
                  </a:cubicBezTo>
                  <a:cubicBezTo>
                    <a:pt x="7549" y="8046"/>
                    <a:pt x="8971" y="5889"/>
                    <a:pt x="8554" y="3683"/>
                  </a:cubicBezTo>
                  <a:lnTo>
                    <a:pt x="8456" y="3267"/>
                  </a:lnTo>
                  <a:cubicBezTo>
                    <a:pt x="8069" y="1332"/>
                    <a:pt x="6362" y="0"/>
                    <a:pt x="44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8"/>
            <p:cNvSpPr/>
            <p:nvPr/>
          </p:nvSpPr>
          <p:spPr>
            <a:xfrm>
              <a:off x="5080775" y="658500"/>
              <a:ext cx="240825" cy="210125"/>
            </a:xfrm>
            <a:custGeom>
              <a:avLst/>
              <a:gdLst/>
              <a:ahLst/>
              <a:cxnLst/>
              <a:rect l="l" t="t" r="r" b="b"/>
              <a:pathLst>
                <a:path w="9633" h="8405" extrusionOk="0">
                  <a:moveTo>
                    <a:pt x="4650" y="0"/>
                  </a:moveTo>
                  <a:cubicBezTo>
                    <a:pt x="3329" y="0"/>
                    <a:pt x="2037" y="639"/>
                    <a:pt x="1250" y="1812"/>
                  </a:cubicBezTo>
                  <a:cubicBezTo>
                    <a:pt x="0" y="3699"/>
                    <a:pt x="490" y="6223"/>
                    <a:pt x="2378" y="7498"/>
                  </a:cubicBezTo>
                  <a:lnTo>
                    <a:pt x="2696" y="7718"/>
                  </a:lnTo>
                  <a:cubicBezTo>
                    <a:pt x="3407" y="8184"/>
                    <a:pt x="4191" y="8405"/>
                    <a:pt x="4975" y="8405"/>
                  </a:cubicBezTo>
                  <a:cubicBezTo>
                    <a:pt x="6299" y="8405"/>
                    <a:pt x="7573" y="7767"/>
                    <a:pt x="8358" y="6591"/>
                  </a:cubicBezTo>
                  <a:cubicBezTo>
                    <a:pt x="9632" y="4728"/>
                    <a:pt x="9117" y="2179"/>
                    <a:pt x="7255" y="929"/>
                  </a:cubicBezTo>
                  <a:lnTo>
                    <a:pt x="6912" y="684"/>
                  </a:lnTo>
                  <a:cubicBezTo>
                    <a:pt x="6213" y="221"/>
                    <a:pt x="5426" y="0"/>
                    <a:pt x="46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8"/>
            <p:cNvSpPr/>
            <p:nvPr/>
          </p:nvSpPr>
          <p:spPr>
            <a:xfrm>
              <a:off x="4646350" y="427050"/>
              <a:ext cx="241425" cy="208125"/>
            </a:xfrm>
            <a:custGeom>
              <a:avLst/>
              <a:gdLst/>
              <a:ahLst/>
              <a:cxnLst/>
              <a:rect l="l" t="t" r="r" b="b"/>
              <a:pathLst>
                <a:path w="9657" h="8325" extrusionOk="0">
                  <a:moveTo>
                    <a:pt x="4638" y="0"/>
                  </a:moveTo>
                  <a:cubicBezTo>
                    <a:pt x="3032" y="0"/>
                    <a:pt x="1506" y="944"/>
                    <a:pt x="858" y="2516"/>
                  </a:cubicBezTo>
                  <a:cubicBezTo>
                    <a:pt x="0" y="4599"/>
                    <a:pt x="981" y="7001"/>
                    <a:pt x="3089" y="7859"/>
                  </a:cubicBezTo>
                  <a:lnTo>
                    <a:pt x="3432" y="8006"/>
                  </a:lnTo>
                  <a:cubicBezTo>
                    <a:pt x="3946" y="8227"/>
                    <a:pt x="4486" y="8325"/>
                    <a:pt x="5000" y="8325"/>
                  </a:cubicBezTo>
                  <a:cubicBezTo>
                    <a:pt x="6618" y="8325"/>
                    <a:pt x="8137" y="7369"/>
                    <a:pt x="8775" y="5800"/>
                  </a:cubicBezTo>
                  <a:cubicBezTo>
                    <a:pt x="9657" y="3717"/>
                    <a:pt x="8677" y="1340"/>
                    <a:pt x="6593" y="457"/>
                  </a:cubicBezTo>
                  <a:lnTo>
                    <a:pt x="6201" y="310"/>
                  </a:lnTo>
                  <a:cubicBezTo>
                    <a:pt x="5690" y="100"/>
                    <a:pt x="5160" y="0"/>
                    <a:pt x="46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8"/>
            <p:cNvSpPr/>
            <p:nvPr/>
          </p:nvSpPr>
          <p:spPr>
            <a:xfrm>
              <a:off x="3698475" y="238125"/>
              <a:ext cx="214475" cy="204050"/>
            </a:xfrm>
            <a:custGeom>
              <a:avLst/>
              <a:gdLst/>
              <a:ahLst/>
              <a:cxnLst/>
              <a:rect l="l" t="t" r="r" b="b"/>
              <a:pathLst>
                <a:path w="8579" h="8162" extrusionOk="0">
                  <a:moveTo>
                    <a:pt x="4093" y="0"/>
                  </a:moveTo>
                  <a:cubicBezTo>
                    <a:pt x="1839" y="0"/>
                    <a:pt x="0" y="1838"/>
                    <a:pt x="0" y="4093"/>
                  </a:cubicBezTo>
                  <a:cubicBezTo>
                    <a:pt x="0" y="6348"/>
                    <a:pt x="1839" y="8161"/>
                    <a:pt x="4093" y="8161"/>
                  </a:cubicBezTo>
                  <a:lnTo>
                    <a:pt x="4486" y="8161"/>
                  </a:lnTo>
                  <a:cubicBezTo>
                    <a:pt x="6740" y="8161"/>
                    <a:pt x="8578" y="6348"/>
                    <a:pt x="8578" y="4093"/>
                  </a:cubicBezTo>
                  <a:cubicBezTo>
                    <a:pt x="8578" y="1838"/>
                    <a:pt x="6765" y="0"/>
                    <a:pt x="45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8"/>
            <p:cNvSpPr/>
            <p:nvPr/>
          </p:nvSpPr>
          <p:spPr>
            <a:xfrm>
              <a:off x="4179450" y="285150"/>
              <a:ext cx="232250" cy="206050"/>
            </a:xfrm>
            <a:custGeom>
              <a:avLst/>
              <a:gdLst/>
              <a:ahLst/>
              <a:cxnLst/>
              <a:rect l="l" t="t" r="r" b="b"/>
              <a:pathLst>
                <a:path w="9290" h="8242" extrusionOk="0">
                  <a:moveTo>
                    <a:pt x="4441" y="0"/>
                  </a:moveTo>
                  <a:cubicBezTo>
                    <a:pt x="2523" y="0"/>
                    <a:pt x="830" y="1352"/>
                    <a:pt x="442" y="3290"/>
                  </a:cubicBezTo>
                  <a:cubicBezTo>
                    <a:pt x="1" y="5521"/>
                    <a:pt x="1447" y="7653"/>
                    <a:pt x="3677" y="8094"/>
                  </a:cubicBezTo>
                  <a:lnTo>
                    <a:pt x="4045" y="8168"/>
                  </a:lnTo>
                  <a:cubicBezTo>
                    <a:pt x="4314" y="8217"/>
                    <a:pt x="4584" y="8241"/>
                    <a:pt x="4854" y="8241"/>
                  </a:cubicBezTo>
                  <a:cubicBezTo>
                    <a:pt x="6765" y="8241"/>
                    <a:pt x="8456" y="6893"/>
                    <a:pt x="8848" y="4957"/>
                  </a:cubicBezTo>
                  <a:cubicBezTo>
                    <a:pt x="9290" y="2751"/>
                    <a:pt x="7868" y="594"/>
                    <a:pt x="5662" y="153"/>
                  </a:cubicBezTo>
                  <a:lnTo>
                    <a:pt x="5246" y="80"/>
                  </a:lnTo>
                  <a:cubicBezTo>
                    <a:pt x="4975" y="26"/>
                    <a:pt x="4706" y="0"/>
                    <a:pt x="4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8"/>
            <p:cNvSpPr/>
            <p:nvPr/>
          </p:nvSpPr>
          <p:spPr>
            <a:xfrm>
              <a:off x="1366475" y="1782375"/>
              <a:ext cx="235300" cy="213650"/>
            </a:xfrm>
            <a:custGeom>
              <a:avLst/>
              <a:gdLst/>
              <a:ahLst/>
              <a:cxnLst/>
              <a:rect l="l" t="t" r="r" b="b"/>
              <a:pathLst>
                <a:path w="9412" h="8546" extrusionOk="0">
                  <a:moveTo>
                    <a:pt x="4788" y="0"/>
                  </a:moveTo>
                  <a:cubicBezTo>
                    <a:pt x="3188" y="0"/>
                    <a:pt x="1671" y="944"/>
                    <a:pt x="1005" y="2517"/>
                  </a:cubicBezTo>
                  <a:lnTo>
                    <a:pt x="858" y="2884"/>
                  </a:lnTo>
                  <a:cubicBezTo>
                    <a:pt x="0" y="4967"/>
                    <a:pt x="980" y="7369"/>
                    <a:pt x="3064" y="8227"/>
                  </a:cubicBezTo>
                  <a:cubicBezTo>
                    <a:pt x="3578" y="8448"/>
                    <a:pt x="4093" y="8546"/>
                    <a:pt x="4632" y="8546"/>
                  </a:cubicBezTo>
                  <a:cubicBezTo>
                    <a:pt x="6225" y="8546"/>
                    <a:pt x="7745" y="7590"/>
                    <a:pt x="8407" y="6021"/>
                  </a:cubicBezTo>
                  <a:lnTo>
                    <a:pt x="8554" y="5654"/>
                  </a:lnTo>
                  <a:cubicBezTo>
                    <a:pt x="9411" y="3570"/>
                    <a:pt x="8431" y="1169"/>
                    <a:pt x="6348" y="311"/>
                  </a:cubicBezTo>
                  <a:cubicBezTo>
                    <a:pt x="5837" y="100"/>
                    <a:pt x="5308" y="0"/>
                    <a:pt x="47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8"/>
            <p:cNvSpPr/>
            <p:nvPr/>
          </p:nvSpPr>
          <p:spPr>
            <a:xfrm>
              <a:off x="5462500" y="4526075"/>
              <a:ext cx="231000" cy="211250"/>
            </a:xfrm>
            <a:custGeom>
              <a:avLst/>
              <a:gdLst/>
              <a:ahLst/>
              <a:cxnLst/>
              <a:rect l="l" t="t" r="r" b="b"/>
              <a:pathLst>
                <a:path w="9240" h="8450" extrusionOk="0">
                  <a:moveTo>
                    <a:pt x="4767" y="1"/>
                  </a:moveTo>
                  <a:cubicBezTo>
                    <a:pt x="3725" y="1"/>
                    <a:pt x="2684" y="399"/>
                    <a:pt x="1887" y="1195"/>
                  </a:cubicBezTo>
                  <a:lnTo>
                    <a:pt x="1593" y="1465"/>
                  </a:lnTo>
                  <a:cubicBezTo>
                    <a:pt x="0" y="3058"/>
                    <a:pt x="0" y="5656"/>
                    <a:pt x="1593" y="7249"/>
                  </a:cubicBezTo>
                  <a:cubicBezTo>
                    <a:pt x="2378" y="8058"/>
                    <a:pt x="3431" y="8450"/>
                    <a:pt x="4485" y="8450"/>
                  </a:cubicBezTo>
                  <a:cubicBezTo>
                    <a:pt x="5515" y="8450"/>
                    <a:pt x="6569" y="8058"/>
                    <a:pt x="7353" y="7273"/>
                  </a:cubicBezTo>
                  <a:lnTo>
                    <a:pt x="7647" y="6979"/>
                  </a:lnTo>
                  <a:cubicBezTo>
                    <a:pt x="9240" y="5386"/>
                    <a:pt x="9240" y="2788"/>
                    <a:pt x="7647" y="1195"/>
                  </a:cubicBezTo>
                  <a:cubicBezTo>
                    <a:pt x="6850" y="399"/>
                    <a:pt x="5809" y="1"/>
                    <a:pt x="4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8"/>
            <p:cNvSpPr/>
            <p:nvPr/>
          </p:nvSpPr>
          <p:spPr>
            <a:xfrm>
              <a:off x="5772525" y="4145475"/>
              <a:ext cx="237750" cy="212575"/>
            </a:xfrm>
            <a:custGeom>
              <a:avLst/>
              <a:gdLst/>
              <a:ahLst/>
              <a:cxnLst/>
              <a:rect l="l" t="t" r="r" b="b"/>
              <a:pathLst>
                <a:path w="9510" h="8503" extrusionOk="0">
                  <a:moveTo>
                    <a:pt x="4882" y="1"/>
                  </a:moveTo>
                  <a:cubicBezTo>
                    <a:pt x="3560" y="1"/>
                    <a:pt x="2258" y="639"/>
                    <a:pt x="1471" y="1812"/>
                  </a:cubicBezTo>
                  <a:lnTo>
                    <a:pt x="1251" y="2131"/>
                  </a:lnTo>
                  <a:cubicBezTo>
                    <a:pt x="1" y="4018"/>
                    <a:pt x="491" y="6542"/>
                    <a:pt x="2353" y="7817"/>
                  </a:cubicBezTo>
                  <a:cubicBezTo>
                    <a:pt x="3064" y="8282"/>
                    <a:pt x="3848" y="8503"/>
                    <a:pt x="4633" y="8503"/>
                  </a:cubicBezTo>
                  <a:cubicBezTo>
                    <a:pt x="5956" y="8503"/>
                    <a:pt x="7231" y="7890"/>
                    <a:pt x="8015" y="6714"/>
                  </a:cubicBezTo>
                  <a:lnTo>
                    <a:pt x="8260" y="6371"/>
                  </a:lnTo>
                  <a:cubicBezTo>
                    <a:pt x="9510" y="4484"/>
                    <a:pt x="9020" y="1959"/>
                    <a:pt x="7133" y="685"/>
                  </a:cubicBezTo>
                  <a:cubicBezTo>
                    <a:pt x="6443" y="222"/>
                    <a:pt x="5659" y="1"/>
                    <a:pt x="4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8"/>
            <p:cNvSpPr/>
            <p:nvPr/>
          </p:nvSpPr>
          <p:spPr>
            <a:xfrm>
              <a:off x="1595000" y="4139400"/>
              <a:ext cx="238375" cy="212525"/>
            </a:xfrm>
            <a:custGeom>
              <a:avLst/>
              <a:gdLst/>
              <a:ahLst/>
              <a:cxnLst/>
              <a:rect l="l" t="t" r="r" b="b"/>
              <a:pathLst>
                <a:path w="9535" h="8501" extrusionOk="0">
                  <a:moveTo>
                    <a:pt x="4647" y="0"/>
                  </a:moveTo>
                  <a:cubicBezTo>
                    <a:pt x="3872" y="0"/>
                    <a:pt x="3091" y="221"/>
                    <a:pt x="2403" y="683"/>
                  </a:cubicBezTo>
                  <a:cubicBezTo>
                    <a:pt x="515" y="1933"/>
                    <a:pt x="1" y="4481"/>
                    <a:pt x="1251" y="6344"/>
                  </a:cubicBezTo>
                  <a:lnTo>
                    <a:pt x="1496" y="6687"/>
                  </a:lnTo>
                  <a:cubicBezTo>
                    <a:pt x="2280" y="7864"/>
                    <a:pt x="3579" y="8501"/>
                    <a:pt x="4878" y="8501"/>
                  </a:cubicBezTo>
                  <a:cubicBezTo>
                    <a:pt x="5662" y="8501"/>
                    <a:pt x="6447" y="8280"/>
                    <a:pt x="7157" y="7815"/>
                  </a:cubicBezTo>
                  <a:cubicBezTo>
                    <a:pt x="9020" y="6565"/>
                    <a:pt x="9535" y="4016"/>
                    <a:pt x="8285" y="2153"/>
                  </a:cubicBezTo>
                  <a:lnTo>
                    <a:pt x="8064" y="1835"/>
                  </a:lnTo>
                  <a:cubicBezTo>
                    <a:pt x="7276" y="644"/>
                    <a:pt x="5971" y="0"/>
                    <a:pt x="46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8"/>
            <p:cNvSpPr/>
            <p:nvPr/>
          </p:nvSpPr>
          <p:spPr>
            <a:xfrm>
              <a:off x="4642050" y="5071450"/>
              <a:ext cx="241450" cy="208150"/>
            </a:xfrm>
            <a:custGeom>
              <a:avLst/>
              <a:gdLst/>
              <a:ahLst/>
              <a:cxnLst/>
              <a:rect l="l" t="t" r="r" b="b"/>
              <a:pathLst>
                <a:path w="9658" h="8326" extrusionOk="0">
                  <a:moveTo>
                    <a:pt x="4996" y="1"/>
                  </a:moveTo>
                  <a:cubicBezTo>
                    <a:pt x="4474" y="1"/>
                    <a:pt x="3943" y="100"/>
                    <a:pt x="3432" y="311"/>
                  </a:cubicBezTo>
                  <a:lnTo>
                    <a:pt x="3089" y="458"/>
                  </a:lnTo>
                  <a:cubicBezTo>
                    <a:pt x="1006" y="1316"/>
                    <a:pt x="1" y="3693"/>
                    <a:pt x="859" y="5776"/>
                  </a:cubicBezTo>
                  <a:cubicBezTo>
                    <a:pt x="1496" y="7369"/>
                    <a:pt x="3040" y="8325"/>
                    <a:pt x="4633" y="8325"/>
                  </a:cubicBezTo>
                  <a:cubicBezTo>
                    <a:pt x="5148" y="8325"/>
                    <a:pt x="5687" y="8227"/>
                    <a:pt x="6177" y="8031"/>
                  </a:cubicBezTo>
                  <a:lnTo>
                    <a:pt x="6569" y="7860"/>
                  </a:lnTo>
                  <a:cubicBezTo>
                    <a:pt x="8653" y="7002"/>
                    <a:pt x="9657" y="4600"/>
                    <a:pt x="8775" y="2517"/>
                  </a:cubicBezTo>
                  <a:cubicBezTo>
                    <a:pt x="8128" y="945"/>
                    <a:pt x="6601" y="1"/>
                    <a:pt x="49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8"/>
            <p:cNvSpPr/>
            <p:nvPr/>
          </p:nvSpPr>
          <p:spPr>
            <a:xfrm>
              <a:off x="5774975" y="1350400"/>
              <a:ext cx="238375" cy="212425"/>
            </a:xfrm>
            <a:custGeom>
              <a:avLst/>
              <a:gdLst/>
              <a:ahLst/>
              <a:cxnLst/>
              <a:rect l="l" t="t" r="r" b="b"/>
              <a:pathLst>
                <a:path w="9535" h="8497" extrusionOk="0">
                  <a:moveTo>
                    <a:pt x="4648" y="1"/>
                  </a:moveTo>
                  <a:cubicBezTo>
                    <a:pt x="3864" y="1"/>
                    <a:pt x="3073" y="227"/>
                    <a:pt x="2378" y="703"/>
                  </a:cubicBezTo>
                  <a:cubicBezTo>
                    <a:pt x="491" y="1953"/>
                    <a:pt x="1" y="4502"/>
                    <a:pt x="1251" y="6365"/>
                  </a:cubicBezTo>
                  <a:lnTo>
                    <a:pt x="1471" y="6683"/>
                  </a:lnTo>
                  <a:cubicBezTo>
                    <a:pt x="2255" y="7860"/>
                    <a:pt x="3554" y="8497"/>
                    <a:pt x="4878" y="8497"/>
                  </a:cubicBezTo>
                  <a:cubicBezTo>
                    <a:pt x="5662" y="8497"/>
                    <a:pt x="6446" y="8276"/>
                    <a:pt x="7133" y="7811"/>
                  </a:cubicBezTo>
                  <a:cubicBezTo>
                    <a:pt x="9020" y="6561"/>
                    <a:pt x="9535" y="4036"/>
                    <a:pt x="8285" y="2149"/>
                  </a:cubicBezTo>
                  <a:lnTo>
                    <a:pt x="8040" y="1806"/>
                  </a:lnTo>
                  <a:cubicBezTo>
                    <a:pt x="7256" y="639"/>
                    <a:pt x="5963" y="1"/>
                    <a:pt x="46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8"/>
            <p:cNvSpPr/>
            <p:nvPr/>
          </p:nvSpPr>
          <p:spPr>
            <a:xfrm>
              <a:off x="6214900" y="2744750"/>
              <a:ext cx="204075" cy="220000"/>
            </a:xfrm>
            <a:custGeom>
              <a:avLst/>
              <a:gdLst/>
              <a:ahLst/>
              <a:cxnLst/>
              <a:rect l="l" t="t" r="r" b="b"/>
              <a:pathLst>
                <a:path w="8163" h="8800" extrusionOk="0">
                  <a:moveTo>
                    <a:pt x="4094" y="0"/>
                  </a:moveTo>
                  <a:cubicBezTo>
                    <a:pt x="1839" y="0"/>
                    <a:pt x="1" y="1839"/>
                    <a:pt x="1" y="4093"/>
                  </a:cubicBezTo>
                  <a:lnTo>
                    <a:pt x="1" y="4314"/>
                  </a:lnTo>
                  <a:lnTo>
                    <a:pt x="1" y="4706"/>
                  </a:lnTo>
                  <a:cubicBezTo>
                    <a:pt x="1" y="6961"/>
                    <a:pt x="1815" y="8775"/>
                    <a:pt x="4069" y="8799"/>
                  </a:cubicBezTo>
                  <a:lnTo>
                    <a:pt x="4094" y="8799"/>
                  </a:lnTo>
                  <a:cubicBezTo>
                    <a:pt x="6324" y="8799"/>
                    <a:pt x="8162" y="6961"/>
                    <a:pt x="8162" y="4731"/>
                  </a:cubicBezTo>
                  <a:lnTo>
                    <a:pt x="8162" y="4289"/>
                  </a:lnTo>
                  <a:lnTo>
                    <a:pt x="8162" y="4093"/>
                  </a:lnTo>
                  <a:cubicBezTo>
                    <a:pt x="8162" y="1839"/>
                    <a:pt x="6349" y="0"/>
                    <a:pt x="40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8"/>
            <p:cNvSpPr/>
            <p:nvPr/>
          </p:nvSpPr>
          <p:spPr>
            <a:xfrm>
              <a:off x="6006575" y="3711300"/>
              <a:ext cx="235925" cy="213575"/>
            </a:xfrm>
            <a:custGeom>
              <a:avLst/>
              <a:gdLst/>
              <a:ahLst/>
              <a:cxnLst/>
              <a:rect l="l" t="t" r="r" b="b"/>
              <a:pathLst>
                <a:path w="9437" h="8543" extrusionOk="0">
                  <a:moveTo>
                    <a:pt x="4817" y="1"/>
                  </a:moveTo>
                  <a:cubicBezTo>
                    <a:pt x="3201" y="1"/>
                    <a:pt x="1680" y="960"/>
                    <a:pt x="1030" y="2538"/>
                  </a:cubicBezTo>
                  <a:lnTo>
                    <a:pt x="883" y="2881"/>
                  </a:lnTo>
                  <a:cubicBezTo>
                    <a:pt x="1" y="4964"/>
                    <a:pt x="981" y="7366"/>
                    <a:pt x="3065" y="8224"/>
                  </a:cubicBezTo>
                  <a:cubicBezTo>
                    <a:pt x="3579" y="8444"/>
                    <a:pt x="4118" y="8542"/>
                    <a:pt x="4633" y="8542"/>
                  </a:cubicBezTo>
                  <a:cubicBezTo>
                    <a:pt x="6226" y="8542"/>
                    <a:pt x="7746" y="7611"/>
                    <a:pt x="8407" y="6042"/>
                  </a:cubicBezTo>
                  <a:lnTo>
                    <a:pt x="8579" y="5650"/>
                  </a:lnTo>
                  <a:cubicBezTo>
                    <a:pt x="9437" y="3567"/>
                    <a:pt x="8456" y="1190"/>
                    <a:pt x="6373" y="307"/>
                  </a:cubicBezTo>
                  <a:cubicBezTo>
                    <a:pt x="5862" y="99"/>
                    <a:pt x="5334" y="1"/>
                    <a:pt x="48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8"/>
            <p:cNvSpPr/>
            <p:nvPr/>
          </p:nvSpPr>
          <p:spPr>
            <a:xfrm>
              <a:off x="6156100" y="3240300"/>
              <a:ext cx="224275" cy="214000"/>
            </a:xfrm>
            <a:custGeom>
              <a:avLst/>
              <a:gdLst/>
              <a:ahLst/>
              <a:cxnLst/>
              <a:rect l="l" t="t" r="r" b="b"/>
              <a:pathLst>
                <a:path w="8971" h="8560" extrusionOk="0">
                  <a:moveTo>
                    <a:pt x="4521" y="0"/>
                  </a:moveTo>
                  <a:cubicBezTo>
                    <a:pt x="2615" y="0"/>
                    <a:pt x="902" y="1352"/>
                    <a:pt x="515" y="3290"/>
                  </a:cubicBezTo>
                  <a:lnTo>
                    <a:pt x="441" y="3658"/>
                  </a:lnTo>
                  <a:cubicBezTo>
                    <a:pt x="0" y="5888"/>
                    <a:pt x="1422" y="8020"/>
                    <a:pt x="3627" y="8486"/>
                  </a:cubicBezTo>
                  <a:cubicBezTo>
                    <a:pt x="3921" y="8535"/>
                    <a:pt x="4191" y="8560"/>
                    <a:pt x="4461" y="8560"/>
                  </a:cubicBezTo>
                  <a:cubicBezTo>
                    <a:pt x="6348" y="8560"/>
                    <a:pt x="8063" y="7236"/>
                    <a:pt x="8456" y="5300"/>
                  </a:cubicBezTo>
                  <a:lnTo>
                    <a:pt x="8529" y="4883"/>
                  </a:lnTo>
                  <a:cubicBezTo>
                    <a:pt x="8970" y="2653"/>
                    <a:pt x="7524" y="521"/>
                    <a:pt x="5318" y="80"/>
                  </a:cubicBezTo>
                  <a:cubicBezTo>
                    <a:pt x="5051" y="26"/>
                    <a:pt x="4784" y="0"/>
                    <a:pt x="45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8"/>
            <p:cNvSpPr/>
            <p:nvPr/>
          </p:nvSpPr>
          <p:spPr>
            <a:xfrm>
              <a:off x="5076475" y="4838925"/>
              <a:ext cx="240825" cy="209675"/>
            </a:xfrm>
            <a:custGeom>
              <a:avLst/>
              <a:gdLst/>
              <a:ahLst/>
              <a:cxnLst/>
              <a:rect l="l" t="t" r="r" b="b"/>
              <a:pathLst>
                <a:path w="9633" h="8387" extrusionOk="0">
                  <a:moveTo>
                    <a:pt x="4988" y="0"/>
                  </a:moveTo>
                  <a:cubicBezTo>
                    <a:pt x="4206" y="0"/>
                    <a:pt x="3416" y="225"/>
                    <a:pt x="2721" y="691"/>
                  </a:cubicBezTo>
                  <a:lnTo>
                    <a:pt x="2402" y="911"/>
                  </a:lnTo>
                  <a:cubicBezTo>
                    <a:pt x="515" y="2137"/>
                    <a:pt x="1" y="4686"/>
                    <a:pt x="1251" y="6573"/>
                  </a:cubicBezTo>
                  <a:cubicBezTo>
                    <a:pt x="2035" y="7749"/>
                    <a:pt x="3334" y="8386"/>
                    <a:pt x="4657" y="8386"/>
                  </a:cubicBezTo>
                  <a:cubicBezTo>
                    <a:pt x="5442" y="8386"/>
                    <a:pt x="6226" y="8166"/>
                    <a:pt x="6912" y="7700"/>
                  </a:cubicBezTo>
                  <a:lnTo>
                    <a:pt x="7255" y="7480"/>
                  </a:lnTo>
                  <a:cubicBezTo>
                    <a:pt x="9142" y="6230"/>
                    <a:pt x="9633" y="3681"/>
                    <a:pt x="8383" y="1818"/>
                  </a:cubicBezTo>
                  <a:cubicBezTo>
                    <a:pt x="7599" y="635"/>
                    <a:pt x="6304" y="0"/>
                    <a:pt x="49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8"/>
            <p:cNvSpPr/>
            <p:nvPr/>
          </p:nvSpPr>
          <p:spPr>
            <a:xfrm>
              <a:off x="1910550" y="4520875"/>
              <a:ext cx="231650" cy="211550"/>
            </a:xfrm>
            <a:custGeom>
              <a:avLst/>
              <a:gdLst/>
              <a:ahLst/>
              <a:cxnLst/>
              <a:rect l="l" t="t" r="r" b="b"/>
              <a:pathLst>
                <a:path w="9266" h="8462" extrusionOk="0">
                  <a:moveTo>
                    <a:pt x="4486" y="0"/>
                  </a:moveTo>
                  <a:cubicBezTo>
                    <a:pt x="3447" y="0"/>
                    <a:pt x="2409" y="392"/>
                    <a:pt x="1618" y="1183"/>
                  </a:cubicBezTo>
                  <a:cubicBezTo>
                    <a:pt x="25" y="2776"/>
                    <a:pt x="1" y="5349"/>
                    <a:pt x="1594" y="6967"/>
                  </a:cubicBezTo>
                  <a:lnTo>
                    <a:pt x="1888" y="7261"/>
                  </a:lnTo>
                  <a:cubicBezTo>
                    <a:pt x="2697" y="8070"/>
                    <a:pt x="3726" y="8462"/>
                    <a:pt x="4780" y="8462"/>
                  </a:cubicBezTo>
                  <a:cubicBezTo>
                    <a:pt x="5834" y="8462"/>
                    <a:pt x="6863" y="8045"/>
                    <a:pt x="7672" y="7261"/>
                  </a:cubicBezTo>
                  <a:cubicBezTo>
                    <a:pt x="9265" y="5668"/>
                    <a:pt x="9265" y="3070"/>
                    <a:pt x="7672" y="1477"/>
                  </a:cubicBezTo>
                  <a:lnTo>
                    <a:pt x="7402" y="1207"/>
                  </a:lnTo>
                  <a:cubicBezTo>
                    <a:pt x="6600" y="405"/>
                    <a:pt x="5542" y="0"/>
                    <a:pt x="44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8"/>
            <p:cNvSpPr/>
            <p:nvPr/>
          </p:nvSpPr>
          <p:spPr>
            <a:xfrm>
              <a:off x="1598075" y="1348850"/>
              <a:ext cx="237750" cy="212750"/>
            </a:xfrm>
            <a:custGeom>
              <a:avLst/>
              <a:gdLst/>
              <a:ahLst/>
              <a:cxnLst/>
              <a:rect l="l" t="t" r="r" b="b"/>
              <a:pathLst>
                <a:path w="9510" h="8510" extrusionOk="0">
                  <a:moveTo>
                    <a:pt x="4871" y="0"/>
                  </a:moveTo>
                  <a:cubicBezTo>
                    <a:pt x="3557" y="0"/>
                    <a:pt x="2269" y="628"/>
                    <a:pt x="1471" y="1795"/>
                  </a:cubicBezTo>
                  <a:lnTo>
                    <a:pt x="1250" y="2162"/>
                  </a:lnTo>
                  <a:cubicBezTo>
                    <a:pt x="0" y="4025"/>
                    <a:pt x="491" y="6574"/>
                    <a:pt x="2378" y="7824"/>
                  </a:cubicBezTo>
                  <a:cubicBezTo>
                    <a:pt x="3064" y="8289"/>
                    <a:pt x="3848" y="8510"/>
                    <a:pt x="4632" y="8510"/>
                  </a:cubicBezTo>
                  <a:cubicBezTo>
                    <a:pt x="5956" y="8510"/>
                    <a:pt x="7255" y="7873"/>
                    <a:pt x="8039" y="6696"/>
                  </a:cubicBezTo>
                  <a:lnTo>
                    <a:pt x="8260" y="6353"/>
                  </a:lnTo>
                  <a:cubicBezTo>
                    <a:pt x="9510" y="4491"/>
                    <a:pt x="9020" y="1966"/>
                    <a:pt x="7157" y="692"/>
                  </a:cubicBezTo>
                  <a:cubicBezTo>
                    <a:pt x="6451" y="224"/>
                    <a:pt x="5656" y="0"/>
                    <a:pt x="48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8"/>
            <p:cNvSpPr/>
            <p:nvPr/>
          </p:nvSpPr>
          <p:spPr>
            <a:xfrm>
              <a:off x="2286150" y="4834625"/>
              <a:ext cx="240825" cy="209675"/>
            </a:xfrm>
            <a:custGeom>
              <a:avLst/>
              <a:gdLst/>
              <a:ahLst/>
              <a:cxnLst/>
              <a:rect l="l" t="t" r="r" b="b"/>
              <a:pathLst>
                <a:path w="9633" h="8387" extrusionOk="0">
                  <a:moveTo>
                    <a:pt x="4658" y="1"/>
                  </a:moveTo>
                  <a:cubicBezTo>
                    <a:pt x="3341" y="1"/>
                    <a:pt x="2050" y="635"/>
                    <a:pt x="1251" y="1818"/>
                  </a:cubicBezTo>
                  <a:cubicBezTo>
                    <a:pt x="1" y="3681"/>
                    <a:pt x="491" y="6206"/>
                    <a:pt x="2354" y="7480"/>
                  </a:cubicBezTo>
                  <a:lnTo>
                    <a:pt x="2721" y="7701"/>
                  </a:lnTo>
                  <a:cubicBezTo>
                    <a:pt x="3407" y="8166"/>
                    <a:pt x="4192" y="8387"/>
                    <a:pt x="4976" y="8387"/>
                  </a:cubicBezTo>
                  <a:cubicBezTo>
                    <a:pt x="6299" y="8387"/>
                    <a:pt x="7598" y="7750"/>
                    <a:pt x="8383" y="6573"/>
                  </a:cubicBezTo>
                  <a:cubicBezTo>
                    <a:pt x="9633" y="4710"/>
                    <a:pt x="9118" y="2162"/>
                    <a:pt x="7255" y="912"/>
                  </a:cubicBezTo>
                  <a:lnTo>
                    <a:pt x="6937" y="691"/>
                  </a:lnTo>
                  <a:cubicBezTo>
                    <a:pt x="6233" y="225"/>
                    <a:pt x="5441" y="1"/>
                    <a:pt x="46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8"/>
            <p:cNvSpPr/>
            <p:nvPr/>
          </p:nvSpPr>
          <p:spPr>
            <a:xfrm>
              <a:off x="4175175" y="5214475"/>
              <a:ext cx="232250" cy="206050"/>
            </a:xfrm>
            <a:custGeom>
              <a:avLst/>
              <a:gdLst/>
              <a:ahLst/>
              <a:cxnLst/>
              <a:rect l="l" t="t" r="r" b="b"/>
              <a:pathLst>
                <a:path w="9290" h="8242" extrusionOk="0">
                  <a:moveTo>
                    <a:pt x="4842" y="1"/>
                  </a:moveTo>
                  <a:cubicBezTo>
                    <a:pt x="4578" y="1"/>
                    <a:pt x="4312" y="26"/>
                    <a:pt x="4044" y="80"/>
                  </a:cubicBezTo>
                  <a:lnTo>
                    <a:pt x="3677" y="153"/>
                  </a:lnTo>
                  <a:cubicBezTo>
                    <a:pt x="1446" y="570"/>
                    <a:pt x="0" y="2727"/>
                    <a:pt x="441" y="4933"/>
                  </a:cubicBezTo>
                  <a:cubicBezTo>
                    <a:pt x="809" y="6893"/>
                    <a:pt x="2525" y="8241"/>
                    <a:pt x="4436" y="8241"/>
                  </a:cubicBezTo>
                  <a:cubicBezTo>
                    <a:pt x="4706" y="8241"/>
                    <a:pt x="4951" y="8217"/>
                    <a:pt x="5221" y="8168"/>
                  </a:cubicBezTo>
                  <a:lnTo>
                    <a:pt x="5637" y="8094"/>
                  </a:lnTo>
                  <a:cubicBezTo>
                    <a:pt x="7843" y="7653"/>
                    <a:pt x="9289" y="5496"/>
                    <a:pt x="8848" y="3290"/>
                  </a:cubicBezTo>
                  <a:cubicBezTo>
                    <a:pt x="8460" y="1352"/>
                    <a:pt x="6748" y="1"/>
                    <a:pt x="48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8"/>
            <p:cNvSpPr/>
            <p:nvPr/>
          </p:nvSpPr>
          <p:spPr>
            <a:xfrm>
              <a:off x="3694175" y="5262400"/>
              <a:ext cx="214475" cy="204075"/>
            </a:xfrm>
            <a:custGeom>
              <a:avLst/>
              <a:gdLst/>
              <a:ahLst/>
              <a:cxnLst/>
              <a:rect l="l" t="t" r="r" b="b"/>
              <a:pathLst>
                <a:path w="8579" h="8163" extrusionOk="0">
                  <a:moveTo>
                    <a:pt x="4094" y="1"/>
                  </a:moveTo>
                  <a:cubicBezTo>
                    <a:pt x="1839" y="1"/>
                    <a:pt x="1" y="1815"/>
                    <a:pt x="1" y="4069"/>
                  </a:cubicBezTo>
                  <a:cubicBezTo>
                    <a:pt x="1" y="6324"/>
                    <a:pt x="1814" y="8162"/>
                    <a:pt x="4069" y="8162"/>
                  </a:cubicBezTo>
                  <a:lnTo>
                    <a:pt x="4486" y="8162"/>
                  </a:lnTo>
                  <a:cubicBezTo>
                    <a:pt x="6741" y="8162"/>
                    <a:pt x="8579" y="6349"/>
                    <a:pt x="8579" y="4094"/>
                  </a:cubicBezTo>
                  <a:cubicBezTo>
                    <a:pt x="8579" y="1839"/>
                    <a:pt x="6741" y="1"/>
                    <a:pt x="44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8"/>
            <p:cNvSpPr/>
            <p:nvPr/>
          </p:nvSpPr>
          <p:spPr>
            <a:xfrm>
              <a:off x="2719350" y="5068650"/>
              <a:ext cx="241425" cy="207875"/>
            </a:xfrm>
            <a:custGeom>
              <a:avLst/>
              <a:gdLst/>
              <a:ahLst/>
              <a:cxnLst/>
              <a:rect l="l" t="t" r="r" b="b"/>
              <a:pathLst>
                <a:path w="9657" h="8315" extrusionOk="0">
                  <a:moveTo>
                    <a:pt x="4649" y="0"/>
                  </a:moveTo>
                  <a:cubicBezTo>
                    <a:pt x="3063" y="0"/>
                    <a:pt x="1545" y="943"/>
                    <a:pt x="883" y="2506"/>
                  </a:cubicBezTo>
                  <a:cubicBezTo>
                    <a:pt x="0" y="4589"/>
                    <a:pt x="981" y="6967"/>
                    <a:pt x="3064" y="7849"/>
                  </a:cubicBezTo>
                  <a:lnTo>
                    <a:pt x="3456" y="8021"/>
                  </a:lnTo>
                  <a:cubicBezTo>
                    <a:pt x="3971" y="8217"/>
                    <a:pt x="4510" y="8315"/>
                    <a:pt x="5025" y="8315"/>
                  </a:cubicBezTo>
                  <a:cubicBezTo>
                    <a:pt x="6618" y="8315"/>
                    <a:pt x="8137" y="7383"/>
                    <a:pt x="8799" y="5790"/>
                  </a:cubicBezTo>
                  <a:cubicBezTo>
                    <a:pt x="9657" y="3707"/>
                    <a:pt x="8676" y="1330"/>
                    <a:pt x="6593" y="472"/>
                  </a:cubicBezTo>
                  <a:lnTo>
                    <a:pt x="6226" y="325"/>
                  </a:lnTo>
                  <a:cubicBezTo>
                    <a:pt x="5712" y="105"/>
                    <a:pt x="5177" y="0"/>
                    <a:pt x="46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8"/>
            <p:cNvSpPr/>
            <p:nvPr/>
          </p:nvSpPr>
          <p:spPr>
            <a:xfrm>
              <a:off x="3194825" y="5213050"/>
              <a:ext cx="232850" cy="206250"/>
            </a:xfrm>
            <a:custGeom>
              <a:avLst/>
              <a:gdLst/>
              <a:ahLst/>
              <a:cxnLst/>
              <a:rect l="l" t="t" r="r" b="b"/>
              <a:pathLst>
                <a:path w="9314" h="8250" extrusionOk="0">
                  <a:moveTo>
                    <a:pt x="4437" y="0"/>
                  </a:moveTo>
                  <a:cubicBezTo>
                    <a:pt x="2545" y="0"/>
                    <a:pt x="851" y="1347"/>
                    <a:pt x="466" y="3274"/>
                  </a:cubicBezTo>
                  <a:cubicBezTo>
                    <a:pt x="0" y="5480"/>
                    <a:pt x="1446" y="7636"/>
                    <a:pt x="3652" y="8078"/>
                  </a:cubicBezTo>
                  <a:lnTo>
                    <a:pt x="4069" y="8176"/>
                  </a:lnTo>
                  <a:cubicBezTo>
                    <a:pt x="4338" y="8225"/>
                    <a:pt x="4608" y="8249"/>
                    <a:pt x="4853" y="8249"/>
                  </a:cubicBezTo>
                  <a:cubicBezTo>
                    <a:pt x="6765" y="8249"/>
                    <a:pt x="8480" y="6901"/>
                    <a:pt x="8872" y="4940"/>
                  </a:cubicBezTo>
                  <a:cubicBezTo>
                    <a:pt x="9314" y="2735"/>
                    <a:pt x="7868" y="578"/>
                    <a:pt x="5637" y="161"/>
                  </a:cubicBezTo>
                  <a:lnTo>
                    <a:pt x="5270" y="88"/>
                  </a:lnTo>
                  <a:cubicBezTo>
                    <a:pt x="4990" y="29"/>
                    <a:pt x="4712" y="0"/>
                    <a:pt x="44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 name="Google Shape;514;p38"/>
          <p:cNvSpPr/>
          <p:nvPr/>
        </p:nvSpPr>
        <p:spPr>
          <a:xfrm>
            <a:off x="7602993" y="190384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 name="Google Shape;515;p38"/>
          <p:cNvGrpSpPr/>
          <p:nvPr/>
        </p:nvGrpSpPr>
        <p:grpSpPr>
          <a:xfrm>
            <a:off x="5372902" y="2702934"/>
            <a:ext cx="388989" cy="388989"/>
            <a:chOff x="1190625" y="238125"/>
            <a:chExt cx="5228350" cy="5228350"/>
          </a:xfrm>
        </p:grpSpPr>
        <p:sp>
          <p:nvSpPr>
            <p:cNvPr id="516" name="Google Shape;516;p38"/>
            <p:cNvSpPr/>
            <p:nvPr/>
          </p:nvSpPr>
          <p:spPr>
            <a:xfrm>
              <a:off x="1190625" y="238125"/>
              <a:ext cx="5228350" cy="5228350"/>
            </a:xfrm>
            <a:custGeom>
              <a:avLst/>
              <a:gdLst/>
              <a:ahLst/>
              <a:cxnLst/>
              <a:rect l="l" t="t" r="r" b="b"/>
              <a:pathLst>
                <a:path w="209134" h="209134" extrusionOk="0">
                  <a:moveTo>
                    <a:pt x="167468" y="41738"/>
                  </a:moveTo>
                  <a:lnTo>
                    <a:pt x="200972" y="75315"/>
                  </a:lnTo>
                  <a:lnTo>
                    <a:pt x="200972" y="87594"/>
                  </a:lnTo>
                  <a:lnTo>
                    <a:pt x="170360" y="56909"/>
                  </a:lnTo>
                  <a:cubicBezTo>
                    <a:pt x="169601" y="56125"/>
                    <a:pt x="168571" y="55708"/>
                    <a:pt x="167468" y="55708"/>
                  </a:cubicBezTo>
                  <a:cubicBezTo>
                    <a:pt x="166390" y="55708"/>
                    <a:pt x="165361" y="56125"/>
                    <a:pt x="164576" y="56909"/>
                  </a:cubicBezTo>
                  <a:lnTo>
                    <a:pt x="133989" y="87594"/>
                  </a:lnTo>
                  <a:lnTo>
                    <a:pt x="133989" y="75315"/>
                  </a:lnTo>
                  <a:lnTo>
                    <a:pt x="167468" y="41738"/>
                  </a:lnTo>
                  <a:close/>
                  <a:moveTo>
                    <a:pt x="30219" y="155312"/>
                  </a:moveTo>
                  <a:cubicBezTo>
                    <a:pt x="33381" y="155312"/>
                    <a:pt x="35954" y="157886"/>
                    <a:pt x="35954" y="161023"/>
                  </a:cubicBezTo>
                  <a:lnTo>
                    <a:pt x="35954" y="200972"/>
                  </a:lnTo>
                  <a:lnTo>
                    <a:pt x="24509" y="200972"/>
                  </a:lnTo>
                  <a:lnTo>
                    <a:pt x="24509" y="161023"/>
                  </a:lnTo>
                  <a:cubicBezTo>
                    <a:pt x="24509" y="157886"/>
                    <a:pt x="27082" y="155312"/>
                    <a:pt x="30219" y="155312"/>
                  </a:cubicBezTo>
                  <a:close/>
                  <a:moveTo>
                    <a:pt x="66174" y="155312"/>
                  </a:moveTo>
                  <a:cubicBezTo>
                    <a:pt x="69335" y="155312"/>
                    <a:pt x="71884" y="157886"/>
                    <a:pt x="71884" y="161023"/>
                  </a:cubicBezTo>
                  <a:lnTo>
                    <a:pt x="71884" y="200972"/>
                  </a:lnTo>
                  <a:lnTo>
                    <a:pt x="60463" y="200972"/>
                  </a:lnTo>
                  <a:lnTo>
                    <a:pt x="60463" y="161023"/>
                  </a:lnTo>
                  <a:cubicBezTo>
                    <a:pt x="60463" y="157886"/>
                    <a:pt x="63012" y="155312"/>
                    <a:pt x="66174" y="155312"/>
                  </a:cubicBezTo>
                  <a:close/>
                  <a:moveTo>
                    <a:pt x="102128" y="155312"/>
                  </a:moveTo>
                  <a:cubicBezTo>
                    <a:pt x="105265" y="155312"/>
                    <a:pt x="107839" y="157886"/>
                    <a:pt x="107839" y="161023"/>
                  </a:cubicBezTo>
                  <a:lnTo>
                    <a:pt x="107839" y="200972"/>
                  </a:lnTo>
                  <a:lnTo>
                    <a:pt x="96393" y="200972"/>
                  </a:lnTo>
                  <a:lnTo>
                    <a:pt x="96393" y="161023"/>
                  </a:lnTo>
                  <a:cubicBezTo>
                    <a:pt x="96393" y="157886"/>
                    <a:pt x="98966" y="155312"/>
                    <a:pt x="102128" y="155312"/>
                  </a:cubicBezTo>
                  <a:close/>
                  <a:moveTo>
                    <a:pt x="125804" y="130705"/>
                  </a:moveTo>
                  <a:lnTo>
                    <a:pt x="125804" y="200972"/>
                  </a:lnTo>
                  <a:lnTo>
                    <a:pt x="116000" y="200972"/>
                  </a:lnTo>
                  <a:lnTo>
                    <a:pt x="116000" y="161023"/>
                  </a:lnTo>
                  <a:cubicBezTo>
                    <a:pt x="116000" y="153376"/>
                    <a:pt x="109775" y="147151"/>
                    <a:pt x="102128" y="147151"/>
                  </a:cubicBezTo>
                  <a:cubicBezTo>
                    <a:pt x="94457" y="147151"/>
                    <a:pt x="88232" y="153376"/>
                    <a:pt x="88232" y="161023"/>
                  </a:cubicBezTo>
                  <a:lnTo>
                    <a:pt x="88232" y="200972"/>
                  </a:lnTo>
                  <a:lnTo>
                    <a:pt x="80070" y="200972"/>
                  </a:lnTo>
                  <a:lnTo>
                    <a:pt x="80070" y="161023"/>
                  </a:lnTo>
                  <a:cubicBezTo>
                    <a:pt x="80070" y="153376"/>
                    <a:pt x="73820" y="147151"/>
                    <a:pt x="66174" y="147151"/>
                  </a:cubicBezTo>
                  <a:cubicBezTo>
                    <a:pt x="58527" y="147151"/>
                    <a:pt x="52277" y="153376"/>
                    <a:pt x="52277" y="161023"/>
                  </a:cubicBezTo>
                  <a:lnTo>
                    <a:pt x="52277" y="200972"/>
                  </a:lnTo>
                  <a:lnTo>
                    <a:pt x="44116" y="200972"/>
                  </a:lnTo>
                  <a:lnTo>
                    <a:pt x="44116" y="161023"/>
                  </a:lnTo>
                  <a:cubicBezTo>
                    <a:pt x="44116" y="153376"/>
                    <a:pt x="37891" y="147151"/>
                    <a:pt x="30219" y="147151"/>
                  </a:cubicBezTo>
                  <a:cubicBezTo>
                    <a:pt x="22573" y="147151"/>
                    <a:pt x="16347" y="153376"/>
                    <a:pt x="16347" y="161023"/>
                  </a:cubicBezTo>
                  <a:lnTo>
                    <a:pt x="16347" y="200972"/>
                  </a:lnTo>
                  <a:lnTo>
                    <a:pt x="8161" y="200972"/>
                  </a:lnTo>
                  <a:lnTo>
                    <a:pt x="8161" y="130705"/>
                  </a:lnTo>
                  <a:close/>
                  <a:moveTo>
                    <a:pt x="167468" y="137666"/>
                  </a:moveTo>
                  <a:cubicBezTo>
                    <a:pt x="173326" y="137666"/>
                    <a:pt x="178105" y="142420"/>
                    <a:pt x="178105" y="148278"/>
                  </a:cubicBezTo>
                  <a:lnTo>
                    <a:pt x="178105" y="200972"/>
                  </a:lnTo>
                  <a:lnTo>
                    <a:pt x="156856" y="200972"/>
                  </a:lnTo>
                  <a:lnTo>
                    <a:pt x="156856" y="148278"/>
                  </a:lnTo>
                  <a:cubicBezTo>
                    <a:pt x="156856" y="142420"/>
                    <a:pt x="161611" y="137666"/>
                    <a:pt x="167468" y="137666"/>
                  </a:cubicBezTo>
                  <a:close/>
                  <a:moveTo>
                    <a:pt x="167468" y="65561"/>
                  </a:moveTo>
                  <a:lnTo>
                    <a:pt x="200972" y="99162"/>
                  </a:lnTo>
                  <a:lnTo>
                    <a:pt x="200972" y="200972"/>
                  </a:lnTo>
                  <a:lnTo>
                    <a:pt x="186267" y="200972"/>
                  </a:lnTo>
                  <a:lnTo>
                    <a:pt x="186267" y="148278"/>
                  </a:lnTo>
                  <a:cubicBezTo>
                    <a:pt x="186267" y="137911"/>
                    <a:pt x="177836" y="129480"/>
                    <a:pt x="167468" y="129480"/>
                  </a:cubicBezTo>
                  <a:cubicBezTo>
                    <a:pt x="157126" y="129480"/>
                    <a:pt x="148695" y="137911"/>
                    <a:pt x="148695" y="148278"/>
                  </a:cubicBezTo>
                  <a:lnTo>
                    <a:pt x="148695" y="200972"/>
                  </a:lnTo>
                  <a:lnTo>
                    <a:pt x="133989" y="200972"/>
                  </a:lnTo>
                  <a:lnTo>
                    <a:pt x="133989" y="99162"/>
                  </a:lnTo>
                  <a:lnTo>
                    <a:pt x="167468" y="65561"/>
                  </a:lnTo>
                  <a:close/>
                  <a:moveTo>
                    <a:pt x="167468" y="0"/>
                  </a:moveTo>
                  <a:cubicBezTo>
                    <a:pt x="165214" y="0"/>
                    <a:pt x="163400" y="1838"/>
                    <a:pt x="163400" y="4093"/>
                  </a:cubicBezTo>
                  <a:lnTo>
                    <a:pt x="163400" y="12671"/>
                  </a:lnTo>
                  <a:lnTo>
                    <a:pt x="158082" y="12671"/>
                  </a:lnTo>
                  <a:cubicBezTo>
                    <a:pt x="155827" y="12671"/>
                    <a:pt x="153989" y="14485"/>
                    <a:pt x="153989" y="16739"/>
                  </a:cubicBezTo>
                  <a:cubicBezTo>
                    <a:pt x="153989" y="18994"/>
                    <a:pt x="155827" y="20832"/>
                    <a:pt x="158082" y="20832"/>
                  </a:cubicBezTo>
                  <a:lnTo>
                    <a:pt x="163400" y="20832"/>
                  </a:lnTo>
                  <a:lnTo>
                    <a:pt x="163400" y="34263"/>
                  </a:lnTo>
                  <a:lnTo>
                    <a:pt x="127004" y="70732"/>
                  </a:lnTo>
                  <a:cubicBezTo>
                    <a:pt x="126245" y="71517"/>
                    <a:pt x="125804" y="72546"/>
                    <a:pt x="125804" y="73624"/>
                  </a:cubicBezTo>
                  <a:lnTo>
                    <a:pt x="125804" y="122544"/>
                  </a:lnTo>
                  <a:lnTo>
                    <a:pt x="13945" y="122544"/>
                  </a:lnTo>
                  <a:lnTo>
                    <a:pt x="27817" y="108672"/>
                  </a:lnTo>
                  <a:lnTo>
                    <a:pt x="93133" y="108672"/>
                  </a:lnTo>
                  <a:cubicBezTo>
                    <a:pt x="95388" y="108672"/>
                    <a:pt x="97226" y="106858"/>
                    <a:pt x="97226" y="104603"/>
                  </a:cubicBezTo>
                  <a:cubicBezTo>
                    <a:pt x="97226" y="102349"/>
                    <a:pt x="95388" y="100510"/>
                    <a:pt x="93133" y="100510"/>
                  </a:cubicBezTo>
                  <a:lnTo>
                    <a:pt x="26126" y="100510"/>
                  </a:lnTo>
                  <a:cubicBezTo>
                    <a:pt x="25023" y="100510"/>
                    <a:pt x="23994" y="100952"/>
                    <a:pt x="23234" y="101711"/>
                  </a:cubicBezTo>
                  <a:lnTo>
                    <a:pt x="1201" y="123745"/>
                  </a:lnTo>
                  <a:cubicBezTo>
                    <a:pt x="466" y="124480"/>
                    <a:pt x="0" y="125509"/>
                    <a:pt x="0" y="126637"/>
                  </a:cubicBezTo>
                  <a:lnTo>
                    <a:pt x="0" y="205065"/>
                  </a:lnTo>
                  <a:cubicBezTo>
                    <a:pt x="0" y="207320"/>
                    <a:pt x="1838" y="209133"/>
                    <a:pt x="4093" y="209133"/>
                  </a:cubicBezTo>
                  <a:lnTo>
                    <a:pt x="205065" y="209133"/>
                  </a:lnTo>
                  <a:cubicBezTo>
                    <a:pt x="207320" y="209133"/>
                    <a:pt x="209133" y="207320"/>
                    <a:pt x="209133" y="205065"/>
                  </a:cubicBezTo>
                  <a:lnTo>
                    <a:pt x="209133" y="73624"/>
                  </a:lnTo>
                  <a:cubicBezTo>
                    <a:pt x="209133" y="72546"/>
                    <a:pt x="208717" y="71517"/>
                    <a:pt x="207957" y="70732"/>
                  </a:cubicBezTo>
                  <a:lnTo>
                    <a:pt x="171561" y="34263"/>
                  </a:lnTo>
                  <a:lnTo>
                    <a:pt x="171561" y="20832"/>
                  </a:lnTo>
                  <a:lnTo>
                    <a:pt x="176880" y="20832"/>
                  </a:lnTo>
                  <a:cubicBezTo>
                    <a:pt x="179135" y="20832"/>
                    <a:pt x="180948" y="18994"/>
                    <a:pt x="180948" y="16739"/>
                  </a:cubicBezTo>
                  <a:cubicBezTo>
                    <a:pt x="180948" y="14485"/>
                    <a:pt x="179135" y="12671"/>
                    <a:pt x="176880" y="12671"/>
                  </a:cubicBezTo>
                  <a:lnTo>
                    <a:pt x="171561" y="12671"/>
                  </a:lnTo>
                  <a:lnTo>
                    <a:pt x="171561" y="4093"/>
                  </a:lnTo>
                  <a:cubicBezTo>
                    <a:pt x="171561" y="1838"/>
                    <a:pt x="169723" y="0"/>
                    <a:pt x="167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8"/>
            <p:cNvSpPr/>
            <p:nvPr/>
          </p:nvSpPr>
          <p:spPr>
            <a:xfrm>
              <a:off x="4999900" y="2474550"/>
              <a:ext cx="755500" cy="755500"/>
            </a:xfrm>
            <a:custGeom>
              <a:avLst/>
              <a:gdLst/>
              <a:ahLst/>
              <a:cxnLst/>
              <a:rect l="l" t="t" r="r" b="b"/>
              <a:pathLst>
                <a:path w="30220" h="30220" extrusionOk="0">
                  <a:moveTo>
                    <a:pt x="15097" y="8161"/>
                  </a:moveTo>
                  <a:cubicBezTo>
                    <a:pt x="18945" y="8161"/>
                    <a:pt x="22058" y="11274"/>
                    <a:pt x="22058" y="15122"/>
                  </a:cubicBezTo>
                  <a:cubicBezTo>
                    <a:pt x="22058" y="18945"/>
                    <a:pt x="18945" y="22058"/>
                    <a:pt x="15097" y="22058"/>
                  </a:cubicBezTo>
                  <a:cubicBezTo>
                    <a:pt x="11274" y="22058"/>
                    <a:pt x="8161" y="18945"/>
                    <a:pt x="8161" y="15122"/>
                  </a:cubicBezTo>
                  <a:cubicBezTo>
                    <a:pt x="8161" y="11274"/>
                    <a:pt x="11274" y="8161"/>
                    <a:pt x="15097" y="8161"/>
                  </a:cubicBezTo>
                  <a:close/>
                  <a:moveTo>
                    <a:pt x="15097" y="0"/>
                  </a:moveTo>
                  <a:cubicBezTo>
                    <a:pt x="6764" y="0"/>
                    <a:pt x="0" y="6789"/>
                    <a:pt x="0" y="15122"/>
                  </a:cubicBezTo>
                  <a:cubicBezTo>
                    <a:pt x="0" y="23455"/>
                    <a:pt x="6764" y="30219"/>
                    <a:pt x="15097" y="30219"/>
                  </a:cubicBezTo>
                  <a:cubicBezTo>
                    <a:pt x="23430" y="30219"/>
                    <a:pt x="30219" y="23455"/>
                    <a:pt x="30219" y="15122"/>
                  </a:cubicBezTo>
                  <a:cubicBezTo>
                    <a:pt x="30219" y="6789"/>
                    <a:pt x="23430" y="0"/>
                    <a:pt x="150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8"/>
            <p:cNvSpPr/>
            <p:nvPr/>
          </p:nvSpPr>
          <p:spPr>
            <a:xfrm>
              <a:off x="3876150" y="2750250"/>
              <a:ext cx="204675" cy="204075"/>
            </a:xfrm>
            <a:custGeom>
              <a:avLst/>
              <a:gdLst/>
              <a:ahLst/>
              <a:cxnLst/>
              <a:rect l="l" t="t" r="r" b="b"/>
              <a:pathLst>
                <a:path w="8187" h="8163" extrusionOk="0">
                  <a:moveTo>
                    <a:pt x="4094" y="1"/>
                  </a:moveTo>
                  <a:cubicBezTo>
                    <a:pt x="3016" y="1"/>
                    <a:pt x="1962" y="442"/>
                    <a:pt x="1202" y="1202"/>
                  </a:cubicBezTo>
                  <a:cubicBezTo>
                    <a:pt x="442" y="1962"/>
                    <a:pt x="1" y="3016"/>
                    <a:pt x="1" y="4094"/>
                  </a:cubicBezTo>
                  <a:cubicBezTo>
                    <a:pt x="1" y="5148"/>
                    <a:pt x="442" y="6226"/>
                    <a:pt x="1202" y="6986"/>
                  </a:cubicBezTo>
                  <a:cubicBezTo>
                    <a:pt x="1962" y="7721"/>
                    <a:pt x="3016" y="8162"/>
                    <a:pt x="4094" y="8162"/>
                  </a:cubicBezTo>
                  <a:cubicBezTo>
                    <a:pt x="5172" y="8162"/>
                    <a:pt x="6226" y="7721"/>
                    <a:pt x="6986" y="6986"/>
                  </a:cubicBezTo>
                  <a:cubicBezTo>
                    <a:pt x="7746" y="6226"/>
                    <a:pt x="8187" y="5148"/>
                    <a:pt x="8187" y="4094"/>
                  </a:cubicBezTo>
                  <a:cubicBezTo>
                    <a:pt x="8187" y="3016"/>
                    <a:pt x="7746" y="1962"/>
                    <a:pt x="6986" y="1202"/>
                  </a:cubicBezTo>
                  <a:cubicBezTo>
                    <a:pt x="6226" y="442"/>
                    <a:pt x="5172" y="1"/>
                    <a:pt x="40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38"/>
          <p:cNvSpPr/>
          <p:nvPr/>
        </p:nvSpPr>
        <p:spPr>
          <a:xfrm rot="2700000">
            <a:off x="-2216638" y="297087"/>
            <a:ext cx="3778072" cy="3282531"/>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8"/>
          <p:cNvSpPr txBox="1">
            <a:spLocks noGrp="1"/>
          </p:cNvSpPr>
          <p:nvPr>
            <p:ph type="ctrTitle"/>
          </p:nvPr>
        </p:nvSpPr>
        <p:spPr>
          <a:xfrm>
            <a:off x="302800" y="1770933"/>
            <a:ext cx="28215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highlight>
                  <a:schemeClr val="lt1"/>
                </a:highlight>
              </a:rPr>
              <a:t>Exercise</a:t>
            </a:r>
            <a:endParaRPr>
              <a:highlight>
                <a:schemeClr val="lt1"/>
              </a:highlight>
            </a:endParaRPr>
          </a:p>
        </p:txBody>
      </p:sp>
      <p:sp>
        <p:nvSpPr>
          <p:cNvPr id="521" name="Google Shape;521;p38"/>
          <p:cNvSpPr txBox="1">
            <a:spLocks noGrp="1"/>
          </p:cNvSpPr>
          <p:nvPr>
            <p:ph type="subTitle" idx="2"/>
          </p:nvPr>
        </p:nvSpPr>
        <p:spPr>
          <a:xfrm>
            <a:off x="1030075" y="2357520"/>
            <a:ext cx="20946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solidFill>
                  <a:schemeClr val="dk1"/>
                </a:solidFill>
                <a:highlight>
                  <a:schemeClr val="lt1"/>
                </a:highlight>
              </a:rPr>
              <a:t>Mercury is the closest planet to the Sun, but does its name have anything to do with the liquid metal?</a:t>
            </a:r>
            <a:endParaRPr>
              <a:highlight>
                <a:schemeClr val="lt1"/>
              </a:highlight>
            </a:endParaRPr>
          </a:p>
        </p:txBody>
      </p:sp>
      <p:sp>
        <p:nvSpPr>
          <p:cNvPr id="522" name="Google Shape;522;p38"/>
          <p:cNvSpPr/>
          <p:nvPr/>
        </p:nvSpPr>
        <p:spPr>
          <a:xfrm>
            <a:off x="6571055" y="190384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8"/>
          <p:cNvSpPr/>
          <p:nvPr/>
        </p:nvSpPr>
        <p:spPr>
          <a:xfrm>
            <a:off x="5539105" y="190384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8"/>
          <p:cNvSpPr/>
          <p:nvPr/>
        </p:nvSpPr>
        <p:spPr>
          <a:xfrm>
            <a:off x="4507155" y="190384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8"/>
          <p:cNvSpPr/>
          <p:nvPr/>
        </p:nvSpPr>
        <p:spPr>
          <a:xfrm>
            <a:off x="7602993" y="252919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8"/>
          <p:cNvSpPr/>
          <p:nvPr/>
        </p:nvSpPr>
        <p:spPr>
          <a:xfrm>
            <a:off x="6571055" y="252919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8"/>
          <p:cNvSpPr/>
          <p:nvPr/>
        </p:nvSpPr>
        <p:spPr>
          <a:xfrm>
            <a:off x="5539105" y="252919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8"/>
          <p:cNvSpPr/>
          <p:nvPr/>
        </p:nvSpPr>
        <p:spPr>
          <a:xfrm>
            <a:off x="4507155" y="2529198"/>
            <a:ext cx="69000" cy="690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32"/>
        <p:cNvGrpSpPr/>
        <p:nvPr/>
      </p:nvGrpSpPr>
      <p:grpSpPr>
        <a:xfrm>
          <a:off x="0" y="0"/>
          <a:ext cx="0" cy="0"/>
          <a:chOff x="0" y="0"/>
          <a:chExt cx="0" cy="0"/>
        </a:xfrm>
      </p:grpSpPr>
      <p:sp>
        <p:nvSpPr>
          <p:cNvPr id="533" name="Google Shape;533;p39"/>
          <p:cNvSpPr/>
          <p:nvPr/>
        </p:nvSpPr>
        <p:spPr>
          <a:xfrm flipH="1">
            <a:off x="25" y="-125"/>
            <a:ext cx="9143931" cy="5143751"/>
          </a:xfrm>
          <a:custGeom>
            <a:avLst/>
            <a:gdLst/>
            <a:ahLst/>
            <a:cxnLst/>
            <a:rect l="l" t="t" r="r" b="b"/>
            <a:pathLst>
              <a:path w="82758" h="46554" extrusionOk="0">
                <a:moveTo>
                  <a:pt x="38424" y="1"/>
                </a:moveTo>
                <a:cubicBezTo>
                  <a:pt x="39101" y="574"/>
                  <a:pt x="39480" y="1423"/>
                  <a:pt x="39460" y="2310"/>
                </a:cubicBezTo>
                <a:lnTo>
                  <a:pt x="39083" y="17441"/>
                </a:lnTo>
                <a:cubicBezTo>
                  <a:pt x="39083" y="19219"/>
                  <a:pt x="40526" y="20662"/>
                  <a:pt x="42304" y="20662"/>
                </a:cubicBezTo>
                <a:lnTo>
                  <a:pt x="45370" y="20662"/>
                </a:lnTo>
                <a:cubicBezTo>
                  <a:pt x="47148" y="20662"/>
                  <a:pt x="48591" y="22105"/>
                  <a:pt x="48591" y="23883"/>
                </a:cubicBezTo>
                <a:lnTo>
                  <a:pt x="48591" y="34250"/>
                </a:lnTo>
                <a:cubicBezTo>
                  <a:pt x="48591" y="36028"/>
                  <a:pt x="47148" y="37471"/>
                  <a:pt x="45370" y="37471"/>
                </a:cubicBezTo>
                <a:lnTo>
                  <a:pt x="27926" y="37471"/>
                </a:lnTo>
                <a:cubicBezTo>
                  <a:pt x="26148" y="37471"/>
                  <a:pt x="24705" y="36028"/>
                  <a:pt x="24705" y="34250"/>
                </a:cubicBezTo>
                <a:cubicBezTo>
                  <a:pt x="24705" y="32522"/>
                  <a:pt x="23346" y="31115"/>
                  <a:pt x="17400" y="31115"/>
                </a:cubicBezTo>
                <a:cubicBezTo>
                  <a:pt x="17218" y="31115"/>
                  <a:pt x="17031" y="31116"/>
                  <a:pt x="16841" y="31119"/>
                </a:cubicBezTo>
                <a:lnTo>
                  <a:pt x="3004" y="31119"/>
                </a:lnTo>
                <a:cubicBezTo>
                  <a:pt x="1855" y="31119"/>
                  <a:pt x="760" y="30629"/>
                  <a:pt x="1" y="29769"/>
                </a:cubicBezTo>
                <a:lnTo>
                  <a:pt x="1" y="46554"/>
                </a:lnTo>
                <a:lnTo>
                  <a:pt x="82757" y="46554"/>
                </a:lnTo>
                <a:lnTo>
                  <a:pt x="827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9"/>
          <p:cNvSpPr/>
          <p:nvPr/>
        </p:nvSpPr>
        <p:spPr>
          <a:xfrm>
            <a:off x="-2190750" y="755250"/>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9"/>
          <p:cNvSpPr txBox="1">
            <a:spLocks noGrp="1"/>
          </p:cNvSpPr>
          <p:nvPr>
            <p:ph type="subTitle" idx="1"/>
          </p:nvPr>
        </p:nvSpPr>
        <p:spPr>
          <a:xfrm flipH="1">
            <a:off x="720000" y="1757904"/>
            <a:ext cx="2367000" cy="1370400"/>
          </a:xfrm>
          <a:prstGeom prst="rect">
            <a:avLst/>
          </a:prstGeom>
        </p:spPr>
        <p:txBody>
          <a:bodyPr spcFirstLastPara="1" wrap="square" lIns="91425" tIns="91425" rIns="91425" bIns="91425" anchor="ctr" anchorCtr="0">
            <a:noAutofit/>
          </a:bodyPr>
          <a:lstStyle/>
          <a:p>
            <a:pPr marL="0" lvl="0" indent="0" algn="l" rtl="0">
              <a:spcBef>
                <a:spcPts val="0"/>
              </a:spcBef>
              <a:spcAft>
                <a:spcPts val="1600"/>
              </a:spcAft>
              <a:buNone/>
            </a:pPr>
            <a:r>
              <a:rPr lang="es">
                <a:highlight>
                  <a:schemeClr val="lt1"/>
                </a:highlight>
              </a:rPr>
              <a:t>Mercury is the closest planet to the Sun, and Neptune is the farthest one. Calculate the distance between these two planets and state your answer in kilometers and also in astronomical units  </a:t>
            </a:r>
            <a:endParaRPr>
              <a:highlight>
                <a:schemeClr val="lt1"/>
              </a:highlight>
            </a:endParaRPr>
          </a:p>
        </p:txBody>
      </p:sp>
      <p:sp>
        <p:nvSpPr>
          <p:cNvPr id="536" name="Google Shape;536;p39"/>
          <p:cNvSpPr txBox="1">
            <a:spLocks noGrp="1"/>
          </p:cNvSpPr>
          <p:nvPr>
            <p:ph type="title"/>
          </p:nvPr>
        </p:nvSpPr>
        <p:spPr>
          <a:xfrm>
            <a:off x="720000" y="981984"/>
            <a:ext cx="4470600" cy="5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
                <a:highlight>
                  <a:schemeClr val="lt1"/>
                </a:highlight>
              </a:rPr>
              <a:t>Assignment</a:t>
            </a:r>
            <a:endParaRPr>
              <a:highlight>
                <a:schemeClr val="lt1"/>
              </a:highlight>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0"/>
        <p:cNvGrpSpPr/>
        <p:nvPr/>
      </p:nvGrpSpPr>
      <p:grpSpPr>
        <a:xfrm>
          <a:off x="0" y="0"/>
          <a:ext cx="0" cy="0"/>
          <a:chOff x="0" y="0"/>
          <a:chExt cx="0" cy="0"/>
        </a:xfrm>
      </p:grpSpPr>
      <p:sp>
        <p:nvSpPr>
          <p:cNvPr id="541" name="Google Shape;541;p40"/>
          <p:cNvSpPr/>
          <p:nvPr/>
        </p:nvSpPr>
        <p:spPr>
          <a:xfrm flipH="1">
            <a:off x="-1375" y="13"/>
            <a:ext cx="9144000" cy="5143520"/>
          </a:xfrm>
          <a:custGeom>
            <a:avLst/>
            <a:gdLst/>
            <a:ahLst/>
            <a:cxnLst/>
            <a:rect l="l" t="t" r="r" b="b"/>
            <a:pathLst>
              <a:path w="285750" h="160735" extrusionOk="0">
                <a:moveTo>
                  <a:pt x="0" y="0"/>
                </a:moveTo>
                <a:lnTo>
                  <a:pt x="0" y="160734"/>
                </a:lnTo>
                <a:lnTo>
                  <a:pt x="285750" y="160734"/>
                </a:lnTo>
                <a:lnTo>
                  <a:pt x="285750" y="147637"/>
                </a:lnTo>
                <a:lnTo>
                  <a:pt x="140113" y="120193"/>
                </a:lnTo>
                <a:cubicBezTo>
                  <a:pt x="123075" y="116979"/>
                  <a:pt x="108811" y="105394"/>
                  <a:pt x="102179" y="89380"/>
                </a:cubicBezTo>
                <a:lnTo>
                  <a:pt x="65187" y="155"/>
                </a:lnTo>
                <a:lnTo>
                  <a:pt x="0" y="0"/>
                </a:lnTo>
                <a:close/>
              </a:path>
            </a:pathLst>
          </a:custGeom>
          <a:solidFill>
            <a:srgbClr val="EDE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40"/>
          <p:cNvSpPr/>
          <p:nvPr/>
        </p:nvSpPr>
        <p:spPr>
          <a:xfrm rot="-4005916">
            <a:off x="6276844" y="1961342"/>
            <a:ext cx="3371871" cy="4028771"/>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40"/>
          <p:cNvSpPr txBox="1">
            <a:spLocks noGrp="1"/>
          </p:cNvSpPr>
          <p:nvPr>
            <p:ph type="ctrTitle"/>
          </p:nvPr>
        </p:nvSpPr>
        <p:spPr>
          <a:xfrm>
            <a:off x="5718351" y="2602791"/>
            <a:ext cx="2783400" cy="393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Thanks!</a:t>
            </a:r>
            <a:endParaRPr/>
          </a:p>
        </p:txBody>
      </p:sp>
      <p:sp>
        <p:nvSpPr>
          <p:cNvPr id="544" name="Google Shape;544;p40"/>
          <p:cNvSpPr txBox="1">
            <a:spLocks noGrp="1"/>
          </p:cNvSpPr>
          <p:nvPr>
            <p:ph type="subTitle" idx="1"/>
          </p:nvPr>
        </p:nvSpPr>
        <p:spPr>
          <a:xfrm>
            <a:off x="5920801" y="2996391"/>
            <a:ext cx="2580900" cy="1306668"/>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s" sz="1200" dirty="0"/>
              <a:t>Does anyone have any questions?</a:t>
            </a:r>
            <a:endParaRPr sz="1200" dirty="0"/>
          </a:p>
          <a:p>
            <a:pPr marL="0" lvl="0" indent="0" algn="r" rtl="0">
              <a:spcBef>
                <a:spcPts val="0"/>
              </a:spcBef>
              <a:spcAft>
                <a:spcPts val="0"/>
              </a:spcAft>
              <a:buClr>
                <a:schemeClr val="dk1"/>
              </a:buClr>
              <a:buSzPts val="1100"/>
              <a:buFont typeface="Arial"/>
              <a:buNone/>
            </a:pPr>
            <a:endParaRPr sz="1200" dirty="0"/>
          </a:p>
          <a:p>
            <a:pPr marL="0" lvl="0" indent="0" algn="r" rtl="0">
              <a:spcBef>
                <a:spcPts val="0"/>
              </a:spcBef>
              <a:spcAft>
                <a:spcPts val="0"/>
              </a:spcAft>
              <a:buClr>
                <a:schemeClr val="dk1"/>
              </a:buClr>
              <a:buSzPts val="1100"/>
              <a:buFont typeface="Arial"/>
              <a:buNone/>
            </a:pPr>
            <a:r>
              <a:rPr lang="en-US" dirty="0"/>
              <a:t>g</a:t>
            </a:r>
            <a:r>
              <a:rPr lang="es" sz="1200" dirty="0"/>
              <a:t>reat_ppt@outlook.com </a:t>
            </a:r>
            <a:endParaRPr sz="1200" dirty="0"/>
          </a:p>
          <a:p>
            <a:pPr marL="0" lvl="0" indent="0" algn="r" rtl="0">
              <a:spcBef>
                <a:spcPts val="0"/>
              </a:spcBef>
              <a:spcAft>
                <a:spcPts val="0"/>
              </a:spcAft>
              <a:buClr>
                <a:schemeClr val="dk1"/>
              </a:buClr>
              <a:buSzPts val="1100"/>
              <a:buFont typeface="Arial"/>
              <a:buNone/>
            </a:pPr>
            <a:r>
              <a:rPr lang="es" sz="1200" dirty="0"/>
              <a:t>+00 000 000 000</a:t>
            </a:r>
            <a:endParaRPr sz="1200" dirty="0"/>
          </a:p>
          <a:p>
            <a:pPr marL="0" lvl="0" indent="0" algn="r" rtl="0">
              <a:spcBef>
                <a:spcPts val="0"/>
              </a:spcBef>
              <a:spcAft>
                <a:spcPts val="0"/>
              </a:spcAft>
              <a:buNone/>
            </a:pPr>
            <a:r>
              <a:rPr lang="es" sz="1200" dirty="0"/>
              <a:t>www.greatppt.com</a:t>
            </a:r>
            <a:endParaRPr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0"/>
        <p:cNvGrpSpPr/>
        <p:nvPr/>
      </p:nvGrpSpPr>
      <p:grpSpPr>
        <a:xfrm>
          <a:off x="0" y="0"/>
          <a:ext cx="0" cy="0"/>
          <a:chOff x="0" y="0"/>
          <a:chExt cx="0" cy="0"/>
        </a:xfrm>
      </p:grpSpPr>
      <p:sp>
        <p:nvSpPr>
          <p:cNvPr id="571" name="Google Shape;571;p4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72" name="Google Shape;572;p4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73" name="Google Shape;573;p4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b="1">
                <a:solidFill>
                  <a:schemeClr val="lt1"/>
                </a:solidFill>
                <a:latin typeface="Arial"/>
                <a:ea typeface="Arial"/>
                <a:cs typeface="Arial"/>
                <a:sym typeface="Arial"/>
              </a:rPr>
              <a:t>Merryweather</a:t>
            </a:r>
            <a:endParaRPr b="1">
              <a:solidFill>
                <a:schemeClr val="lt1"/>
              </a:solidFill>
              <a:latin typeface="Arial"/>
              <a:ea typeface="Arial"/>
              <a:cs typeface="Arial"/>
              <a:sym typeface="Arial"/>
            </a:endParaRPr>
          </a:p>
          <a:p>
            <a:pPr marL="0" lvl="0" indent="0" algn="ctr" rtl="0">
              <a:spcBef>
                <a:spcPts val="0"/>
              </a:spcBef>
              <a:spcAft>
                <a:spcPts val="0"/>
              </a:spcAft>
              <a:buNone/>
            </a:pPr>
            <a:r>
              <a:rPr lang="es" b="1">
                <a:solidFill>
                  <a:schemeClr val="lt1"/>
                </a:solidFill>
                <a:latin typeface="Arial"/>
                <a:ea typeface="Arial"/>
                <a:cs typeface="Arial"/>
                <a:sym typeface="Arial"/>
              </a:rPr>
              <a:t>(</a:t>
            </a:r>
            <a:r>
              <a:rPr lang="es">
                <a:solidFill>
                  <a:schemeClr val="lt1"/>
                </a:solidFill>
                <a:uFill>
                  <a:noFill/>
                </a:uFill>
                <a:latin typeface="Arial"/>
                <a:ea typeface="Arial"/>
                <a:cs typeface="Arial"/>
                <a:sym typeface="Arial"/>
                <a:hlinkClick r:id="rId3"/>
              </a:rPr>
              <a:t>https://fonts.google.com/specimen/Merriweather</a:t>
            </a:r>
            <a:r>
              <a:rPr lang="es">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chemeClr val="lt1"/>
              </a:solidFill>
              <a:latin typeface="Arial"/>
              <a:ea typeface="Arial"/>
              <a:cs typeface="Arial"/>
              <a:sym typeface="Arial"/>
            </a:endParaRPr>
          </a:p>
          <a:p>
            <a:pPr marL="0" lvl="0" indent="0" algn="ctr" rtl="0">
              <a:spcBef>
                <a:spcPts val="0"/>
              </a:spcBef>
              <a:spcAft>
                <a:spcPts val="0"/>
              </a:spcAft>
              <a:buNone/>
            </a:pPr>
            <a:r>
              <a:rPr lang="es" b="1">
                <a:solidFill>
                  <a:schemeClr val="lt1"/>
                </a:solidFill>
                <a:latin typeface="Arial"/>
                <a:ea typeface="Arial"/>
                <a:cs typeface="Arial"/>
                <a:sym typeface="Arial"/>
              </a:rPr>
              <a:t>Source Sans Pro</a:t>
            </a:r>
            <a:endParaRPr b="1">
              <a:solidFill>
                <a:schemeClr val="lt1"/>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s" b="1">
                <a:solidFill>
                  <a:schemeClr val="lt1"/>
                </a:solidFill>
                <a:latin typeface="Arial"/>
                <a:ea typeface="Arial"/>
                <a:cs typeface="Arial"/>
                <a:sym typeface="Arial"/>
              </a:rPr>
              <a:t>(</a:t>
            </a:r>
            <a:r>
              <a:rPr lang="es">
                <a:solidFill>
                  <a:schemeClr val="lt1"/>
                </a:solidFill>
                <a:uFill>
                  <a:noFill/>
                </a:uFill>
                <a:latin typeface="Arial"/>
                <a:ea typeface="Arial"/>
                <a:cs typeface="Arial"/>
                <a:sym typeface="Arial"/>
                <a:hlinkClick r:id="rId4"/>
              </a:rPr>
              <a:t>https://fonts.google.com/specimen/Source+Sans+Pro</a:t>
            </a:r>
            <a:r>
              <a:rPr lang="es">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574" name="Google Shape;574;p44"/>
          <p:cNvGrpSpPr/>
          <p:nvPr/>
        </p:nvGrpSpPr>
        <p:grpSpPr>
          <a:xfrm>
            <a:off x="2583563" y="3498875"/>
            <a:ext cx="3976875" cy="754200"/>
            <a:chOff x="2052655" y="3498875"/>
            <a:chExt cx="3976875" cy="754200"/>
          </a:xfrm>
        </p:grpSpPr>
        <p:sp>
          <p:nvSpPr>
            <p:cNvPr id="575" name="Google Shape;575;p44"/>
            <p:cNvSpPr/>
            <p:nvPr/>
          </p:nvSpPr>
          <p:spPr>
            <a:xfrm>
              <a:off x="3114480" y="3498875"/>
              <a:ext cx="791400" cy="754200"/>
            </a:xfrm>
            <a:prstGeom prst="roundRect">
              <a:avLst>
                <a:gd name="adj" fmla="val 16667"/>
              </a:avLst>
            </a:prstGeom>
            <a:solidFill>
              <a:srgbClr val="2B362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4"/>
            <p:cNvSpPr/>
            <p:nvPr/>
          </p:nvSpPr>
          <p:spPr>
            <a:xfrm>
              <a:off x="4176300" y="3498875"/>
              <a:ext cx="791400" cy="754200"/>
            </a:xfrm>
            <a:prstGeom prst="roundRect">
              <a:avLst>
                <a:gd name="adj" fmla="val 16667"/>
              </a:avLst>
            </a:prstGeom>
            <a:solidFill>
              <a:srgbClr val="D8D3C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44"/>
            <p:cNvSpPr/>
            <p:nvPr/>
          </p:nvSpPr>
          <p:spPr>
            <a:xfrm>
              <a:off x="5238120" y="3498875"/>
              <a:ext cx="791400" cy="754200"/>
            </a:xfrm>
            <a:prstGeom prst="roundRect">
              <a:avLst>
                <a:gd name="adj" fmla="val 16667"/>
              </a:avLst>
            </a:prstGeom>
            <a:solidFill>
              <a:srgbClr val="EDEBE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44"/>
            <p:cNvSpPr/>
            <p:nvPr/>
          </p:nvSpPr>
          <p:spPr>
            <a:xfrm>
              <a:off x="2052655" y="3498875"/>
              <a:ext cx="791400" cy="754200"/>
            </a:xfrm>
            <a:prstGeom prst="roundRect">
              <a:avLst>
                <a:gd name="adj" fmla="val 16667"/>
              </a:avLst>
            </a:prstGeom>
            <a:solidFill>
              <a:srgbClr val="6136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4"/>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#2b3627</a:t>
              </a:r>
              <a:endParaRPr sz="1000">
                <a:solidFill>
                  <a:srgbClr val="FFFFFF"/>
                </a:solidFill>
              </a:endParaRPr>
            </a:p>
          </p:txBody>
        </p:sp>
        <p:sp>
          <p:nvSpPr>
            <p:cNvPr id="580" name="Google Shape;580;p44"/>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#d8d3c3</a:t>
              </a:r>
              <a:endParaRPr sz="1000">
                <a:solidFill>
                  <a:srgbClr val="FFFFFF"/>
                </a:solidFill>
              </a:endParaRPr>
            </a:p>
          </p:txBody>
        </p:sp>
        <p:sp>
          <p:nvSpPr>
            <p:cNvPr id="581" name="Google Shape;581;p44"/>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chemeClr val="dk1"/>
                  </a:solidFill>
                </a:rPr>
                <a:t>#edebe5</a:t>
              </a:r>
              <a:endParaRPr sz="1000">
                <a:solidFill>
                  <a:schemeClr val="dk1"/>
                </a:solidFill>
              </a:endParaRPr>
            </a:p>
          </p:txBody>
        </p:sp>
        <p:sp>
          <p:nvSpPr>
            <p:cNvPr id="582" name="Google Shape;582;p44"/>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s" sz="1000">
                  <a:solidFill>
                    <a:srgbClr val="FFFFFF"/>
                  </a:solidFill>
                </a:rPr>
                <a:t>#613651</a:t>
              </a:r>
              <a:endParaRPr sz="1000">
                <a:solidFill>
                  <a:srgbClr val="FFFFFF"/>
                </a:solidFil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6"/>
        <p:cNvGrpSpPr/>
        <p:nvPr/>
      </p:nvGrpSpPr>
      <p:grpSpPr>
        <a:xfrm>
          <a:off x="0" y="0"/>
          <a:ext cx="0" cy="0"/>
          <a:chOff x="0" y="0"/>
          <a:chExt cx="0" cy="0"/>
        </a:xfrm>
      </p:grpSpPr>
      <p:grpSp>
        <p:nvGrpSpPr>
          <p:cNvPr id="587" name="Google Shape;587;p45"/>
          <p:cNvGrpSpPr/>
          <p:nvPr/>
        </p:nvGrpSpPr>
        <p:grpSpPr>
          <a:xfrm>
            <a:off x="1095143" y="2241600"/>
            <a:ext cx="730896" cy="153148"/>
            <a:chOff x="4635250" y="3790225"/>
            <a:chExt cx="415825" cy="87125"/>
          </a:xfrm>
        </p:grpSpPr>
        <p:sp>
          <p:nvSpPr>
            <p:cNvPr id="588" name="Google Shape;588;p45"/>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5"/>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5"/>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 name="Google Shape;591;p45"/>
          <p:cNvGrpSpPr/>
          <p:nvPr/>
        </p:nvGrpSpPr>
        <p:grpSpPr>
          <a:xfrm>
            <a:off x="1666833" y="4037852"/>
            <a:ext cx="175876" cy="179996"/>
            <a:chOff x="4280575" y="2131725"/>
            <a:chExt cx="141950" cy="145275"/>
          </a:xfrm>
        </p:grpSpPr>
        <p:sp>
          <p:nvSpPr>
            <p:cNvPr id="592" name="Google Shape;592;p45"/>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45"/>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oogle Shape;594;p45"/>
          <p:cNvGrpSpPr/>
          <p:nvPr/>
        </p:nvGrpSpPr>
        <p:grpSpPr>
          <a:xfrm>
            <a:off x="1667926" y="4265283"/>
            <a:ext cx="175927" cy="152252"/>
            <a:chOff x="4088738" y="4379875"/>
            <a:chExt cx="176900" cy="153125"/>
          </a:xfrm>
        </p:grpSpPr>
        <p:sp>
          <p:nvSpPr>
            <p:cNvPr id="595" name="Google Shape;595;p45"/>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45"/>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 name="Google Shape;597;p45"/>
          <p:cNvGrpSpPr/>
          <p:nvPr/>
        </p:nvGrpSpPr>
        <p:grpSpPr>
          <a:xfrm rot="10800000" flipH="1">
            <a:off x="1086570" y="4291428"/>
            <a:ext cx="486625" cy="126984"/>
            <a:chOff x="4173650" y="2515975"/>
            <a:chExt cx="216413" cy="56475"/>
          </a:xfrm>
        </p:grpSpPr>
        <p:sp>
          <p:nvSpPr>
            <p:cNvPr id="598" name="Google Shape;598;p45"/>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45"/>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 name="Google Shape;600;p45"/>
          <p:cNvGrpSpPr/>
          <p:nvPr/>
        </p:nvGrpSpPr>
        <p:grpSpPr>
          <a:xfrm>
            <a:off x="1088757" y="1726562"/>
            <a:ext cx="743797" cy="171366"/>
            <a:chOff x="4109513" y="1964562"/>
            <a:chExt cx="501313" cy="117575"/>
          </a:xfrm>
        </p:grpSpPr>
        <p:sp>
          <p:nvSpPr>
            <p:cNvPr id="601" name="Google Shape;601;p45"/>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 name="Google Shape;602;p45"/>
            <p:cNvGrpSpPr/>
            <p:nvPr/>
          </p:nvGrpSpPr>
          <p:grpSpPr>
            <a:xfrm rot="-5400000">
              <a:off x="4154963" y="1919112"/>
              <a:ext cx="117575" cy="208475"/>
              <a:chOff x="3314125" y="1799775"/>
              <a:chExt cx="117575" cy="208475"/>
            </a:xfrm>
          </p:grpSpPr>
          <p:sp>
            <p:nvSpPr>
              <p:cNvPr id="603" name="Google Shape;603;p45"/>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45"/>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45"/>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 name="Google Shape;606;p45"/>
          <p:cNvGrpSpPr/>
          <p:nvPr/>
        </p:nvGrpSpPr>
        <p:grpSpPr>
          <a:xfrm>
            <a:off x="1101069" y="2718525"/>
            <a:ext cx="719511" cy="278389"/>
            <a:chOff x="3515000" y="3200728"/>
            <a:chExt cx="338100" cy="130822"/>
          </a:xfrm>
        </p:grpSpPr>
        <p:sp>
          <p:nvSpPr>
            <p:cNvPr id="607" name="Google Shape;607;p45"/>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 name="Google Shape;608;p45"/>
            <p:cNvGrpSpPr/>
            <p:nvPr/>
          </p:nvGrpSpPr>
          <p:grpSpPr>
            <a:xfrm>
              <a:off x="3515000" y="3200728"/>
              <a:ext cx="282025" cy="67650"/>
              <a:chOff x="3515000" y="3112625"/>
              <a:chExt cx="282025" cy="67650"/>
            </a:xfrm>
          </p:grpSpPr>
          <p:sp>
            <p:nvSpPr>
              <p:cNvPr id="609" name="Google Shape;609;p45"/>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45"/>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 name="Google Shape;611;p45"/>
          <p:cNvGrpSpPr/>
          <p:nvPr/>
        </p:nvGrpSpPr>
        <p:grpSpPr>
          <a:xfrm rot="10800000" flipH="1">
            <a:off x="1082554" y="927918"/>
            <a:ext cx="756748" cy="188711"/>
            <a:chOff x="3199075" y="3739025"/>
            <a:chExt cx="448629" cy="111875"/>
          </a:xfrm>
        </p:grpSpPr>
        <p:sp>
          <p:nvSpPr>
            <p:cNvPr id="612" name="Google Shape;612;p45"/>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5"/>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45"/>
          <p:cNvGrpSpPr/>
          <p:nvPr/>
        </p:nvGrpSpPr>
        <p:grpSpPr>
          <a:xfrm>
            <a:off x="1093334" y="3077369"/>
            <a:ext cx="734909" cy="282704"/>
            <a:chOff x="4047975" y="3769179"/>
            <a:chExt cx="343175" cy="132000"/>
          </a:xfrm>
        </p:grpSpPr>
        <p:grpSp>
          <p:nvGrpSpPr>
            <p:cNvPr id="615" name="Google Shape;615;p45"/>
            <p:cNvGrpSpPr/>
            <p:nvPr/>
          </p:nvGrpSpPr>
          <p:grpSpPr>
            <a:xfrm>
              <a:off x="4047975" y="3769179"/>
              <a:ext cx="343175" cy="132000"/>
              <a:chOff x="4047975" y="3769179"/>
              <a:chExt cx="343175" cy="132000"/>
            </a:xfrm>
          </p:grpSpPr>
          <p:sp>
            <p:nvSpPr>
              <p:cNvPr id="616" name="Google Shape;616;p45"/>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 name="Google Shape;617;p45"/>
              <p:cNvGrpSpPr/>
              <p:nvPr/>
            </p:nvGrpSpPr>
            <p:grpSpPr>
              <a:xfrm>
                <a:off x="4047975" y="3769179"/>
                <a:ext cx="288175" cy="132000"/>
                <a:chOff x="4047975" y="3635175"/>
                <a:chExt cx="288175" cy="132000"/>
              </a:xfrm>
            </p:grpSpPr>
            <p:sp>
              <p:nvSpPr>
                <p:cNvPr id="618" name="Google Shape;618;p45"/>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5"/>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0" name="Google Shape;620;p45"/>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45"/>
          <p:cNvGrpSpPr/>
          <p:nvPr/>
        </p:nvGrpSpPr>
        <p:grpSpPr>
          <a:xfrm>
            <a:off x="1082376" y="2474401"/>
            <a:ext cx="756740" cy="209778"/>
            <a:chOff x="3176563" y="1380375"/>
            <a:chExt cx="844388" cy="234075"/>
          </a:xfrm>
        </p:grpSpPr>
        <p:sp>
          <p:nvSpPr>
            <p:cNvPr id="622" name="Google Shape;622;p45"/>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5"/>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 name="Google Shape;626;p45"/>
            <p:cNvGrpSpPr/>
            <p:nvPr/>
          </p:nvGrpSpPr>
          <p:grpSpPr>
            <a:xfrm>
              <a:off x="3176563" y="1380375"/>
              <a:ext cx="196550" cy="234075"/>
              <a:chOff x="3077200" y="1380375"/>
              <a:chExt cx="196550" cy="234075"/>
            </a:xfrm>
          </p:grpSpPr>
          <p:sp>
            <p:nvSpPr>
              <p:cNvPr id="627" name="Google Shape;627;p45"/>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45"/>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45"/>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45"/>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 name="Google Shape;631;p45"/>
          <p:cNvGrpSpPr/>
          <p:nvPr/>
        </p:nvGrpSpPr>
        <p:grpSpPr>
          <a:xfrm>
            <a:off x="1168966" y="3428283"/>
            <a:ext cx="583683" cy="515041"/>
            <a:chOff x="4150855" y="3304766"/>
            <a:chExt cx="400468" cy="353373"/>
          </a:xfrm>
        </p:grpSpPr>
        <p:grpSp>
          <p:nvGrpSpPr>
            <p:cNvPr id="632" name="Google Shape;632;p45"/>
            <p:cNvGrpSpPr/>
            <p:nvPr/>
          </p:nvGrpSpPr>
          <p:grpSpPr>
            <a:xfrm rot="5400000">
              <a:off x="4069042" y="3402899"/>
              <a:ext cx="320732" cy="157107"/>
              <a:chOff x="2578246" y="3661125"/>
              <a:chExt cx="226794" cy="111100"/>
            </a:xfrm>
          </p:grpSpPr>
          <p:grpSp>
            <p:nvGrpSpPr>
              <p:cNvPr id="633" name="Google Shape;633;p45"/>
              <p:cNvGrpSpPr/>
              <p:nvPr/>
            </p:nvGrpSpPr>
            <p:grpSpPr>
              <a:xfrm>
                <a:off x="2610652" y="3685297"/>
                <a:ext cx="194387" cy="60778"/>
                <a:chOff x="2610652" y="3685297"/>
                <a:chExt cx="194387" cy="60778"/>
              </a:xfrm>
            </p:grpSpPr>
            <p:sp>
              <p:nvSpPr>
                <p:cNvPr id="634" name="Google Shape;634;p45"/>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45"/>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45"/>
              <p:cNvGrpSpPr/>
              <p:nvPr/>
            </p:nvGrpSpPr>
            <p:grpSpPr>
              <a:xfrm>
                <a:off x="2578246" y="3661125"/>
                <a:ext cx="128225" cy="111100"/>
                <a:chOff x="2578246" y="3661125"/>
                <a:chExt cx="128225" cy="111100"/>
              </a:xfrm>
            </p:grpSpPr>
            <p:sp>
              <p:nvSpPr>
                <p:cNvPr id="637" name="Google Shape;637;p45"/>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 name="Google Shape;638;p45"/>
                <p:cNvGrpSpPr/>
                <p:nvPr/>
              </p:nvGrpSpPr>
              <p:grpSpPr>
                <a:xfrm>
                  <a:off x="2596850" y="3677550"/>
                  <a:ext cx="102450" cy="94675"/>
                  <a:chOff x="2596850" y="3677550"/>
                  <a:chExt cx="102450" cy="94675"/>
                </a:xfrm>
              </p:grpSpPr>
              <p:sp>
                <p:nvSpPr>
                  <p:cNvPr id="639" name="Google Shape;639;p45"/>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5"/>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1" name="Google Shape;641;p45"/>
            <p:cNvGrpSpPr/>
            <p:nvPr/>
          </p:nvGrpSpPr>
          <p:grpSpPr>
            <a:xfrm rot="5400000">
              <a:off x="4302139" y="3408954"/>
              <a:ext cx="353373" cy="144996"/>
              <a:chOff x="5075685" y="2271925"/>
              <a:chExt cx="492712" cy="202254"/>
            </a:xfrm>
          </p:grpSpPr>
          <p:sp>
            <p:nvSpPr>
              <p:cNvPr id="642" name="Google Shape;642;p45"/>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5"/>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 name="Google Shape;644;p45"/>
          <p:cNvGrpSpPr/>
          <p:nvPr/>
        </p:nvGrpSpPr>
        <p:grpSpPr>
          <a:xfrm>
            <a:off x="1089095" y="4015453"/>
            <a:ext cx="467479" cy="193481"/>
            <a:chOff x="4260510" y="2242993"/>
            <a:chExt cx="628501" cy="260125"/>
          </a:xfrm>
        </p:grpSpPr>
        <p:grpSp>
          <p:nvGrpSpPr>
            <p:cNvPr id="645" name="Google Shape;645;p45"/>
            <p:cNvGrpSpPr/>
            <p:nvPr/>
          </p:nvGrpSpPr>
          <p:grpSpPr>
            <a:xfrm>
              <a:off x="4260510" y="2286954"/>
              <a:ext cx="628501" cy="172421"/>
              <a:chOff x="4260510" y="2286954"/>
              <a:chExt cx="628501" cy="172421"/>
            </a:xfrm>
          </p:grpSpPr>
          <p:sp>
            <p:nvSpPr>
              <p:cNvPr id="646" name="Google Shape;646;p45"/>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5"/>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5"/>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649" name="Google Shape;649;p45"/>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5"/>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5"/>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 name="Google Shape;652;p45"/>
          <p:cNvGrpSpPr/>
          <p:nvPr/>
        </p:nvGrpSpPr>
        <p:grpSpPr>
          <a:xfrm>
            <a:off x="1095178" y="1191975"/>
            <a:ext cx="730923" cy="195694"/>
            <a:chOff x="3099239" y="3615343"/>
            <a:chExt cx="689745" cy="184687"/>
          </a:xfrm>
        </p:grpSpPr>
        <p:sp>
          <p:nvSpPr>
            <p:cNvPr id="653" name="Google Shape;653;p45"/>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5"/>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5"/>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5"/>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 name="Google Shape;657;p45"/>
          <p:cNvGrpSpPr/>
          <p:nvPr/>
        </p:nvGrpSpPr>
        <p:grpSpPr>
          <a:xfrm rot="10800000" flipH="1">
            <a:off x="1082425" y="2006226"/>
            <a:ext cx="756740" cy="126985"/>
            <a:chOff x="1154425" y="3251263"/>
            <a:chExt cx="695150" cy="116650"/>
          </a:xfrm>
        </p:grpSpPr>
        <p:sp>
          <p:nvSpPr>
            <p:cNvPr id="658" name="Google Shape;658;p45"/>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5"/>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5"/>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5"/>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5"/>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5"/>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 name="Google Shape;664;p45"/>
          <p:cNvGrpSpPr/>
          <p:nvPr/>
        </p:nvGrpSpPr>
        <p:grpSpPr>
          <a:xfrm>
            <a:off x="1088895" y="1460316"/>
            <a:ext cx="743825" cy="172498"/>
            <a:chOff x="4100207" y="2107304"/>
            <a:chExt cx="510343" cy="118352"/>
          </a:xfrm>
        </p:grpSpPr>
        <p:sp>
          <p:nvSpPr>
            <p:cNvPr id="665" name="Google Shape;665;p45"/>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5"/>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5"/>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45"/>
          <p:cNvGrpSpPr/>
          <p:nvPr/>
        </p:nvGrpSpPr>
        <p:grpSpPr>
          <a:xfrm>
            <a:off x="2032740" y="1528975"/>
            <a:ext cx="623064" cy="406130"/>
            <a:chOff x="2525450" y="2505350"/>
            <a:chExt cx="373450" cy="243425"/>
          </a:xfrm>
        </p:grpSpPr>
        <p:grpSp>
          <p:nvGrpSpPr>
            <p:cNvPr id="669" name="Google Shape;669;p45"/>
            <p:cNvGrpSpPr/>
            <p:nvPr/>
          </p:nvGrpSpPr>
          <p:grpSpPr>
            <a:xfrm>
              <a:off x="2525450" y="2505350"/>
              <a:ext cx="373450" cy="107475"/>
              <a:chOff x="2525450" y="2505350"/>
              <a:chExt cx="373450" cy="107475"/>
            </a:xfrm>
          </p:grpSpPr>
          <p:sp>
            <p:nvSpPr>
              <p:cNvPr id="670" name="Google Shape;670;p45"/>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5"/>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5"/>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45"/>
            <p:cNvGrpSpPr/>
            <p:nvPr/>
          </p:nvGrpSpPr>
          <p:grpSpPr>
            <a:xfrm>
              <a:off x="2525450" y="2586475"/>
              <a:ext cx="373450" cy="81175"/>
              <a:chOff x="2525450" y="2586475"/>
              <a:chExt cx="373450" cy="81175"/>
            </a:xfrm>
          </p:grpSpPr>
          <p:sp>
            <p:nvSpPr>
              <p:cNvPr id="674" name="Google Shape;674;p45"/>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5"/>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5"/>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 name="Google Shape;677;p45"/>
            <p:cNvGrpSpPr/>
            <p:nvPr/>
          </p:nvGrpSpPr>
          <p:grpSpPr>
            <a:xfrm>
              <a:off x="2525450" y="2667625"/>
              <a:ext cx="373450" cy="81150"/>
              <a:chOff x="2525450" y="2667625"/>
              <a:chExt cx="373450" cy="81150"/>
            </a:xfrm>
          </p:grpSpPr>
          <p:sp>
            <p:nvSpPr>
              <p:cNvPr id="678" name="Google Shape;678;p45"/>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45"/>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5"/>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 name="Google Shape;681;p45"/>
          <p:cNvGrpSpPr/>
          <p:nvPr/>
        </p:nvGrpSpPr>
        <p:grpSpPr>
          <a:xfrm>
            <a:off x="2021992" y="1229434"/>
            <a:ext cx="706335" cy="255548"/>
            <a:chOff x="2600813" y="2069700"/>
            <a:chExt cx="448638" cy="162325"/>
          </a:xfrm>
        </p:grpSpPr>
        <p:sp>
          <p:nvSpPr>
            <p:cNvPr id="682" name="Google Shape;682;p45"/>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45"/>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 name="Google Shape;684;p45"/>
          <p:cNvGrpSpPr/>
          <p:nvPr/>
        </p:nvGrpSpPr>
        <p:grpSpPr>
          <a:xfrm>
            <a:off x="2675987" y="1475531"/>
            <a:ext cx="355485" cy="330727"/>
            <a:chOff x="3631100" y="1774000"/>
            <a:chExt cx="380850" cy="354325"/>
          </a:xfrm>
        </p:grpSpPr>
        <p:grpSp>
          <p:nvGrpSpPr>
            <p:cNvPr id="685" name="Google Shape;685;p45"/>
            <p:cNvGrpSpPr/>
            <p:nvPr/>
          </p:nvGrpSpPr>
          <p:grpSpPr>
            <a:xfrm>
              <a:off x="3750225" y="1774000"/>
              <a:ext cx="149575" cy="145525"/>
              <a:chOff x="3750225" y="1774000"/>
              <a:chExt cx="149575" cy="145525"/>
            </a:xfrm>
          </p:grpSpPr>
          <p:sp>
            <p:nvSpPr>
              <p:cNvPr id="686" name="Google Shape;686;p4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4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 name="Google Shape;688;p45"/>
            <p:cNvGrpSpPr/>
            <p:nvPr/>
          </p:nvGrpSpPr>
          <p:grpSpPr>
            <a:xfrm>
              <a:off x="3847850" y="1889150"/>
              <a:ext cx="164100" cy="145600"/>
              <a:chOff x="3847850" y="1889150"/>
              <a:chExt cx="164100" cy="145600"/>
            </a:xfrm>
          </p:grpSpPr>
          <p:sp>
            <p:nvSpPr>
              <p:cNvPr id="689" name="Google Shape;689;p4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4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45"/>
            <p:cNvGrpSpPr/>
            <p:nvPr/>
          </p:nvGrpSpPr>
          <p:grpSpPr>
            <a:xfrm>
              <a:off x="3631100" y="1866150"/>
              <a:ext cx="149875" cy="144800"/>
              <a:chOff x="3631100" y="1866150"/>
              <a:chExt cx="149875" cy="144800"/>
            </a:xfrm>
          </p:grpSpPr>
          <p:sp>
            <p:nvSpPr>
              <p:cNvPr id="692" name="Google Shape;692;p4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4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45"/>
            <p:cNvGrpSpPr/>
            <p:nvPr/>
          </p:nvGrpSpPr>
          <p:grpSpPr>
            <a:xfrm>
              <a:off x="3730650" y="1982800"/>
              <a:ext cx="149550" cy="145525"/>
              <a:chOff x="3730650" y="1982800"/>
              <a:chExt cx="149550" cy="145525"/>
            </a:xfrm>
          </p:grpSpPr>
          <p:sp>
            <p:nvSpPr>
              <p:cNvPr id="695" name="Google Shape;695;p4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4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 name="Google Shape;697;p45"/>
          <p:cNvGrpSpPr/>
          <p:nvPr/>
        </p:nvGrpSpPr>
        <p:grpSpPr>
          <a:xfrm rot="5400000">
            <a:off x="2116886" y="809455"/>
            <a:ext cx="215289" cy="452582"/>
            <a:chOff x="2506150" y="1152650"/>
            <a:chExt cx="230650" cy="484875"/>
          </a:xfrm>
        </p:grpSpPr>
        <p:sp>
          <p:nvSpPr>
            <p:cNvPr id="698" name="Google Shape;698;p45"/>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5"/>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45"/>
          <p:cNvGrpSpPr/>
          <p:nvPr/>
        </p:nvGrpSpPr>
        <p:grpSpPr>
          <a:xfrm>
            <a:off x="6808184" y="966414"/>
            <a:ext cx="610130" cy="38431"/>
            <a:chOff x="2521850" y="1810250"/>
            <a:chExt cx="540225" cy="34025"/>
          </a:xfrm>
        </p:grpSpPr>
        <p:sp>
          <p:nvSpPr>
            <p:cNvPr id="701" name="Google Shape;701;p45"/>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5"/>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45"/>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45"/>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45"/>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5"/>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5"/>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45"/>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5"/>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5"/>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45"/>
          <p:cNvGrpSpPr/>
          <p:nvPr/>
        </p:nvGrpSpPr>
        <p:grpSpPr>
          <a:xfrm>
            <a:off x="2863397" y="1225875"/>
            <a:ext cx="623130" cy="439024"/>
            <a:chOff x="2196556" y="2995700"/>
            <a:chExt cx="636756" cy="448625"/>
          </a:xfrm>
        </p:grpSpPr>
        <p:grpSp>
          <p:nvGrpSpPr>
            <p:cNvPr id="712" name="Google Shape;712;p45"/>
            <p:cNvGrpSpPr/>
            <p:nvPr/>
          </p:nvGrpSpPr>
          <p:grpSpPr>
            <a:xfrm flipH="1">
              <a:off x="2437481" y="3288975"/>
              <a:ext cx="226125" cy="154175"/>
              <a:chOff x="4472075" y="2905100"/>
              <a:chExt cx="226125" cy="154175"/>
            </a:xfrm>
          </p:grpSpPr>
          <p:sp>
            <p:nvSpPr>
              <p:cNvPr id="713" name="Google Shape;713;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5"/>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45"/>
            <p:cNvGrpSpPr/>
            <p:nvPr/>
          </p:nvGrpSpPr>
          <p:grpSpPr>
            <a:xfrm>
              <a:off x="2196556" y="2995700"/>
              <a:ext cx="636756" cy="448625"/>
              <a:chOff x="4407819" y="2905100"/>
              <a:chExt cx="636756" cy="448625"/>
            </a:xfrm>
          </p:grpSpPr>
          <p:grpSp>
            <p:nvGrpSpPr>
              <p:cNvPr id="716" name="Google Shape;716;p45"/>
              <p:cNvGrpSpPr/>
              <p:nvPr/>
            </p:nvGrpSpPr>
            <p:grpSpPr>
              <a:xfrm>
                <a:off x="4825475" y="3136075"/>
                <a:ext cx="187000" cy="217650"/>
                <a:chOff x="4825475" y="3136075"/>
                <a:chExt cx="187000" cy="217650"/>
              </a:xfrm>
            </p:grpSpPr>
            <p:sp>
              <p:nvSpPr>
                <p:cNvPr id="717" name="Google Shape;717;p45"/>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5"/>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 name="Google Shape;719;p45"/>
              <p:cNvGrpSpPr/>
              <p:nvPr/>
            </p:nvGrpSpPr>
            <p:grpSpPr>
              <a:xfrm>
                <a:off x="4882275" y="2949625"/>
                <a:ext cx="162300" cy="235875"/>
                <a:chOff x="4882275" y="2949625"/>
                <a:chExt cx="162300" cy="235875"/>
              </a:xfrm>
            </p:grpSpPr>
            <p:sp>
              <p:nvSpPr>
                <p:cNvPr id="720" name="Google Shape;720;p45"/>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45"/>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45"/>
              <p:cNvGrpSpPr/>
              <p:nvPr/>
            </p:nvGrpSpPr>
            <p:grpSpPr>
              <a:xfrm>
                <a:off x="4705225" y="2937550"/>
                <a:ext cx="221425" cy="133450"/>
                <a:chOff x="4705225" y="2937550"/>
                <a:chExt cx="221425" cy="133450"/>
              </a:xfrm>
            </p:grpSpPr>
            <p:sp>
              <p:nvSpPr>
                <p:cNvPr id="723" name="Google Shape;723;p45"/>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45"/>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 name="Google Shape;725;p45"/>
              <p:cNvGrpSpPr/>
              <p:nvPr/>
            </p:nvGrpSpPr>
            <p:grpSpPr>
              <a:xfrm>
                <a:off x="4528269" y="2905100"/>
                <a:ext cx="226125" cy="154175"/>
                <a:chOff x="4472075" y="2905100"/>
                <a:chExt cx="226125" cy="154175"/>
              </a:xfrm>
            </p:grpSpPr>
            <p:sp>
              <p:nvSpPr>
                <p:cNvPr id="726" name="Google Shape;726;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45"/>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 name="Google Shape;728;p45"/>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 name="Google Shape;729;p45"/>
          <p:cNvGrpSpPr/>
          <p:nvPr/>
        </p:nvGrpSpPr>
        <p:grpSpPr>
          <a:xfrm>
            <a:off x="2901518" y="1717062"/>
            <a:ext cx="559226" cy="227878"/>
            <a:chOff x="5793270" y="3739034"/>
            <a:chExt cx="1174105" cy="478433"/>
          </a:xfrm>
        </p:grpSpPr>
        <p:grpSp>
          <p:nvGrpSpPr>
            <p:cNvPr id="730" name="Google Shape;730;p45"/>
            <p:cNvGrpSpPr/>
            <p:nvPr/>
          </p:nvGrpSpPr>
          <p:grpSpPr>
            <a:xfrm>
              <a:off x="5793269" y="3739034"/>
              <a:ext cx="368725" cy="478433"/>
              <a:chOff x="5793270" y="3739034"/>
              <a:chExt cx="368725" cy="478433"/>
            </a:xfrm>
          </p:grpSpPr>
          <p:sp>
            <p:nvSpPr>
              <p:cNvPr id="731" name="Google Shape;731;p45"/>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45"/>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45"/>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734;p45"/>
            <p:cNvGrpSpPr/>
            <p:nvPr/>
          </p:nvGrpSpPr>
          <p:grpSpPr>
            <a:xfrm>
              <a:off x="6034165" y="3739034"/>
              <a:ext cx="263339" cy="478433"/>
              <a:chOff x="6034165" y="3739034"/>
              <a:chExt cx="263339" cy="478433"/>
            </a:xfrm>
          </p:grpSpPr>
          <p:sp>
            <p:nvSpPr>
              <p:cNvPr id="735" name="Google Shape;735;p45"/>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5"/>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5"/>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45"/>
            <p:cNvGrpSpPr/>
            <p:nvPr/>
          </p:nvGrpSpPr>
          <p:grpSpPr>
            <a:xfrm>
              <a:off x="6274808" y="3739034"/>
              <a:ext cx="210793" cy="478433"/>
              <a:chOff x="6274808" y="3739034"/>
              <a:chExt cx="210793" cy="478433"/>
            </a:xfrm>
          </p:grpSpPr>
          <p:sp>
            <p:nvSpPr>
              <p:cNvPr id="739" name="Google Shape;739;p45"/>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5"/>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5"/>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 name="Google Shape;742;p45"/>
            <p:cNvGrpSpPr/>
            <p:nvPr/>
          </p:nvGrpSpPr>
          <p:grpSpPr>
            <a:xfrm>
              <a:off x="6463133" y="3739034"/>
              <a:ext cx="263344" cy="478433"/>
              <a:chOff x="6463133" y="3739034"/>
              <a:chExt cx="263344" cy="478433"/>
            </a:xfrm>
          </p:grpSpPr>
          <p:sp>
            <p:nvSpPr>
              <p:cNvPr id="743" name="Google Shape;743;p45"/>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5"/>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45"/>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 name="Google Shape;746;p45"/>
            <p:cNvGrpSpPr/>
            <p:nvPr/>
          </p:nvGrpSpPr>
          <p:grpSpPr>
            <a:xfrm>
              <a:off x="6598649" y="3739034"/>
              <a:ext cx="368726" cy="478433"/>
              <a:chOff x="6598649" y="3739034"/>
              <a:chExt cx="368726" cy="478433"/>
            </a:xfrm>
          </p:grpSpPr>
          <p:sp>
            <p:nvSpPr>
              <p:cNvPr id="747" name="Google Shape;747;p45"/>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5"/>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5"/>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 name="Google Shape;750;p45"/>
          <p:cNvGrpSpPr/>
          <p:nvPr/>
        </p:nvGrpSpPr>
        <p:grpSpPr>
          <a:xfrm>
            <a:off x="2031243" y="3779808"/>
            <a:ext cx="1453661" cy="366049"/>
            <a:chOff x="5778536" y="3183751"/>
            <a:chExt cx="1203561" cy="303071"/>
          </a:xfrm>
        </p:grpSpPr>
        <p:sp>
          <p:nvSpPr>
            <p:cNvPr id="751" name="Google Shape;751;p45"/>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5"/>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5"/>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5"/>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5"/>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5"/>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5"/>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5"/>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5"/>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5"/>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5"/>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5"/>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5"/>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5"/>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5"/>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5"/>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5"/>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45"/>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 name="Google Shape;769;p45"/>
          <p:cNvGrpSpPr/>
          <p:nvPr/>
        </p:nvGrpSpPr>
        <p:grpSpPr>
          <a:xfrm rot="-5400000">
            <a:off x="2662944" y="825422"/>
            <a:ext cx="213595" cy="418866"/>
            <a:chOff x="4379261" y="3450715"/>
            <a:chExt cx="390984" cy="766732"/>
          </a:xfrm>
        </p:grpSpPr>
        <p:sp>
          <p:nvSpPr>
            <p:cNvPr id="770" name="Google Shape;770;p45"/>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5"/>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 name="Google Shape;772;p45"/>
          <p:cNvGrpSpPr/>
          <p:nvPr/>
        </p:nvGrpSpPr>
        <p:grpSpPr>
          <a:xfrm>
            <a:off x="2009589" y="2859325"/>
            <a:ext cx="1496767" cy="802469"/>
            <a:chOff x="5793258" y="2247269"/>
            <a:chExt cx="1174119" cy="629486"/>
          </a:xfrm>
        </p:grpSpPr>
        <p:sp>
          <p:nvSpPr>
            <p:cNvPr id="773" name="Google Shape;773;p45"/>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5"/>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5"/>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5"/>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5"/>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5"/>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5"/>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5"/>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5"/>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5"/>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5"/>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45"/>
          <p:cNvGrpSpPr/>
          <p:nvPr/>
        </p:nvGrpSpPr>
        <p:grpSpPr>
          <a:xfrm rot="5400000">
            <a:off x="2358460" y="1700057"/>
            <a:ext cx="799341" cy="1436131"/>
            <a:chOff x="3088670" y="1930338"/>
            <a:chExt cx="380983" cy="684491"/>
          </a:xfrm>
        </p:grpSpPr>
        <p:sp>
          <p:nvSpPr>
            <p:cNvPr id="785" name="Google Shape;785;p45"/>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5"/>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5"/>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5"/>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5"/>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5"/>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5"/>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5"/>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5"/>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5"/>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5"/>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5"/>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5"/>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5"/>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5"/>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5"/>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5"/>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5"/>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5"/>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5"/>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5"/>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5"/>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5"/>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5"/>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5"/>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5"/>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5"/>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45"/>
          <p:cNvGrpSpPr/>
          <p:nvPr/>
        </p:nvGrpSpPr>
        <p:grpSpPr>
          <a:xfrm>
            <a:off x="1998305" y="4220153"/>
            <a:ext cx="1519488" cy="198289"/>
            <a:chOff x="504546" y="564561"/>
            <a:chExt cx="1627907" cy="212437"/>
          </a:xfrm>
        </p:grpSpPr>
        <p:sp>
          <p:nvSpPr>
            <p:cNvPr id="813" name="Google Shape;813;p45"/>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814" name="Google Shape;814;p45"/>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815" name="Google Shape;815;p45"/>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817" name="Google Shape;817;p45"/>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820" name="Google Shape;820;p45"/>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821" name="Google Shape;821;p45"/>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822" name="Google Shape;822;p45"/>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5"/>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5"/>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5"/>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5"/>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827" name="Google Shape;827;p45"/>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5"/>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5"/>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5"/>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5"/>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5"/>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5"/>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5"/>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5"/>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5"/>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5"/>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5"/>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5"/>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5"/>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5"/>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45"/>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5"/>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5"/>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5"/>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5"/>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5"/>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5"/>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5"/>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5"/>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5"/>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5"/>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5"/>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5"/>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5"/>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5"/>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5"/>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5"/>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5"/>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5"/>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5"/>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5"/>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5"/>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45"/>
          <p:cNvGrpSpPr/>
          <p:nvPr/>
        </p:nvGrpSpPr>
        <p:grpSpPr>
          <a:xfrm flipH="1">
            <a:off x="3704668" y="2844955"/>
            <a:ext cx="410808" cy="831197"/>
            <a:chOff x="3564075" y="2091586"/>
            <a:chExt cx="329966" cy="667521"/>
          </a:xfrm>
        </p:grpSpPr>
        <p:sp>
          <p:nvSpPr>
            <p:cNvPr id="869" name="Google Shape;869;p45"/>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 name="Google Shape;870;p45"/>
            <p:cNvGrpSpPr/>
            <p:nvPr/>
          </p:nvGrpSpPr>
          <p:grpSpPr>
            <a:xfrm>
              <a:off x="3577470" y="2091586"/>
              <a:ext cx="203196" cy="352319"/>
              <a:chOff x="3976450" y="5044825"/>
              <a:chExt cx="107625" cy="186600"/>
            </a:xfrm>
          </p:grpSpPr>
          <p:sp>
            <p:nvSpPr>
              <p:cNvPr id="871" name="Google Shape;871;p45"/>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5"/>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5"/>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45"/>
            <p:cNvGrpSpPr/>
            <p:nvPr/>
          </p:nvGrpSpPr>
          <p:grpSpPr>
            <a:xfrm>
              <a:off x="3690750" y="2391589"/>
              <a:ext cx="203290" cy="367519"/>
              <a:chOff x="4036450" y="5279050"/>
              <a:chExt cx="107675" cy="194650"/>
            </a:xfrm>
          </p:grpSpPr>
          <p:sp>
            <p:nvSpPr>
              <p:cNvPr id="876" name="Google Shape;876;p45"/>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 name="Google Shape;880;p45"/>
          <p:cNvGrpSpPr/>
          <p:nvPr/>
        </p:nvGrpSpPr>
        <p:grpSpPr>
          <a:xfrm>
            <a:off x="6877470" y="1081715"/>
            <a:ext cx="473148" cy="148870"/>
            <a:chOff x="4458420" y="5169625"/>
            <a:chExt cx="178850" cy="56275"/>
          </a:xfrm>
        </p:grpSpPr>
        <p:sp>
          <p:nvSpPr>
            <p:cNvPr id="881" name="Google Shape;881;p45"/>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5"/>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5"/>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5"/>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45"/>
          <p:cNvGrpSpPr/>
          <p:nvPr/>
        </p:nvGrpSpPr>
        <p:grpSpPr>
          <a:xfrm>
            <a:off x="5322464" y="966504"/>
            <a:ext cx="758083" cy="691884"/>
            <a:chOff x="5976993" y="238644"/>
            <a:chExt cx="671226" cy="612558"/>
          </a:xfrm>
        </p:grpSpPr>
        <p:grpSp>
          <p:nvGrpSpPr>
            <p:cNvPr id="886" name="Google Shape;886;p45"/>
            <p:cNvGrpSpPr/>
            <p:nvPr/>
          </p:nvGrpSpPr>
          <p:grpSpPr>
            <a:xfrm>
              <a:off x="6207869" y="264821"/>
              <a:ext cx="255900" cy="309550"/>
              <a:chOff x="4721075" y="260350"/>
              <a:chExt cx="255900" cy="309550"/>
            </a:xfrm>
          </p:grpSpPr>
          <p:sp>
            <p:nvSpPr>
              <p:cNvPr id="887" name="Google Shape;887;p45"/>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5"/>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5"/>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5"/>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45"/>
            <p:cNvGrpSpPr/>
            <p:nvPr/>
          </p:nvGrpSpPr>
          <p:grpSpPr>
            <a:xfrm>
              <a:off x="6014775" y="319425"/>
              <a:ext cx="267975" cy="297900"/>
              <a:chOff x="4428250" y="314750"/>
              <a:chExt cx="267975" cy="297900"/>
            </a:xfrm>
          </p:grpSpPr>
          <p:sp>
            <p:nvSpPr>
              <p:cNvPr id="892" name="Google Shape;892;p45"/>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5"/>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5"/>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 name="Google Shape;895;p45"/>
            <p:cNvGrpSpPr/>
            <p:nvPr/>
          </p:nvGrpSpPr>
          <p:grpSpPr>
            <a:xfrm>
              <a:off x="6384394" y="238644"/>
              <a:ext cx="263825" cy="384100"/>
              <a:chOff x="4897600" y="530925"/>
              <a:chExt cx="263825" cy="384100"/>
            </a:xfrm>
          </p:grpSpPr>
          <p:sp>
            <p:nvSpPr>
              <p:cNvPr id="896" name="Google Shape;896;p45"/>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5"/>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5"/>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45"/>
            <p:cNvGrpSpPr/>
            <p:nvPr/>
          </p:nvGrpSpPr>
          <p:grpSpPr>
            <a:xfrm>
              <a:off x="5976993" y="471107"/>
              <a:ext cx="222175" cy="258225"/>
              <a:chOff x="4390750" y="609200"/>
              <a:chExt cx="222175" cy="258225"/>
            </a:xfrm>
          </p:grpSpPr>
          <p:sp>
            <p:nvSpPr>
              <p:cNvPr id="900" name="Google Shape;900;p45"/>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5"/>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5"/>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5"/>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45"/>
            <p:cNvGrpSpPr/>
            <p:nvPr/>
          </p:nvGrpSpPr>
          <p:grpSpPr>
            <a:xfrm>
              <a:off x="6012699" y="624883"/>
              <a:ext cx="258950" cy="209025"/>
              <a:chOff x="4427350" y="850800"/>
              <a:chExt cx="258950" cy="209025"/>
            </a:xfrm>
          </p:grpSpPr>
          <p:sp>
            <p:nvSpPr>
              <p:cNvPr id="905" name="Google Shape;905;p45"/>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5"/>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5"/>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45"/>
            <p:cNvGrpSpPr/>
            <p:nvPr/>
          </p:nvGrpSpPr>
          <p:grpSpPr>
            <a:xfrm>
              <a:off x="6192527" y="709277"/>
              <a:ext cx="269050" cy="141925"/>
              <a:chOff x="4703050" y="934300"/>
              <a:chExt cx="269050" cy="141925"/>
            </a:xfrm>
          </p:grpSpPr>
          <p:sp>
            <p:nvSpPr>
              <p:cNvPr id="909" name="Google Shape;909;p45"/>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5"/>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 name="Google Shape;911;p45"/>
          <p:cNvGrpSpPr/>
          <p:nvPr/>
        </p:nvGrpSpPr>
        <p:grpSpPr>
          <a:xfrm rot="5400000">
            <a:off x="7811864" y="752915"/>
            <a:ext cx="87395" cy="517491"/>
            <a:chOff x="4427900" y="1369375"/>
            <a:chExt cx="77375" cy="458200"/>
          </a:xfrm>
        </p:grpSpPr>
        <p:grpSp>
          <p:nvGrpSpPr>
            <p:cNvPr id="912" name="Google Shape;912;p45"/>
            <p:cNvGrpSpPr/>
            <p:nvPr/>
          </p:nvGrpSpPr>
          <p:grpSpPr>
            <a:xfrm>
              <a:off x="4427900" y="1369375"/>
              <a:ext cx="36800" cy="458200"/>
              <a:chOff x="4427900" y="1369375"/>
              <a:chExt cx="36800" cy="458200"/>
            </a:xfrm>
          </p:grpSpPr>
          <p:sp>
            <p:nvSpPr>
              <p:cNvPr id="913" name="Google Shape;913;p45"/>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5"/>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5"/>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5"/>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5"/>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5"/>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5"/>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5"/>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5"/>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5"/>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5"/>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5"/>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5"/>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5"/>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5"/>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5"/>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5"/>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5"/>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5"/>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5"/>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5"/>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5"/>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5"/>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5"/>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5"/>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5"/>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5"/>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5"/>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5"/>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5"/>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5"/>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5"/>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5"/>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45"/>
            <p:cNvGrpSpPr/>
            <p:nvPr/>
          </p:nvGrpSpPr>
          <p:grpSpPr>
            <a:xfrm>
              <a:off x="4488850" y="1372625"/>
              <a:ext cx="16425" cy="169875"/>
              <a:chOff x="4488850" y="1372625"/>
              <a:chExt cx="16425" cy="169875"/>
            </a:xfrm>
          </p:grpSpPr>
          <p:sp>
            <p:nvSpPr>
              <p:cNvPr id="947" name="Google Shape;947;p45"/>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5"/>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5"/>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5"/>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5"/>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5"/>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5"/>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 name="Google Shape;954;p45"/>
          <p:cNvGrpSpPr/>
          <p:nvPr/>
        </p:nvGrpSpPr>
        <p:grpSpPr>
          <a:xfrm>
            <a:off x="4553653" y="1403110"/>
            <a:ext cx="287997" cy="219067"/>
            <a:chOff x="5023100" y="253750"/>
            <a:chExt cx="255000" cy="193950"/>
          </a:xfrm>
        </p:grpSpPr>
        <p:sp>
          <p:nvSpPr>
            <p:cNvPr id="955" name="Google Shape;955;p45"/>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5"/>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5"/>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5"/>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5"/>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5"/>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 name="Google Shape;961;p45"/>
          <p:cNvGrpSpPr/>
          <p:nvPr/>
        </p:nvGrpSpPr>
        <p:grpSpPr>
          <a:xfrm>
            <a:off x="4501765" y="1029060"/>
            <a:ext cx="163961" cy="243605"/>
            <a:chOff x="3431675" y="243350"/>
            <a:chExt cx="145175" cy="215675"/>
          </a:xfrm>
        </p:grpSpPr>
        <p:sp>
          <p:nvSpPr>
            <p:cNvPr id="962" name="Google Shape;962;p45"/>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5"/>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5"/>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5"/>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45"/>
          <p:cNvGrpSpPr/>
          <p:nvPr/>
        </p:nvGrpSpPr>
        <p:grpSpPr>
          <a:xfrm>
            <a:off x="5009043" y="1043517"/>
            <a:ext cx="201428" cy="220987"/>
            <a:chOff x="3782200" y="256150"/>
            <a:chExt cx="178350" cy="195650"/>
          </a:xfrm>
        </p:grpSpPr>
        <p:sp>
          <p:nvSpPr>
            <p:cNvPr id="967" name="Google Shape;967;p45"/>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5"/>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5"/>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45"/>
          <p:cNvGrpSpPr/>
          <p:nvPr/>
        </p:nvGrpSpPr>
        <p:grpSpPr>
          <a:xfrm>
            <a:off x="5981017" y="1451330"/>
            <a:ext cx="191857" cy="207037"/>
            <a:chOff x="3189900" y="762150"/>
            <a:chExt cx="169875" cy="183300"/>
          </a:xfrm>
        </p:grpSpPr>
        <p:grpSp>
          <p:nvGrpSpPr>
            <p:cNvPr id="971" name="Google Shape;971;p45"/>
            <p:cNvGrpSpPr/>
            <p:nvPr/>
          </p:nvGrpSpPr>
          <p:grpSpPr>
            <a:xfrm>
              <a:off x="3192775" y="894450"/>
              <a:ext cx="164100" cy="51000"/>
              <a:chOff x="3192775" y="894450"/>
              <a:chExt cx="164100" cy="51000"/>
            </a:xfrm>
          </p:grpSpPr>
          <p:sp>
            <p:nvSpPr>
              <p:cNvPr id="972" name="Google Shape;972;p45"/>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5"/>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 name="Google Shape;974;p45"/>
            <p:cNvGrpSpPr/>
            <p:nvPr/>
          </p:nvGrpSpPr>
          <p:grpSpPr>
            <a:xfrm>
              <a:off x="3192775" y="862421"/>
              <a:ext cx="164100" cy="34915"/>
              <a:chOff x="3192775" y="867225"/>
              <a:chExt cx="164100" cy="25450"/>
            </a:xfrm>
          </p:grpSpPr>
          <p:sp>
            <p:nvSpPr>
              <p:cNvPr id="975" name="Google Shape;975;p45"/>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5"/>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5"/>
            <p:cNvGrpSpPr/>
            <p:nvPr/>
          </p:nvGrpSpPr>
          <p:grpSpPr>
            <a:xfrm>
              <a:off x="3189900" y="762150"/>
              <a:ext cx="169875" cy="102375"/>
              <a:chOff x="3189900" y="762150"/>
              <a:chExt cx="169875" cy="102375"/>
            </a:xfrm>
          </p:grpSpPr>
          <p:sp>
            <p:nvSpPr>
              <p:cNvPr id="978" name="Google Shape;978;p45"/>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5"/>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5"/>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 name="Google Shape;981;p45"/>
          <p:cNvGrpSpPr/>
          <p:nvPr/>
        </p:nvGrpSpPr>
        <p:grpSpPr>
          <a:xfrm>
            <a:off x="4200824" y="1424207"/>
            <a:ext cx="202501" cy="173521"/>
            <a:chOff x="2862744" y="750125"/>
            <a:chExt cx="179300" cy="153627"/>
          </a:xfrm>
        </p:grpSpPr>
        <p:grpSp>
          <p:nvGrpSpPr>
            <p:cNvPr id="982" name="Google Shape;982;p45"/>
            <p:cNvGrpSpPr/>
            <p:nvPr/>
          </p:nvGrpSpPr>
          <p:grpSpPr>
            <a:xfrm>
              <a:off x="2934544" y="750125"/>
              <a:ext cx="107500" cy="112300"/>
              <a:chOff x="2934750" y="687150"/>
              <a:chExt cx="107500" cy="112300"/>
            </a:xfrm>
          </p:grpSpPr>
          <p:sp>
            <p:nvSpPr>
              <p:cNvPr id="983" name="Google Shape;983;p45"/>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45"/>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45"/>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45"/>
            <p:cNvGrpSpPr/>
            <p:nvPr/>
          </p:nvGrpSpPr>
          <p:grpSpPr>
            <a:xfrm>
              <a:off x="2896875" y="767675"/>
              <a:ext cx="114700" cy="116325"/>
              <a:chOff x="2896875" y="767675"/>
              <a:chExt cx="114700" cy="116325"/>
            </a:xfrm>
          </p:grpSpPr>
          <p:sp>
            <p:nvSpPr>
              <p:cNvPr id="987" name="Google Shape;987;p45"/>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5"/>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5"/>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 name="Google Shape;990;p45"/>
            <p:cNvGrpSpPr/>
            <p:nvPr/>
          </p:nvGrpSpPr>
          <p:grpSpPr>
            <a:xfrm>
              <a:off x="2862744" y="789602"/>
              <a:ext cx="110750" cy="114150"/>
              <a:chOff x="2862975" y="845225"/>
              <a:chExt cx="110750" cy="114150"/>
            </a:xfrm>
          </p:grpSpPr>
          <p:sp>
            <p:nvSpPr>
              <p:cNvPr id="991" name="Google Shape;991;p45"/>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5"/>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3" name="Google Shape;993;p45"/>
          <p:cNvGrpSpPr/>
          <p:nvPr/>
        </p:nvGrpSpPr>
        <p:grpSpPr>
          <a:xfrm>
            <a:off x="3518186" y="1071374"/>
            <a:ext cx="610213" cy="564453"/>
            <a:chOff x="2431875" y="700600"/>
            <a:chExt cx="264700" cy="244850"/>
          </a:xfrm>
        </p:grpSpPr>
        <p:sp>
          <p:nvSpPr>
            <p:cNvPr id="994" name="Google Shape;994;p45"/>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5"/>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5"/>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5"/>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5"/>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5"/>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5"/>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5"/>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5"/>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5"/>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5"/>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5"/>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5"/>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45"/>
          <p:cNvGrpSpPr/>
          <p:nvPr/>
        </p:nvGrpSpPr>
        <p:grpSpPr>
          <a:xfrm>
            <a:off x="4193901" y="1043518"/>
            <a:ext cx="216347" cy="265394"/>
            <a:chOff x="4722841" y="238125"/>
            <a:chExt cx="191559" cy="234966"/>
          </a:xfrm>
        </p:grpSpPr>
        <p:grpSp>
          <p:nvGrpSpPr>
            <p:cNvPr id="1008" name="Google Shape;1008;p45"/>
            <p:cNvGrpSpPr/>
            <p:nvPr/>
          </p:nvGrpSpPr>
          <p:grpSpPr>
            <a:xfrm>
              <a:off x="4818100" y="238125"/>
              <a:ext cx="96300" cy="179775"/>
              <a:chOff x="2798800" y="238125"/>
              <a:chExt cx="96300" cy="179775"/>
            </a:xfrm>
          </p:grpSpPr>
          <p:sp>
            <p:nvSpPr>
              <p:cNvPr id="1009" name="Google Shape;1009;p45"/>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5"/>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5"/>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 name="Google Shape;1012;p45"/>
            <p:cNvGrpSpPr/>
            <p:nvPr/>
          </p:nvGrpSpPr>
          <p:grpSpPr>
            <a:xfrm>
              <a:off x="4769812" y="311347"/>
              <a:ext cx="96300" cy="134375"/>
              <a:chOff x="2698550" y="350800"/>
              <a:chExt cx="96300" cy="134375"/>
            </a:xfrm>
          </p:grpSpPr>
          <p:sp>
            <p:nvSpPr>
              <p:cNvPr id="1013" name="Google Shape;1013;p45"/>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5"/>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5"/>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45"/>
            <p:cNvGrpSpPr/>
            <p:nvPr/>
          </p:nvGrpSpPr>
          <p:grpSpPr>
            <a:xfrm>
              <a:off x="4722841" y="379141"/>
              <a:ext cx="96125" cy="93950"/>
              <a:chOff x="2615975" y="444575"/>
              <a:chExt cx="96125" cy="93950"/>
            </a:xfrm>
          </p:grpSpPr>
          <p:sp>
            <p:nvSpPr>
              <p:cNvPr id="1017" name="Google Shape;1017;p45"/>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5"/>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5"/>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0" name="Google Shape;1020;p45"/>
          <p:cNvGrpSpPr/>
          <p:nvPr/>
        </p:nvGrpSpPr>
        <p:grpSpPr>
          <a:xfrm>
            <a:off x="4959250" y="1358511"/>
            <a:ext cx="301013" cy="279495"/>
            <a:chOff x="3506875" y="724175"/>
            <a:chExt cx="266525" cy="247450"/>
          </a:xfrm>
        </p:grpSpPr>
        <p:sp>
          <p:nvSpPr>
            <p:cNvPr id="1021" name="Google Shape;1021;p45"/>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5"/>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5"/>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5"/>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5"/>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5"/>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5"/>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5"/>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5"/>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5"/>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5"/>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 name="Google Shape;1032;p45"/>
          <p:cNvGrpSpPr/>
          <p:nvPr/>
        </p:nvGrpSpPr>
        <p:grpSpPr>
          <a:xfrm>
            <a:off x="4757246" y="1039762"/>
            <a:ext cx="170681" cy="251031"/>
            <a:chOff x="3608400" y="252825"/>
            <a:chExt cx="151125" cy="222250"/>
          </a:xfrm>
        </p:grpSpPr>
        <p:sp>
          <p:nvSpPr>
            <p:cNvPr id="1033" name="Google Shape;1033;p45"/>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5"/>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 name="Google Shape;1035;p45"/>
          <p:cNvGrpSpPr/>
          <p:nvPr/>
        </p:nvGrpSpPr>
        <p:grpSpPr>
          <a:xfrm>
            <a:off x="3724001" y="4126320"/>
            <a:ext cx="329890" cy="226164"/>
            <a:chOff x="1267553" y="2204175"/>
            <a:chExt cx="492740" cy="337759"/>
          </a:xfrm>
        </p:grpSpPr>
        <p:sp>
          <p:nvSpPr>
            <p:cNvPr id="1036" name="Google Shape;1036;p45"/>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5"/>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5"/>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5"/>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5"/>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5"/>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5"/>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5"/>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5"/>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5"/>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5"/>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5"/>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5"/>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5"/>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5"/>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5"/>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5"/>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5"/>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5"/>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5"/>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5"/>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5"/>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5"/>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5"/>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5"/>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5"/>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5"/>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5"/>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5"/>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5"/>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5"/>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5"/>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5"/>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5"/>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5"/>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5"/>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5"/>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45"/>
          <p:cNvGrpSpPr/>
          <p:nvPr/>
        </p:nvGrpSpPr>
        <p:grpSpPr>
          <a:xfrm>
            <a:off x="3736957" y="3779807"/>
            <a:ext cx="303991" cy="211305"/>
            <a:chOff x="1916639" y="2215270"/>
            <a:chExt cx="454057" cy="315569"/>
          </a:xfrm>
        </p:grpSpPr>
        <p:sp>
          <p:nvSpPr>
            <p:cNvPr id="1074" name="Google Shape;1074;p45"/>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5"/>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5"/>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5"/>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5"/>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5"/>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5"/>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5"/>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5"/>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5"/>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5"/>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5"/>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5"/>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5"/>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5"/>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45"/>
          <p:cNvGrpSpPr/>
          <p:nvPr/>
        </p:nvGrpSpPr>
        <p:grpSpPr>
          <a:xfrm>
            <a:off x="6189087" y="960610"/>
            <a:ext cx="512288" cy="431584"/>
            <a:chOff x="2577764" y="2194918"/>
            <a:chExt cx="422855" cy="356269"/>
          </a:xfrm>
        </p:grpSpPr>
        <p:grpSp>
          <p:nvGrpSpPr>
            <p:cNvPr id="1090" name="Google Shape;1090;p45"/>
            <p:cNvGrpSpPr/>
            <p:nvPr/>
          </p:nvGrpSpPr>
          <p:grpSpPr>
            <a:xfrm>
              <a:off x="2577764" y="2355085"/>
              <a:ext cx="422855" cy="196102"/>
              <a:chOff x="1957711" y="1893712"/>
              <a:chExt cx="429818" cy="199311"/>
            </a:xfrm>
          </p:grpSpPr>
          <p:sp>
            <p:nvSpPr>
              <p:cNvPr id="1091" name="Google Shape;1091;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45"/>
            <p:cNvGrpSpPr/>
            <p:nvPr/>
          </p:nvGrpSpPr>
          <p:grpSpPr>
            <a:xfrm>
              <a:off x="2577764" y="2301696"/>
              <a:ext cx="422855" cy="196102"/>
              <a:chOff x="1957711" y="1893712"/>
              <a:chExt cx="429818" cy="199311"/>
            </a:xfrm>
          </p:grpSpPr>
          <p:sp>
            <p:nvSpPr>
              <p:cNvPr id="1094" name="Google Shape;1094;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45"/>
            <p:cNvGrpSpPr/>
            <p:nvPr/>
          </p:nvGrpSpPr>
          <p:grpSpPr>
            <a:xfrm>
              <a:off x="2577764" y="2248307"/>
              <a:ext cx="422855" cy="196102"/>
              <a:chOff x="1957711" y="1893712"/>
              <a:chExt cx="429818" cy="199311"/>
            </a:xfrm>
          </p:grpSpPr>
          <p:sp>
            <p:nvSpPr>
              <p:cNvPr id="1097" name="Google Shape;1097;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 name="Google Shape;1099;p45"/>
            <p:cNvGrpSpPr/>
            <p:nvPr/>
          </p:nvGrpSpPr>
          <p:grpSpPr>
            <a:xfrm>
              <a:off x="2577764" y="2194918"/>
              <a:ext cx="422855" cy="196102"/>
              <a:chOff x="1957711" y="1893712"/>
              <a:chExt cx="429818" cy="199311"/>
            </a:xfrm>
          </p:grpSpPr>
          <p:sp>
            <p:nvSpPr>
              <p:cNvPr id="1100" name="Google Shape;1100;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 name="Google Shape;1102;p45"/>
          <p:cNvGrpSpPr/>
          <p:nvPr/>
        </p:nvGrpSpPr>
        <p:grpSpPr>
          <a:xfrm>
            <a:off x="6249226" y="1272956"/>
            <a:ext cx="581324" cy="356145"/>
            <a:chOff x="1293855" y="3668534"/>
            <a:chExt cx="896137" cy="548930"/>
          </a:xfrm>
        </p:grpSpPr>
        <p:grpSp>
          <p:nvGrpSpPr>
            <p:cNvPr id="1103" name="Google Shape;1103;p45"/>
            <p:cNvGrpSpPr/>
            <p:nvPr/>
          </p:nvGrpSpPr>
          <p:grpSpPr>
            <a:xfrm>
              <a:off x="2109599" y="3668534"/>
              <a:ext cx="80392" cy="527901"/>
              <a:chOff x="2109599" y="3668534"/>
              <a:chExt cx="80392" cy="527901"/>
            </a:xfrm>
          </p:grpSpPr>
          <p:sp>
            <p:nvSpPr>
              <p:cNvPr id="1104" name="Google Shape;1104;p45"/>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5"/>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5"/>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45"/>
            <p:cNvGrpSpPr/>
            <p:nvPr/>
          </p:nvGrpSpPr>
          <p:grpSpPr>
            <a:xfrm>
              <a:off x="2019021" y="3719234"/>
              <a:ext cx="80180" cy="479631"/>
              <a:chOff x="2019021" y="3719234"/>
              <a:chExt cx="80180" cy="479631"/>
            </a:xfrm>
          </p:grpSpPr>
          <p:sp>
            <p:nvSpPr>
              <p:cNvPr id="1108" name="Google Shape;1108;p45"/>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5"/>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5"/>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45"/>
            <p:cNvGrpSpPr/>
            <p:nvPr/>
          </p:nvGrpSpPr>
          <p:grpSpPr>
            <a:xfrm>
              <a:off x="1928250" y="3769723"/>
              <a:ext cx="80392" cy="431573"/>
              <a:chOff x="1928250" y="3769723"/>
              <a:chExt cx="80392" cy="431573"/>
            </a:xfrm>
          </p:grpSpPr>
          <p:sp>
            <p:nvSpPr>
              <p:cNvPr id="1112" name="Google Shape;1112;p45"/>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5"/>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5"/>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45"/>
            <p:cNvGrpSpPr/>
            <p:nvPr/>
          </p:nvGrpSpPr>
          <p:grpSpPr>
            <a:xfrm>
              <a:off x="1837672" y="3820443"/>
              <a:ext cx="80411" cy="383072"/>
              <a:chOff x="1837672" y="3820443"/>
              <a:chExt cx="80411" cy="383072"/>
            </a:xfrm>
          </p:grpSpPr>
          <p:sp>
            <p:nvSpPr>
              <p:cNvPr id="1116" name="Google Shape;1116;p45"/>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5"/>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5"/>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45"/>
            <p:cNvGrpSpPr/>
            <p:nvPr/>
          </p:nvGrpSpPr>
          <p:grpSpPr>
            <a:xfrm>
              <a:off x="1747113" y="3870912"/>
              <a:ext cx="80411" cy="335034"/>
              <a:chOff x="1747113" y="3870912"/>
              <a:chExt cx="80411" cy="335034"/>
            </a:xfrm>
          </p:grpSpPr>
          <p:sp>
            <p:nvSpPr>
              <p:cNvPr id="1120" name="Google Shape;1120;p45"/>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5"/>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5"/>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45"/>
            <p:cNvGrpSpPr/>
            <p:nvPr/>
          </p:nvGrpSpPr>
          <p:grpSpPr>
            <a:xfrm>
              <a:off x="1656341" y="3921632"/>
              <a:ext cx="80392" cy="286532"/>
              <a:chOff x="1656341" y="3921632"/>
              <a:chExt cx="80392" cy="286532"/>
            </a:xfrm>
          </p:grpSpPr>
          <p:sp>
            <p:nvSpPr>
              <p:cNvPr id="1124" name="Google Shape;1124;p45"/>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5"/>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5"/>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45"/>
            <p:cNvGrpSpPr/>
            <p:nvPr/>
          </p:nvGrpSpPr>
          <p:grpSpPr>
            <a:xfrm>
              <a:off x="1565763" y="3972101"/>
              <a:ext cx="80411" cy="238494"/>
              <a:chOff x="1565763" y="3972101"/>
              <a:chExt cx="80411" cy="238494"/>
            </a:xfrm>
          </p:grpSpPr>
          <p:sp>
            <p:nvSpPr>
              <p:cNvPr id="1128" name="Google Shape;1128;p45"/>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5"/>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5"/>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45"/>
            <p:cNvGrpSpPr/>
            <p:nvPr/>
          </p:nvGrpSpPr>
          <p:grpSpPr>
            <a:xfrm>
              <a:off x="1475204" y="4022821"/>
              <a:ext cx="80392" cy="189993"/>
              <a:chOff x="1475204" y="4022821"/>
              <a:chExt cx="80392" cy="189993"/>
            </a:xfrm>
          </p:grpSpPr>
          <p:sp>
            <p:nvSpPr>
              <p:cNvPr id="1132" name="Google Shape;1132;p45"/>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5"/>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5"/>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 name="Google Shape;1135;p45"/>
            <p:cNvGrpSpPr/>
            <p:nvPr/>
          </p:nvGrpSpPr>
          <p:grpSpPr>
            <a:xfrm>
              <a:off x="1384645" y="4073310"/>
              <a:ext cx="80180" cy="141935"/>
              <a:chOff x="1384645" y="4073310"/>
              <a:chExt cx="80180" cy="141935"/>
            </a:xfrm>
          </p:grpSpPr>
          <p:sp>
            <p:nvSpPr>
              <p:cNvPr id="1136" name="Google Shape;1136;p45"/>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5"/>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5"/>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45"/>
            <p:cNvGrpSpPr/>
            <p:nvPr/>
          </p:nvGrpSpPr>
          <p:grpSpPr>
            <a:xfrm>
              <a:off x="1293855" y="4123779"/>
              <a:ext cx="80411" cy="93684"/>
              <a:chOff x="1293855" y="4123779"/>
              <a:chExt cx="80411" cy="93684"/>
            </a:xfrm>
          </p:grpSpPr>
          <p:sp>
            <p:nvSpPr>
              <p:cNvPr id="1140" name="Google Shape;1140;p45"/>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5"/>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5"/>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 name="Google Shape;1143;p45"/>
          <p:cNvGrpSpPr/>
          <p:nvPr/>
        </p:nvGrpSpPr>
        <p:grpSpPr>
          <a:xfrm>
            <a:off x="6906078" y="1307440"/>
            <a:ext cx="576155" cy="321661"/>
            <a:chOff x="2306421" y="3721685"/>
            <a:chExt cx="888169" cy="495779"/>
          </a:xfrm>
        </p:grpSpPr>
        <p:grpSp>
          <p:nvGrpSpPr>
            <p:cNvPr id="1144" name="Google Shape;1144;p45"/>
            <p:cNvGrpSpPr/>
            <p:nvPr/>
          </p:nvGrpSpPr>
          <p:grpSpPr>
            <a:xfrm>
              <a:off x="3123054" y="3721685"/>
              <a:ext cx="71537" cy="495779"/>
              <a:chOff x="3123054" y="3721685"/>
              <a:chExt cx="71537" cy="495779"/>
            </a:xfrm>
          </p:grpSpPr>
          <p:sp>
            <p:nvSpPr>
              <p:cNvPr id="1145" name="Google Shape;1145;p45"/>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5"/>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45"/>
            <p:cNvGrpSpPr/>
            <p:nvPr/>
          </p:nvGrpSpPr>
          <p:grpSpPr>
            <a:xfrm>
              <a:off x="3032475" y="3769067"/>
              <a:ext cx="71324" cy="448396"/>
              <a:chOff x="3032475" y="3769067"/>
              <a:chExt cx="71324" cy="448396"/>
            </a:xfrm>
          </p:grpSpPr>
          <p:sp>
            <p:nvSpPr>
              <p:cNvPr id="1148" name="Google Shape;1148;p45"/>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5"/>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45"/>
            <p:cNvGrpSpPr/>
            <p:nvPr/>
          </p:nvGrpSpPr>
          <p:grpSpPr>
            <a:xfrm>
              <a:off x="2941704" y="3816218"/>
              <a:ext cx="71305" cy="401245"/>
              <a:chOff x="2941704" y="3816218"/>
              <a:chExt cx="71305" cy="401245"/>
            </a:xfrm>
          </p:grpSpPr>
          <p:sp>
            <p:nvSpPr>
              <p:cNvPr id="1151" name="Google Shape;1151;p45"/>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5"/>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45"/>
            <p:cNvGrpSpPr/>
            <p:nvPr/>
          </p:nvGrpSpPr>
          <p:grpSpPr>
            <a:xfrm>
              <a:off x="2850914" y="3863600"/>
              <a:ext cx="71324" cy="353863"/>
              <a:chOff x="2850914" y="3863600"/>
              <a:chExt cx="71324" cy="353863"/>
            </a:xfrm>
          </p:grpSpPr>
          <p:sp>
            <p:nvSpPr>
              <p:cNvPr id="1154" name="Google Shape;1154;p45"/>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5"/>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45"/>
            <p:cNvGrpSpPr/>
            <p:nvPr/>
          </p:nvGrpSpPr>
          <p:grpSpPr>
            <a:xfrm>
              <a:off x="2760123" y="3910770"/>
              <a:ext cx="71537" cy="306693"/>
              <a:chOff x="2760123" y="3910770"/>
              <a:chExt cx="71537" cy="306693"/>
            </a:xfrm>
          </p:grpSpPr>
          <p:sp>
            <p:nvSpPr>
              <p:cNvPr id="1157" name="Google Shape;1157;p45"/>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5"/>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45"/>
            <p:cNvGrpSpPr/>
            <p:nvPr/>
          </p:nvGrpSpPr>
          <p:grpSpPr>
            <a:xfrm>
              <a:off x="2669352" y="3958153"/>
              <a:ext cx="71537" cy="259310"/>
              <a:chOff x="2669352" y="3958153"/>
              <a:chExt cx="71537" cy="259310"/>
            </a:xfrm>
          </p:grpSpPr>
          <p:sp>
            <p:nvSpPr>
              <p:cNvPr id="1160" name="Google Shape;1160;p45"/>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5"/>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45"/>
            <p:cNvGrpSpPr/>
            <p:nvPr/>
          </p:nvGrpSpPr>
          <p:grpSpPr>
            <a:xfrm>
              <a:off x="2578561" y="4005323"/>
              <a:ext cx="71537" cy="212140"/>
              <a:chOff x="2578561" y="4005323"/>
              <a:chExt cx="71537" cy="212140"/>
            </a:xfrm>
          </p:grpSpPr>
          <p:sp>
            <p:nvSpPr>
              <p:cNvPr id="1163" name="Google Shape;1163;p45"/>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5"/>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45"/>
            <p:cNvGrpSpPr/>
            <p:nvPr/>
          </p:nvGrpSpPr>
          <p:grpSpPr>
            <a:xfrm>
              <a:off x="2488002" y="4052705"/>
              <a:ext cx="71305" cy="164758"/>
              <a:chOff x="2488002" y="4052705"/>
              <a:chExt cx="71305" cy="164758"/>
            </a:xfrm>
          </p:grpSpPr>
          <p:sp>
            <p:nvSpPr>
              <p:cNvPr id="1166" name="Google Shape;1166;p45"/>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5"/>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 name="Google Shape;1168;p45"/>
            <p:cNvGrpSpPr/>
            <p:nvPr/>
          </p:nvGrpSpPr>
          <p:grpSpPr>
            <a:xfrm>
              <a:off x="2397212" y="4100088"/>
              <a:ext cx="71537" cy="117376"/>
              <a:chOff x="2397212" y="4100088"/>
              <a:chExt cx="71537" cy="117376"/>
            </a:xfrm>
          </p:grpSpPr>
          <p:sp>
            <p:nvSpPr>
              <p:cNvPr id="1169" name="Google Shape;1169;p45"/>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5"/>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45"/>
            <p:cNvGrpSpPr/>
            <p:nvPr/>
          </p:nvGrpSpPr>
          <p:grpSpPr>
            <a:xfrm>
              <a:off x="2306421" y="4147258"/>
              <a:ext cx="71537" cy="70205"/>
              <a:chOff x="2306421" y="4147258"/>
              <a:chExt cx="71537" cy="70205"/>
            </a:xfrm>
          </p:grpSpPr>
          <p:sp>
            <p:nvSpPr>
              <p:cNvPr id="1172" name="Google Shape;1172;p45"/>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5"/>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74" name="Google Shape;1174;p45"/>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5"/>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5"/>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5"/>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5"/>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5"/>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5"/>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5"/>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5"/>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5"/>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5"/>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5"/>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5"/>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5"/>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5"/>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5"/>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5"/>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5"/>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5"/>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5"/>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5"/>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5"/>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5"/>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5"/>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5"/>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5"/>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5"/>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5"/>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5"/>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5"/>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5"/>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5"/>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 name="Google Shape;1209;p45"/>
          <p:cNvGrpSpPr/>
          <p:nvPr/>
        </p:nvGrpSpPr>
        <p:grpSpPr>
          <a:xfrm>
            <a:off x="6227888" y="1898371"/>
            <a:ext cx="1882438" cy="1143564"/>
            <a:chOff x="2529950" y="4155175"/>
            <a:chExt cx="1137425" cy="690975"/>
          </a:xfrm>
        </p:grpSpPr>
        <p:sp>
          <p:nvSpPr>
            <p:cNvPr id="1210" name="Google Shape;1210;p45"/>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5"/>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5"/>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5"/>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5"/>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5"/>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5"/>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5"/>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5"/>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5"/>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5"/>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5"/>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5"/>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5"/>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5"/>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5"/>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5"/>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5"/>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5"/>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5"/>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5"/>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5"/>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5"/>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5"/>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5"/>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5"/>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5"/>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5"/>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5"/>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5"/>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5"/>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5"/>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5"/>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5"/>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5"/>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5"/>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5"/>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5"/>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5"/>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5"/>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5"/>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5"/>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5"/>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5"/>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5"/>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5"/>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5"/>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5"/>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5"/>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5"/>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5"/>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5"/>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5"/>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5"/>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5"/>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5"/>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5"/>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5"/>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5"/>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5"/>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5"/>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5"/>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5"/>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5"/>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5"/>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5"/>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5"/>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5"/>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5"/>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5"/>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5"/>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5"/>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5"/>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5"/>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5"/>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5"/>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5"/>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5"/>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5"/>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5"/>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5"/>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5"/>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5"/>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5"/>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5"/>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5"/>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5"/>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5"/>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5"/>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5"/>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5"/>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5"/>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5"/>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5"/>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5"/>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5"/>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5"/>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5"/>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5"/>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5"/>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5"/>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5"/>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5"/>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5"/>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5"/>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5"/>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5"/>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5"/>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5"/>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5"/>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5"/>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5"/>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5"/>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5"/>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5"/>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5"/>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5"/>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5"/>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5"/>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5"/>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5"/>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5"/>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5"/>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5"/>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5"/>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5"/>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5"/>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5"/>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5"/>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5"/>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5"/>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5"/>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5"/>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5"/>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5"/>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5"/>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5"/>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5"/>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5"/>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5"/>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5"/>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5"/>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5"/>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5"/>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5"/>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5"/>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5"/>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5"/>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5"/>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5"/>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5"/>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5"/>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5"/>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5"/>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5"/>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5"/>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5"/>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5"/>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5"/>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5"/>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5"/>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5"/>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5"/>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5"/>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5"/>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5"/>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5"/>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5"/>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5"/>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5"/>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5"/>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5"/>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5"/>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5"/>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5"/>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5"/>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5"/>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5"/>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5"/>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5"/>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5"/>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5"/>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5"/>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5"/>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5"/>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5"/>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5"/>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5"/>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5"/>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5"/>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5"/>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5"/>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5"/>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5"/>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5"/>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5"/>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5"/>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5"/>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5"/>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5"/>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5"/>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5"/>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5"/>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5"/>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5"/>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5"/>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5"/>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5"/>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5"/>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5"/>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5"/>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5"/>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5"/>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5"/>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5"/>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5"/>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5"/>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5"/>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5"/>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5"/>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5"/>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5"/>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5"/>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5"/>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5"/>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5"/>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5"/>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5"/>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5"/>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5"/>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5"/>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5"/>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5"/>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5"/>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5"/>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5"/>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5"/>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5"/>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5"/>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5"/>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5"/>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5"/>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5"/>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5"/>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5"/>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5"/>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5"/>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5"/>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5"/>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5"/>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5"/>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5"/>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5"/>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5"/>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5"/>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5"/>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5"/>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5"/>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5"/>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5"/>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5"/>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5"/>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5"/>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5"/>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5"/>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5"/>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5"/>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5"/>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5"/>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5"/>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5"/>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5"/>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5"/>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5"/>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5"/>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5"/>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5"/>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5"/>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5"/>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5"/>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5"/>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5"/>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5"/>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5"/>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5"/>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5"/>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5"/>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5"/>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5"/>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5"/>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5"/>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5"/>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5"/>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5"/>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5"/>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5"/>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5"/>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5"/>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5"/>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5"/>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5"/>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5"/>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5"/>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5"/>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5"/>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5"/>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5"/>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5"/>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5"/>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5"/>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5"/>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5"/>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5"/>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5"/>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5"/>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5"/>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5"/>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5"/>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5"/>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5"/>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5"/>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5"/>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5"/>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5"/>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5"/>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5"/>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5"/>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5"/>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5"/>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5"/>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5"/>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5"/>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5"/>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5"/>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5"/>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5"/>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5"/>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5"/>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5"/>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5"/>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5"/>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5"/>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5"/>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5"/>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5"/>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5"/>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5"/>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5"/>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5"/>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5"/>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5"/>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5"/>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5"/>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5"/>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5"/>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5"/>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5"/>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5"/>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5"/>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5"/>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5"/>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5"/>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5"/>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5"/>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5"/>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5"/>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5"/>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5"/>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5"/>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5"/>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5"/>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5"/>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5"/>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5"/>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5"/>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5"/>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5"/>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5"/>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5"/>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5"/>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5"/>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5"/>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5"/>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5"/>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5"/>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5"/>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5"/>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5"/>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5"/>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5"/>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5"/>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5"/>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5"/>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5"/>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5"/>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5"/>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5"/>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5"/>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5"/>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5"/>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5"/>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5"/>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5"/>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5"/>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5"/>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5"/>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5"/>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5"/>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5"/>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5"/>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5"/>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5"/>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5"/>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5"/>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5"/>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5"/>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5"/>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5"/>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5"/>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5"/>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5"/>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5"/>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5"/>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5"/>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5"/>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5"/>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5"/>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5"/>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5"/>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5"/>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5"/>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5"/>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5"/>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5"/>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5"/>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5"/>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5"/>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5"/>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5"/>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5"/>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5"/>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5"/>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5"/>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5"/>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5"/>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5"/>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5"/>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5"/>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5"/>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5"/>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5"/>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5"/>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5"/>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5"/>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5"/>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5"/>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5"/>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5"/>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5"/>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5"/>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5"/>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5"/>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5"/>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5"/>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5"/>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5"/>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5"/>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5"/>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5"/>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5"/>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5"/>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5"/>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5"/>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5"/>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5"/>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5"/>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5"/>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5"/>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5"/>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5"/>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5"/>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5"/>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5"/>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5"/>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5"/>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5"/>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5"/>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5"/>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5"/>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5"/>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5"/>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5"/>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5"/>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5"/>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5"/>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5"/>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5"/>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5"/>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5"/>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5"/>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5"/>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5"/>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5"/>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5"/>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5"/>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5"/>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5"/>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5"/>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5"/>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5"/>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5"/>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5"/>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5"/>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5"/>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5"/>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5"/>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5"/>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5"/>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5"/>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5"/>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5"/>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5"/>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5"/>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5"/>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5"/>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5"/>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5"/>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5"/>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5"/>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5"/>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5"/>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5"/>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5"/>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5"/>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5"/>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5"/>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5"/>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5"/>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5"/>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5"/>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5"/>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5"/>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5"/>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5"/>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5"/>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5"/>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5"/>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5"/>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5"/>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5"/>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5"/>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5"/>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5"/>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5"/>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5"/>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5"/>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5"/>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5"/>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5"/>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5"/>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5"/>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5"/>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5"/>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5"/>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5"/>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5"/>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5"/>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5"/>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5"/>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5"/>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5"/>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5"/>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5"/>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5"/>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5"/>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5"/>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5"/>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5"/>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5"/>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5"/>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5"/>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5"/>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5"/>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5"/>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5"/>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5"/>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5"/>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5"/>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5"/>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5"/>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5"/>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5"/>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5"/>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5"/>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5"/>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5"/>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5"/>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5"/>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5"/>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5"/>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5"/>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5"/>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5"/>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5"/>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5"/>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5"/>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5"/>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5"/>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5"/>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5"/>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5"/>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5"/>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5"/>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5"/>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5"/>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5"/>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5"/>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5"/>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5"/>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5"/>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5"/>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5"/>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5"/>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5"/>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5"/>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5"/>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5"/>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5"/>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5"/>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5"/>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5"/>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5"/>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5"/>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5"/>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5"/>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5"/>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5"/>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5"/>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5"/>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5"/>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5"/>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5"/>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5"/>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5"/>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5"/>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5"/>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5"/>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5"/>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5"/>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5"/>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5"/>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5"/>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5"/>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5"/>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5"/>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5"/>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5"/>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5"/>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5"/>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5"/>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5"/>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5"/>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5"/>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5"/>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5"/>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5"/>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5"/>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5"/>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5"/>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5"/>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5"/>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5"/>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5"/>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5"/>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5"/>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5"/>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5"/>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5"/>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5"/>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5"/>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5"/>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5"/>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5"/>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5"/>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5"/>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5"/>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5"/>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5"/>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5"/>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5"/>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5"/>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5"/>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5"/>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5"/>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5"/>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5"/>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5"/>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5"/>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5"/>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5"/>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5"/>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5"/>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5"/>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5"/>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5"/>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5"/>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5"/>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5"/>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5"/>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5"/>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5"/>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5"/>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5"/>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5"/>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5"/>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5"/>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5"/>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5"/>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5"/>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5"/>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5"/>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5"/>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5"/>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5"/>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5"/>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5"/>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5"/>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5"/>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5"/>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5"/>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5"/>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5"/>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5"/>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5"/>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5"/>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5"/>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5"/>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5"/>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5"/>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5"/>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5"/>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5"/>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5"/>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5"/>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5"/>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5"/>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5"/>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5"/>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5"/>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5"/>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5"/>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5"/>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5"/>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5"/>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5"/>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5"/>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5"/>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5"/>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5"/>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5"/>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5"/>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5"/>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5"/>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5"/>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5"/>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5"/>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5"/>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5"/>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5"/>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5"/>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5"/>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5"/>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5"/>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5"/>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5"/>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5"/>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5"/>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5"/>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5"/>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5"/>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5"/>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5"/>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5"/>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5"/>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5"/>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5"/>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5"/>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5"/>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5"/>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5"/>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5"/>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5"/>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5"/>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5"/>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5"/>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5"/>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5"/>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5"/>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5"/>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5"/>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5"/>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5"/>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5"/>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5"/>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5"/>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5"/>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5"/>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5"/>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5"/>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5"/>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5"/>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5"/>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5"/>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5"/>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5"/>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5"/>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5"/>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5"/>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5"/>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5"/>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5"/>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5"/>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5"/>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5"/>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5"/>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5"/>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5"/>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5"/>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5"/>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5"/>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5"/>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5"/>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5"/>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5"/>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5"/>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5"/>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5"/>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5"/>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5"/>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5"/>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5"/>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5"/>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5"/>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5"/>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5"/>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5"/>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5"/>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5"/>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5"/>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5"/>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5"/>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5"/>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5"/>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5"/>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5"/>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5"/>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5"/>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5"/>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5"/>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5"/>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5"/>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5"/>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5"/>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5"/>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5"/>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5"/>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5"/>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5"/>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5"/>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5"/>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5"/>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5"/>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5"/>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5"/>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 name="Google Shape;2163;p45"/>
          <p:cNvGrpSpPr/>
          <p:nvPr/>
        </p:nvGrpSpPr>
        <p:grpSpPr>
          <a:xfrm>
            <a:off x="3739420" y="2325786"/>
            <a:ext cx="299053" cy="288720"/>
            <a:chOff x="2127141" y="3043500"/>
            <a:chExt cx="422629" cy="408027"/>
          </a:xfrm>
        </p:grpSpPr>
        <p:grpSp>
          <p:nvGrpSpPr>
            <p:cNvPr id="2164" name="Google Shape;2164;p45"/>
            <p:cNvGrpSpPr/>
            <p:nvPr/>
          </p:nvGrpSpPr>
          <p:grpSpPr>
            <a:xfrm>
              <a:off x="2127141" y="3048223"/>
              <a:ext cx="418743" cy="403304"/>
              <a:chOff x="2101363" y="3048223"/>
              <a:chExt cx="418743" cy="403304"/>
            </a:xfrm>
          </p:grpSpPr>
          <p:sp>
            <p:nvSpPr>
              <p:cNvPr id="2165" name="Google Shape;2165;p45"/>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7" name="Google Shape;2167;p45"/>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 name="Google Shape;2169;p45"/>
          <p:cNvGrpSpPr/>
          <p:nvPr/>
        </p:nvGrpSpPr>
        <p:grpSpPr>
          <a:xfrm>
            <a:off x="6204707" y="3202278"/>
            <a:ext cx="1928879" cy="1118124"/>
            <a:chOff x="1397225" y="1410350"/>
            <a:chExt cx="4786300" cy="2774500"/>
          </a:xfrm>
        </p:grpSpPr>
        <p:grpSp>
          <p:nvGrpSpPr>
            <p:cNvPr id="2170" name="Google Shape;2170;p45"/>
            <p:cNvGrpSpPr/>
            <p:nvPr/>
          </p:nvGrpSpPr>
          <p:grpSpPr>
            <a:xfrm>
              <a:off x="4293400" y="2574725"/>
              <a:ext cx="84425" cy="80100"/>
              <a:chOff x="4293400" y="2574725"/>
              <a:chExt cx="84425" cy="80100"/>
            </a:xfrm>
          </p:grpSpPr>
          <p:sp>
            <p:nvSpPr>
              <p:cNvPr id="2171" name="Google Shape;2171;p4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2172" name="Google Shape;2172;p4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45"/>
            <p:cNvGrpSpPr/>
            <p:nvPr/>
          </p:nvGrpSpPr>
          <p:grpSpPr>
            <a:xfrm>
              <a:off x="4000175" y="1462675"/>
              <a:ext cx="1917275" cy="1140875"/>
              <a:chOff x="4000175" y="1462675"/>
              <a:chExt cx="1917275" cy="1140875"/>
            </a:xfrm>
          </p:grpSpPr>
          <p:sp>
            <p:nvSpPr>
              <p:cNvPr id="2174" name="Google Shape;2174;p4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2175" name="Google Shape;2175;p45"/>
              <p:cNvGrpSpPr/>
              <p:nvPr/>
            </p:nvGrpSpPr>
            <p:grpSpPr>
              <a:xfrm>
                <a:off x="4000175" y="1462675"/>
                <a:ext cx="1917275" cy="1140875"/>
                <a:chOff x="4000175" y="1462675"/>
                <a:chExt cx="1917275" cy="1140875"/>
              </a:xfrm>
            </p:grpSpPr>
            <p:sp>
              <p:nvSpPr>
                <p:cNvPr id="2176" name="Google Shape;2176;p4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2177" name="Google Shape;2177;p4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82" name="Google Shape;2182;p45"/>
            <p:cNvGrpSpPr/>
            <p:nvPr/>
          </p:nvGrpSpPr>
          <p:grpSpPr>
            <a:xfrm>
              <a:off x="3960625" y="2587825"/>
              <a:ext cx="94050" cy="104125"/>
              <a:chOff x="3960625" y="2587825"/>
              <a:chExt cx="94050" cy="104125"/>
            </a:xfrm>
          </p:grpSpPr>
          <p:sp>
            <p:nvSpPr>
              <p:cNvPr id="2183" name="Google Shape;2183;p4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2184" name="Google Shape;2184;p4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45"/>
            <p:cNvGrpSpPr/>
            <p:nvPr/>
          </p:nvGrpSpPr>
          <p:grpSpPr>
            <a:xfrm>
              <a:off x="3765350" y="2500900"/>
              <a:ext cx="173600" cy="187925"/>
              <a:chOff x="3765350" y="2500900"/>
              <a:chExt cx="173600" cy="187925"/>
            </a:xfrm>
          </p:grpSpPr>
          <p:sp>
            <p:nvSpPr>
              <p:cNvPr id="2186" name="Google Shape;2186;p4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2187" name="Google Shape;2187;p4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 name="Google Shape;2192;p45"/>
            <p:cNvGrpSpPr/>
            <p:nvPr/>
          </p:nvGrpSpPr>
          <p:grpSpPr>
            <a:xfrm>
              <a:off x="3750475" y="2481850"/>
              <a:ext cx="85125" cy="51800"/>
              <a:chOff x="3750475" y="2481850"/>
              <a:chExt cx="85125" cy="51800"/>
            </a:xfrm>
          </p:grpSpPr>
          <p:sp>
            <p:nvSpPr>
              <p:cNvPr id="2193" name="Google Shape;2193;p4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2195" name="Google Shape;2195;p45"/>
            <p:cNvGrpSpPr/>
            <p:nvPr/>
          </p:nvGrpSpPr>
          <p:grpSpPr>
            <a:xfrm>
              <a:off x="3627175" y="2432450"/>
              <a:ext cx="172100" cy="169075"/>
              <a:chOff x="3627175" y="2432450"/>
              <a:chExt cx="172100" cy="169075"/>
            </a:xfrm>
          </p:grpSpPr>
          <p:sp>
            <p:nvSpPr>
              <p:cNvPr id="2196" name="Google Shape;2196;p4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2198" name="Google Shape;2198;p4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2199" name="Google Shape;2199;p45"/>
            <p:cNvGrpSpPr/>
            <p:nvPr/>
          </p:nvGrpSpPr>
          <p:grpSpPr>
            <a:xfrm>
              <a:off x="3561536" y="2585450"/>
              <a:ext cx="61539" cy="99045"/>
              <a:chOff x="3561536" y="2585450"/>
              <a:chExt cx="61539" cy="99045"/>
            </a:xfrm>
          </p:grpSpPr>
          <p:sp>
            <p:nvSpPr>
              <p:cNvPr id="2200" name="Google Shape;2200;p4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2202" name="Google Shape;2202;p45"/>
            <p:cNvGrpSpPr/>
            <p:nvPr/>
          </p:nvGrpSpPr>
          <p:grpSpPr>
            <a:xfrm>
              <a:off x="3906325" y="1984500"/>
              <a:ext cx="156075" cy="262825"/>
              <a:chOff x="3906325" y="1984500"/>
              <a:chExt cx="156075" cy="262825"/>
            </a:xfrm>
          </p:grpSpPr>
          <p:sp>
            <p:nvSpPr>
              <p:cNvPr id="2203" name="Google Shape;2203;p4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2204" name="Google Shape;2204;p4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 name="Google Shape;2205;p45"/>
            <p:cNvGrpSpPr/>
            <p:nvPr/>
          </p:nvGrpSpPr>
          <p:grpSpPr>
            <a:xfrm>
              <a:off x="1397225" y="1637375"/>
              <a:ext cx="1401575" cy="1228250"/>
              <a:chOff x="1397225" y="1637375"/>
              <a:chExt cx="1401575" cy="1228250"/>
            </a:xfrm>
          </p:grpSpPr>
          <p:sp>
            <p:nvSpPr>
              <p:cNvPr id="2206" name="Google Shape;2206;p4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2207" name="Google Shape;2207;p45"/>
              <p:cNvGrpSpPr/>
              <p:nvPr/>
            </p:nvGrpSpPr>
            <p:grpSpPr>
              <a:xfrm>
                <a:off x="1397225" y="1637375"/>
                <a:ext cx="1398775" cy="1228250"/>
                <a:chOff x="1397225" y="1637375"/>
                <a:chExt cx="1398775" cy="1228250"/>
              </a:xfrm>
            </p:grpSpPr>
            <p:sp>
              <p:nvSpPr>
                <p:cNvPr id="2208" name="Google Shape;2208;p4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0" name="Google Shape;2210;p45"/>
            <p:cNvGrpSpPr/>
            <p:nvPr/>
          </p:nvGrpSpPr>
          <p:grpSpPr>
            <a:xfrm>
              <a:off x="2605700" y="3152850"/>
              <a:ext cx="594125" cy="616250"/>
              <a:chOff x="2605700" y="3152850"/>
              <a:chExt cx="594125" cy="616250"/>
            </a:xfrm>
          </p:grpSpPr>
          <p:sp>
            <p:nvSpPr>
              <p:cNvPr id="2211" name="Google Shape;2211;p4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2212" name="Google Shape;2212;p4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45"/>
            <p:cNvGrpSpPr/>
            <p:nvPr/>
          </p:nvGrpSpPr>
          <p:grpSpPr>
            <a:xfrm>
              <a:off x="2680375" y="3423800"/>
              <a:ext cx="182975" cy="761050"/>
              <a:chOff x="2680375" y="3423800"/>
              <a:chExt cx="182975" cy="761050"/>
            </a:xfrm>
          </p:grpSpPr>
          <p:sp>
            <p:nvSpPr>
              <p:cNvPr id="2214" name="Google Shape;2214;p4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2215" name="Google Shape;2215;p4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6" name="Google Shape;2216;p45"/>
            <p:cNvGrpSpPr/>
            <p:nvPr/>
          </p:nvGrpSpPr>
          <p:grpSpPr>
            <a:xfrm>
              <a:off x="3918000" y="3561900"/>
              <a:ext cx="236225" cy="207100"/>
              <a:chOff x="3918000" y="3561900"/>
              <a:chExt cx="236225" cy="207100"/>
            </a:xfrm>
          </p:grpSpPr>
          <p:sp>
            <p:nvSpPr>
              <p:cNvPr id="2217" name="Google Shape;2217;p4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2218" name="Google Shape;2218;p4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9" name="Google Shape;2219;p45"/>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2" name="Google Shape;2222;p45"/>
            <p:cNvGrpSpPr/>
            <p:nvPr/>
          </p:nvGrpSpPr>
          <p:grpSpPr>
            <a:xfrm>
              <a:off x="1922950" y="1410350"/>
              <a:ext cx="1252825" cy="1162875"/>
              <a:chOff x="1922950" y="1410350"/>
              <a:chExt cx="1252825" cy="1162875"/>
            </a:xfrm>
          </p:grpSpPr>
          <p:sp>
            <p:nvSpPr>
              <p:cNvPr id="2223" name="Google Shape;2223;p4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9" name="Google Shape;2239;p45"/>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5"/>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5"/>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5"/>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5"/>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5"/>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5"/>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5"/>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5"/>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5"/>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5"/>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1" name="Google Shape;2261;p45"/>
            <p:cNvGrpSpPr/>
            <p:nvPr/>
          </p:nvGrpSpPr>
          <p:grpSpPr>
            <a:xfrm>
              <a:off x="2711750" y="3572300"/>
              <a:ext cx="230725" cy="598425"/>
              <a:chOff x="2711750" y="3572300"/>
              <a:chExt cx="230725" cy="598425"/>
            </a:xfrm>
          </p:grpSpPr>
          <p:sp>
            <p:nvSpPr>
              <p:cNvPr id="2262" name="Google Shape;2262;p4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4" name="Google Shape;2264;p45"/>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 name="Google Shape;2265;p45"/>
            <p:cNvGrpSpPr/>
            <p:nvPr/>
          </p:nvGrpSpPr>
          <p:grpSpPr>
            <a:xfrm>
              <a:off x="3781475" y="1624825"/>
              <a:ext cx="153300" cy="166375"/>
              <a:chOff x="3781475" y="1624825"/>
              <a:chExt cx="153300" cy="166375"/>
            </a:xfrm>
          </p:grpSpPr>
          <p:sp>
            <p:nvSpPr>
              <p:cNvPr id="2266" name="Google Shape;2266;p4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0" name="Google Shape;2270;p45"/>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7" name="Google Shape;2277;p45"/>
            <p:cNvGrpSpPr/>
            <p:nvPr/>
          </p:nvGrpSpPr>
          <p:grpSpPr>
            <a:xfrm>
              <a:off x="5068275" y="3161675"/>
              <a:ext cx="664875" cy="222850"/>
              <a:chOff x="5068275" y="3161675"/>
              <a:chExt cx="664875" cy="222850"/>
            </a:xfrm>
          </p:grpSpPr>
          <p:sp>
            <p:nvSpPr>
              <p:cNvPr id="2278" name="Google Shape;2278;p4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2" name="Google Shape;2282;p45"/>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5"/>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5"/>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1" name="Google Shape;2311;p45"/>
            <p:cNvGrpSpPr/>
            <p:nvPr/>
          </p:nvGrpSpPr>
          <p:grpSpPr>
            <a:xfrm>
              <a:off x="3586375" y="2281300"/>
              <a:ext cx="125025" cy="175275"/>
              <a:chOff x="3586375" y="2281300"/>
              <a:chExt cx="125025" cy="175275"/>
            </a:xfrm>
          </p:grpSpPr>
          <p:sp>
            <p:nvSpPr>
              <p:cNvPr id="2312" name="Google Shape;2312;p4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4" name="Google Shape;2314;p45"/>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5" name="Google Shape;2315;p45"/>
            <p:cNvGrpSpPr/>
            <p:nvPr/>
          </p:nvGrpSpPr>
          <p:grpSpPr>
            <a:xfrm>
              <a:off x="5298975" y="3412225"/>
              <a:ext cx="576450" cy="616225"/>
              <a:chOff x="5298975" y="3412225"/>
              <a:chExt cx="576450" cy="616225"/>
            </a:xfrm>
          </p:grpSpPr>
          <p:sp>
            <p:nvSpPr>
              <p:cNvPr id="2316" name="Google Shape;2316;p4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45"/>
            <p:cNvGrpSpPr/>
            <p:nvPr/>
          </p:nvGrpSpPr>
          <p:grpSpPr>
            <a:xfrm>
              <a:off x="5952300" y="3852150"/>
              <a:ext cx="231225" cy="287200"/>
              <a:chOff x="5952300" y="3852150"/>
              <a:chExt cx="231225" cy="287200"/>
            </a:xfrm>
          </p:grpSpPr>
          <p:sp>
            <p:nvSpPr>
              <p:cNvPr id="2319" name="Google Shape;2319;p4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1" name="Google Shape;2321;p45"/>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9" name="Google Shape;2329;p45"/>
            <p:cNvGrpSpPr/>
            <p:nvPr/>
          </p:nvGrpSpPr>
          <p:grpSpPr>
            <a:xfrm>
              <a:off x="4842300" y="3099950"/>
              <a:ext cx="31425" cy="59650"/>
              <a:chOff x="4842300" y="3099950"/>
              <a:chExt cx="31425" cy="59650"/>
            </a:xfrm>
          </p:grpSpPr>
          <p:sp>
            <p:nvSpPr>
              <p:cNvPr id="2330" name="Google Shape;2330;p4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4" name="Google Shape;2334;p45"/>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2" name="Google Shape;2342;p45"/>
            <p:cNvGrpSpPr/>
            <p:nvPr/>
          </p:nvGrpSpPr>
          <p:grpSpPr>
            <a:xfrm>
              <a:off x="3866750" y="2520350"/>
              <a:ext cx="78475" cy="60700"/>
              <a:chOff x="3866750" y="2520350"/>
              <a:chExt cx="78475" cy="60700"/>
            </a:xfrm>
          </p:grpSpPr>
          <p:sp>
            <p:nvSpPr>
              <p:cNvPr id="2343" name="Google Shape;2343;p4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7" name="Google Shape;2347;p45"/>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5"/>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5"/>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5"/>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5"/>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5"/>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5"/>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5"/>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5"/>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5"/>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5"/>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5"/>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5"/>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5"/>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5"/>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5"/>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5"/>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5"/>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5"/>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5"/>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5"/>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5"/>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5"/>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5"/>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5"/>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5"/>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5"/>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5"/>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5"/>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5"/>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5"/>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5"/>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5"/>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9" name="Google Shape;2389;p45"/>
            <p:cNvGrpSpPr/>
            <p:nvPr/>
          </p:nvGrpSpPr>
          <p:grpSpPr>
            <a:xfrm>
              <a:off x="3450375" y="3038225"/>
              <a:ext cx="132875" cy="99400"/>
              <a:chOff x="3450375" y="3038225"/>
              <a:chExt cx="132875" cy="99400"/>
            </a:xfrm>
          </p:grpSpPr>
          <p:sp>
            <p:nvSpPr>
              <p:cNvPr id="2390" name="Google Shape;2390;p4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2" name="Google Shape;2392;p45"/>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5"/>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5"/>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5"/>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5"/>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5"/>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5"/>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5"/>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5"/>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5"/>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5"/>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5"/>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5"/>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5"/>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5"/>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5"/>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5"/>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5"/>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5"/>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5"/>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5"/>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5"/>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5"/>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5"/>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5"/>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5"/>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5"/>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5"/>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5"/>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5"/>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5"/>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5"/>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5"/>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45"/>
          <p:cNvGrpSpPr/>
          <p:nvPr/>
        </p:nvGrpSpPr>
        <p:grpSpPr>
          <a:xfrm>
            <a:off x="4073623" y="3195884"/>
            <a:ext cx="1990503" cy="1173794"/>
            <a:chOff x="4714886" y="3271938"/>
            <a:chExt cx="1202721" cy="709241"/>
          </a:xfrm>
        </p:grpSpPr>
        <p:grpSp>
          <p:nvGrpSpPr>
            <p:cNvPr id="2428" name="Google Shape;2428;p45"/>
            <p:cNvGrpSpPr/>
            <p:nvPr/>
          </p:nvGrpSpPr>
          <p:grpSpPr>
            <a:xfrm>
              <a:off x="4714886" y="3271938"/>
              <a:ext cx="1202721" cy="709241"/>
              <a:chOff x="2514225" y="4239175"/>
              <a:chExt cx="2084800" cy="1229400"/>
            </a:xfrm>
          </p:grpSpPr>
          <p:sp>
            <p:nvSpPr>
              <p:cNvPr id="2429" name="Google Shape;2429;p45"/>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5"/>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5"/>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5"/>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5"/>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5"/>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5"/>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5"/>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5"/>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5"/>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5"/>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5"/>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5"/>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5"/>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5"/>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5"/>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5"/>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5"/>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5"/>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5"/>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5"/>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5"/>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5"/>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5"/>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5"/>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5"/>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5"/>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5"/>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5"/>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5"/>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5"/>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5"/>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5"/>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5"/>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5"/>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5"/>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5"/>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5"/>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5"/>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5"/>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5"/>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5"/>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5"/>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5"/>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5"/>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5"/>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5"/>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5"/>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5"/>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5"/>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5"/>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5"/>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5"/>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5"/>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5"/>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5"/>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5"/>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5"/>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5"/>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5"/>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5"/>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5"/>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5"/>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5"/>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5"/>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5"/>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5"/>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5"/>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5"/>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5"/>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5"/>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5"/>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5"/>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5"/>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5"/>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5"/>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5"/>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5"/>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5"/>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5"/>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5"/>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5"/>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5"/>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5"/>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5"/>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5"/>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5"/>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5"/>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5"/>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5"/>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5"/>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5"/>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5"/>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5"/>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5"/>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5"/>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5"/>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5"/>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5"/>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5"/>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5"/>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5"/>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5"/>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5"/>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5"/>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5"/>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5"/>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5"/>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5"/>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5"/>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5"/>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5"/>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5"/>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5"/>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5"/>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5"/>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5"/>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5"/>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5"/>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5"/>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5"/>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5"/>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5"/>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5"/>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5"/>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5"/>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5"/>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5"/>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5"/>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5"/>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5"/>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5"/>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5"/>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5"/>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5"/>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5"/>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5"/>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5"/>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5"/>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5"/>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5"/>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5"/>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5"/>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5"/>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5"/>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5"/>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5"/>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45"/>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45"/>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5"/>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5"/>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5"/>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5"/>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5"/>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5"/>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5"/>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5"/>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5"/>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5"/>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5"/>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5"/>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5"/>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5"/>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5"/>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5"/>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5"/>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5"/>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5"/>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5"/>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5"/>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5"/>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45"/>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45"/>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5"/>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5"/>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5"/>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5"/>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5"/>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5"/>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45"/>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5"/>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5"/>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5"/>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5"/>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5"/>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5"/>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5"/>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45"/>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45"/>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5"/>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5"/>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45"/>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5"/>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5"/>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5"/>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5"/>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5"/>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5"/>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5"/>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5"/>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5"/>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5"/>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5"/>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5"/>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5"/>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5"/>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5"/>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5"/>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5"/>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5"/>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5"/>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5"/>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5"/>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5"/>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5"/>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5"/>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5"/>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5"/>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5"/>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5"/>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5"/>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5"/>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5"/>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5"/>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5"/>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5"/>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5"/>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5"/>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5"/>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5"/>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5"/>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5"/>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5"/>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5"/>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5"/>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5"/>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5"/>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5"/>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5"/>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5"/>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5"/>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5"/>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5"/>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5"/>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5"/>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5"/>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5"/>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5"/>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5"/>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5"/>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5"/>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5"/>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5"/>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5"/>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5"/>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5"/>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5"/>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5"/>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5"/>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5"/>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5"/>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5"/>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5"/>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5"/>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5"/>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5"/>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5"/>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5"/>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5"/>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5"/>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5"/>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5"/>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5"/>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5"/>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3" name="Google Shape;2703;p45"/>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4" name="Google Shape;2704;p45"/>
            <p:cNvGrpSpPr/>
            <p:nvPr/>
          </p:nvGrpSpPr>
          <p:grpSpPr>
            <a:xfrm>
              <a:off x="4851510" y="3282978"/>
              <a:ext cx="1028757" cy="669305"/>
              <a:chOff x="2732000" y="1526850"/>
              <a:chExt cx="1783250" cy="1160175"/>
            </a:xfrm>
          </p:grpSpPr>
          <p:sp>
            <p:nvSpPr>
              <p:cNvPr id="2705" name="Google Shape;2705;p45"/>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5"/>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5"/>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5"/>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5"/>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5"/>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5"/>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5"/>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5"/>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5"/>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5"/>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5"/>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5"/>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5"/>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5"/>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5"/>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5"/>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5"/>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5"/>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5"/>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5"/>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5"/>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5"/>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5"/>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5"/>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5"/>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5"/>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5"/>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5"/>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45"/>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5"/>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45"/>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5"/>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5"/>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5"/>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5"/>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41" name="Google Shape;2741;p45"/>
          <p:cNvGrpSpPr/>
          <p:nvPr/>
        </p:nvGrpSpPr>
        <p:grpSpPr>
          <a:xfrm>
            <a:off x="4005100" y="1921297"/>
            <a:ext cx="2127409" cy="1097580"/>
            <a:chOff x="4758945" y="2591412"/>
            <a:chExt cx="1114585" cy="575011"/>
          </a:xfrm>
        </p:grpSpPr>
        <p:grpSp>
          <p:nvGrpSpPr>
            <p:cNvPr id="2742" name="Google Shape;2742;p45"/>
            <p:cNvGrpSpPr/>
            <p:nvPr/>
          </p:nvGrpSpPr>
          <p:grpSpPr>
            <a:xfrm>
              <a:off x="4758945" y="2591412"/>
              <a:ext cx="1114585" cy="575011"/>
              <a:chOff x="4758945" y="2591412"/>
              <a:chExt cx="1114585" cy="575011"/>
            </a:xfrm>
          </p:grpSpPr>
          <p:sp>
            <p:nvSpPr>
              <p:cNvPr id="2743" name="Google Shape;2743;p45"/>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5"/>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5"/>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45"/>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5"/>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5"/>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5"/>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5"/>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5"/>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5"/>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5"/>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5"/>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5"/>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5"/>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5"/>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5"/>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9" name="Google Shape;2759;p45"/>
            <p:cNvGrpSpPr/>
            <p:nvPr/>
          </p:nvGrpSpPr>
          <p:grpSpPr>
            <a:xfrm>
              <a:off x="4760834" y="2594715"/>
              <a:ext cx="1108903" cy="517407"/>
              <a:chOff x="4760834" y="2594715"/>
              <a:chExt cx="1108903" cy="517407"/>
            </a:xfrm>
          </p:grpSpPr>
          <p:sp>
            <p:nvSpPr>
              <p:cNvPr id="2760" name="Google Shape;2760;p45"/>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5"/>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5"/>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5"/>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5"/>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5"/>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5"/>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5"/>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5"/>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5"/>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5"/>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5"/>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5"/>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5"/>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5"/>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5"/>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5"/>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5"/>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5"/>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5"/>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5"/>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5"/>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5"/>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5"/>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5"/>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5"/>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5"/>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45"/>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45"/>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45"/>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45"/>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5"/>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5"/>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5"/>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45"/>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45"/>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5"/>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5"/>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5"/>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5"/>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45"/>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5"/>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5"/>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5"/>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45"/>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45"/>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45"/>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5"/>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5"/>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5"/>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45"/>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45"/>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5"/>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5"/>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5"/>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5"/>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5"/>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5"/>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5"/>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45"/>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5"/>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5"/>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5"/>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45"/>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45"/>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5"/>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5"/>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45"/>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45"/>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5"/>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45"/>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45"/>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45"/>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5"/>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5"/>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5"/>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5"/>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5"/>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5"/>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5"/>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5"/>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5"/>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5"/>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5"/>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5"/>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5"/>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5"/>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5"/>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5"/>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5"/>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5"/>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5"/>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5"/>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5"/>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5"/>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5"/>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5"/>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5"/>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5"/>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5"/>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5"/>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5"/>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5"/>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5"/>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5"/>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45"/>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45"/>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5"/>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5"/>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5"/>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5"/>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5"/>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5"/>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5"/>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45"/>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5"/>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5"/>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5"/>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5"/>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5"/>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45"/>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5"/>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5"/>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5"/>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5"/>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45"/>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45"/>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5"/>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5"/>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5"/>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45"/>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45"/>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5"/>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5"/>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5"/>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5"/>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5"/>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5"/>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5"/>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5"/>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45"/>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5"/>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5"/>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5"/>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5"/>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5"/>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5"/>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5"/>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5"/>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5"/>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5"/>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5"/>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5"/>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5"/>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5"/>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5"/>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5"/>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5"/>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5"/>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5"/>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5"/>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5"/>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5"/>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5"/>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5"/>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5"/>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45"/>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45"/>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45"/>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5"/>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5"/>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45"/>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45"/>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5"/>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5"/>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45"/>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45"/>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5"/>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5"/>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45"/>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45"/>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5"/>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5"/>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5"/>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5"/>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5"/>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5"/>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5"/>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5"/>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5"/>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5"/>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45"/>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45"/>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5"/>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45"/>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45"/>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5"/>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5"/>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5"/>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5"/>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5"/>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5"/>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5"/>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5"/>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5"/>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5"/>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5"/>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5"/>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5"/>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5"/>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5"/>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5"/>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5"/>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5"/>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5"/>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5"/>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5"/>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5"/>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5"/>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5"/>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5"/>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5"/>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5"/>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5"/>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5"/>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5"/>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5"/>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5"/>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5"/>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5"/>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5"/>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5"/>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5"/>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5"/>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5"/>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5"/>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5"/>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5"/>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5"/>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5"/>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5"/>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5"/>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5"/>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5"/>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5"/>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5"/>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5"/>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5"/>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5"/>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5"/>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5"/>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5"/>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5"/>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5"/>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5"/>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45"/>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45"/>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5"/>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5"/>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5"/>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5"/>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5"/>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5"/>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5"/>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5"/>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5"/>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45"/>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45"/>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5"/>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5"/>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45"/>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45"/>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5"/>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5"/>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45"/>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45"/>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5"/>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5"/>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45"/>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45"/>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5"/>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5"/>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45"/>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45"/>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5"/>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5"/>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45"/>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45"/>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5"/>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5"/>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45"/>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45"/>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5"/>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5"/>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45"/>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45"/>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5"/>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5"/>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45"/>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45"/>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5"/>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5"/>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45"/>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45"/>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45"/>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5"/>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45"/>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45"/>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5"/>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45"/>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45"/>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5"/>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45"/>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3" name="Google Shape;3073;p45"/>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
        <p:cNvGrpSpPr/>
        <p:nvPr/>
      </p:nvGrpSpPr>
      <p:grpSpPr>
        <a:xfrm>
          <a:off x="0" y="0"/>
          <a:ext cx="0" cy="0"/>
          <a:chOff x="0" y="0"/>
          <a:chExt cx="0" cy="0"/>
        </a:xfrm>
      </p:grpSpPr>
      <p:sp>
        <p:nvSpPr>
          <p:cNvPr id="133" name="Google Shape;133;p25"/>
          <p:cNvSpPr/>
          <p:nvPr/>
        </p:nvSpPr>
        <p:spPr>
          <a:xfrm>
            <a:off x="0" y="-3225"/>
            <a:ext cx="9144000" cy="5149952"/>
          </a:xfrm>
          <a:custGeom>
            <a:avLst/>
            <a:gdLst/>
            <a:ahLst/>
            <a:cxnLst/>
            <a:rect l="l" t="t" r="r" b="b"/>
            <a:pathLst>
              <a:path w="285750" h="160936" extrusionOk="0">
                <a:moveTo>
                  <a:pt x="0" y="0"/>
                </a:moveTo>
                <a:lnTo>
                  <a:pt x="0" y="26051"/>
                </a:lnTo>
                <a:lnTo>
                  <a:pt x="118134" y="73854"/>
                </a:lnTo>
                <a:cubicBezTo>
                  <a:pt x="127671" y="77712"/>
                  <a:pt x="133421" y="87487"/>
                  <a:pt x="132171" y="97691"/>
                </a:cubicBezTo>
                <a:cubicBezTo>
                  <a:pt x="129278" y="121217"/>
                  <a:pt x="122194" y="160734"/>
                  <a:pt x="122194" y="160734"/>
                </a:cubicBezTo>
                <a:cubicBezTo>
                  <a:pt x="121249" y="160885"/>
                  <a:pt x="139107" y="160935"/>
                  <a:pt x="163338" y="160935"/>
                </a:cubicBezTo>
                <a:cubicBezTo>
                  <a:pt x="211799" y="160935"/>
                  <a:pt x="285750" y="160734"/>
                  <a:pt x="285750" y="160734"/>
                </a:cubicBezTo>
                <a:lnTo>
                  <a:pt x="285750" y="0"/>
                </a:lnTo>
                <a:close/>
              </a:path>
            </a:pathLst>
          </a:custGeom>
          <a:solidFill>
            <a:srgbClr val="EDE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5"/>
          <p:cNvSpPr/>
          <p:nvPr/>
        </p:nvSpPr>
        <p:spPr>
          <a:xfrm>
            <a:off x="4583775" y="-400050"/>
            <a:ext cx="4979400" cy="48864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5"/>
          <p:cNvSpPr txBox="1">
            <a:spLocks noGrp="1"/>
          </p:cNvSpPr>
          <p:nvPr>
            <p:ph type="ctrTitle"/>
          </p:nvPr>
        </p:nvSpPr>
        <p:spPr>
          <a:xfrm>
            <a:off x="5787900" y="1118687"/>
            <a:ext cx="33561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About the Topic</a:t>
            </a:r>
            <a:endParaRPr/>
          </a:p>
        </p:txBody>
      </p:sp>
      <p:sp>
        <p:nvSpPr>
          <p:cNvPr id="136" name="Google Shape;136;p25"/>
          <p:cNvSpPr txBox="1">
            <a:spLocks noGrp="1"/>
          </p:cNvSpPr>
          <p:nvPr>
            <p:ph type="ctrTitle" idx="2"/>
          </p:nvPr>
        </p:nvSpPr>
        <p:spPr>
          <a:xfrm>
            <a:off x="5787900" y="1872981"/>
            <a:ext cx="3298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Features </a:t>
            </a:r>
            <a:endParaRPr/>
          </a:p>
        </p:txBody>
      </p:sp>
      <p:sp>
        <p:nvSpPr>
          <p:cNvPr id="137" name="Google Shape;137;p25"/>
          <p:cNvSpPr txBox="1">
            <a:spLocks noGrp="1"/>
          </p:cNvSpPr>
          <p:nvPr>
            <p:ph type="title" idx="5"/>
          </p:nvPr>
        </p:nvSpPr>
        <p:spPr>
          <a:xfrm>
            <a:off x="4830925" y="1607617"/>
            <a:ext cx="1419000" cy="90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chemeClr val="dk2"/>
                </a:solidFill>
              </a:rPr>
              <a:t>02</a:t>
            </a:r>
            <a:endParaRPr>
              <a:solidFill>
                <a:schemeClr val="dk2"/>
              </a:solidFill>
            </a:endParaRPr>
          </a:p>
        </p:txBody>
      </p:sp>
      <p:sp>
        <p:nvSpPr>
          <p:cNvPr id="138" name="Google Shape;138;p25"/>
          <p:cNvSpPr txBox="1">
            <a:spLocks noGrp="1"/>
          </p:cNvSpPr>
          <p:nvPr>
            <p:ph type="title" idx="4"/>
          </p:nvPr>
        </p:nvSpPr>
        <p:spPr>
          <a:xfrm>
            <a:off x="4830925" y="854100"/>
            <a:ext cx="1419000" cy="90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chemeClr val="dk2"/>
                </a:solidFill>
              </a:rPr>
              <a:t>01</a:t>
            </a:r>
            <a:endParaRPr>
              <a:solidFill>
                <a:schemeClr val="dk2"/>
              </a:solidFill>
            </a:endParaRPr>
          </a:p>
        </p:txBody>
      </p:sp>
      <p:sp>
        <p:nvSpPr>
          <p:cNvPr id="139" name="Google Shape;139;p25"/>
          <p:cNvSpPr txBox="1">
            <a:spLocks noGrp="1"/>
          </p:cNvSpPr>
          <p:nvPr>
            <p:ph type="ctrTitle" idx="3"/>
          </p:nvPr>
        </p:nvSpPr>
        <p:spPr>
          <a:xfrm>
            <a:off x="5787900" y="2627275"/>
            <a:ext cx="3298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Overview</a:t>
            </a:r>
            <a:endParaRPr/>
          </a:p>
        </p:txBody>
      </p:sp>
      <p:sp>
        <p:nvSpPr>
          <p:cNvPr id="140" name="Google Shape;140;p25"/>
          <p:cNvSpPr txBox="1">
            <a:spLocks noGrp="1"/>
          </p:cNvSpPr>
          <p:nvPr>
            <p:ph type="title" idx="6"/>
          </p:nvPr>
        </p:nvSpPr>
        <p:spPr>
          <a:xfrm>
            <a:off x="4830925" y="2361133"/>
            <a:ext cx="1419000" cy="90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chemeClr val="dk2"/>
                </a:solidFill>
              </a:rPr>
              <a:t>03</a:t>
            </a:r>
            <a:endParaRPr>
              <a:solidFill>
                <a:schemeClr val="dk2"/>
              </a:solidFill>
            </a:endParaRPr>
          </a:p>
        </p:txBody>
      </p:sp>
      <p:sp>
        <p:nvSpPr>
          <p:cNvPr id="141" name="Google Shape;141;p25"/>
          <p:cNvSpPr txBox="1">
            <a:spLocks noGrp="1"/>
          </p:cNvSpPr>
          <p:nvPr>
            <p:ph type="ctrTitle" idx="7"/>
          </p:nvPr>
        </p:nvSpPr>
        <p:spPr>
          <a:xfrm>
            <a:off x="5787900" y="3381569"/>
            <a:ext cx="32985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Assignment</a:t>
            </a:r>
            <a:endParaRPr/>
          </a:p>
        </p:txBody>
      </p:sp>
      <p:sp>
        <p:nvSpPr>
          <p:cNvPr id="142" name="Google Shape;142;p25"/>
          <p:cNvSpPr txBox="1">
            <a:spLocks noGrp="1"/>
          </p:cNvSpPr>
          <p:nvPr>
            <p:ph type="title" idx="8"/>
          </p:nvPr>
        </p:nvSpPr>
        <p:spPr>
          <a:xfrm>
            <a:off x="4830925" y="3114650"/>
            <a:ext cx="1419000" cy="900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solidFill>
                  <a:schemeClr val="dk2"/>
                </a:solidFill>
              </a:rPr>
              <a:t>04</a:t>
            </a:r>
            <a:endParaRPr>
              <a:solidFill>
                <a:schemeClr val="dk2"/>
              </a:solidFill>
            </a:endParaRPr>
          </a:p>
        </p:txBody>
      </p:sp>
      <p:sp>
        <p:nvSpPr>
          <p:cNvPr id="143" name="Google Shape;143;p25"/>
          <p:cNvSpPr txBox="1">
            <a:spLocks noGrp="1"/>
          </p:cNvSpPr>
          <p:nvPr>
            <p:ph type="ctrTitle" idx="9"/>
          </p:nvPr>
        </p:nvSpPr>
        <p:spPr>
          <a:xfrm>
            <a:off x="2057400" y="1124664"/>
            <a:ext cx="22287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Table of Contents</a:t>
            </a:r>
            <a:endParaRPr>
              <a:solidFill>
                <a:schemeClr val="accent2"/>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77"/>
        <p:cNvGrpSpPr/>
        <p:nvPr/>
      </p:nvGrpSpPr>
      <p:grpSpPr>
        <a:xfrm>
          <a:off x="0" y="0"/>
          <a:ext cx="0" cy="0"/>
          <a:chOff x="0" y="0"/>
          <a:chExt cx="0" cy="0"/>
        </a:xfrm>
      </p:grpSpPr>
      <p:sp>
        <p:nvSpPr>
          <p:cNvPr id="3078" name="Google Shape;3078;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079" name="Google Shape;3079;p46"/>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sz="1100">
                <a:solidFill>
                  <a:srgbClr val="FFFFFF"/>
                </a:solidFill>
                <a:latin typeface="Arial"/>
                <a:ea typeface="Arial"/>
                <a:cs typeface="Arial"/>
                <a:sym typeface="Arial"/>
              </a:rPr>
              <a:t>You can easily</a:t>
            </a:r>
            <a:r>
              <a:rPr lang="es" sz="1100">
                <a:solidFill>
                  <a:srgbClr val="435D74"/>
                </a:solidFill>
                <a:latin typeface="Arial"/>
                <a:ea typeface="Arial"/>
                <a:cs typeface="Arial"/>
                <a:sym typeface="Arial"/>
              </a:rPr>
              <a:t> </a:t>
            </a:r>
            <a:r>
              <a:rPr lang="es" sz="1100">
                <a:solidFill>
                  <a:srgbClr val="869FB2"/>
                </a:solidFill>
                <a:latin typeface="Arial"/>
                <a:ea typeface="Arial"/>
                <a:cs typeface="Arial"/>
                <a:sym typeface="Arial"/>
              </a:rPr>
              <a:t>resize</a:t>
            </a:r>
            <a:r>
              <a:rPr lang="es" sz="1100">
                <a:solidFill>
                  <a:srgbClr val="435D74"/>
                </a:solidFill>
                <a:latin typeface="Arial"/>
                <a:ea typeface="Arial"/>
                <a:cs typeface="Arial"/>
                <a:sym typeface="Arial"/>
              </a:rPr>
              <a:t> </a:t>
            </a:r>
            <a:r>
              <a:rPr lang="es" sz="1100">
                <a:solidFill>
                  <a:srgbClr val="FFFFFF"/>
                </a:solidFill>
                <a:latin typeface="Arial"/>
                <a:ea typeface="Arial"/>
                <a:cs typeface="Arial"/>
                <a:sym typeface="Arial"/>
              </a:rPr>
              <a:t>these resources, keeping the quality. To</a:t>
            </a:r>
            <a:r>
              <a:rPr lang="es" sz="1100">
                <a:solidFill>
                  <a:srgbClr val="435D74"/>
                </a:solidFill>
                <a:latin typeface="Arial"/>
                <a:ea typeface="Arial"/>
                <a:cs typeface="Arial"/>
                <a:sym typeface="Arial"/>
              </a:rPr>
              <a:t> </a:t>
            </a:r>
            <a:r>
              <a:rPr lang="es" sz="1100">
                <a:solidFill>
                  <a:srgbClr val="869FB2"/>
                </a:solidFill>
                <a:latin typeface="Arial"/>
                <a:ea typeface="Arial"/>
                <a:cs typeface="Arial"/>
                <a:sym typeface="Arial"/>
              </a:rPr>
              <a:t>change the color</a:t>
            </a:r>
            <a:r>
              <a:rPr lang="es"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3080" name="Google Shape;3080;p46"/>
          <p:cNvGrpSpPr/>
          <p:nvPr/>
        </p:nvGrpSpPr>
        <p:grpSpPr>
          <a:xfrm>
            <a:off x="3241227" y="3813430"/>
            <a:ext cx="509388" cy="508710"/>
            <a:chOff x="3514800" y="5145975"/>
            <a:chExt cx="233525" cy="233225"/>
          </a:xfrm>
        </p:grpSpPr>
        <p:sp>
          <p:nvSpPr>
            <p:cNvPr id="3081" name="Google Shape;3081;p46"/>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46"/>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6"/>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46"/>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46"/>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6"/>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46"/>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46"/>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6"/>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46"/>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46"/>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6"/>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46"/>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4" name="Google Shape;3094;p46"/>
          <p:cNvGrpSpPr/>
          <p:nvPr/>
        </p:nvGrpSpPr>
        <p:grpSpPr>
          <a:xfrm>
            <a:off x="3930816" y="2321361"/>
            <a:ext cx="474294" cy="551291"/>
            <a:chOff x="4727025" y="1332775"/>
            <a:chExt cx="59900" cy="69625"/>
          </a:xfrm>
        </p:grpSpPr>
        <p:sp>
          <p:nvSpPr>
            <p:cNvPr id="3095" name="Google Shape;3095;p4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7" name="Google Shape;3097;p46"/>
          <p:cNvGrpSpPr/>
          <p:nvPr/>
        </p:nvGrpSpPr>
        <p:grpSpPr>
          <a:xfrm>
            <a:off x="4544472" y="2318491"/>
            <a:ext cx="555653" cy="557031"/>
            <a:chOff x="4820425" y="1329900"/>
            <a:chExt cx="70175" cy="70350"/>
          </a:xfrm>
        </p:grpSpPr>
        <p:sp>
          <p:nvSpPr>
            <p:cNvPr id="3098" name="Google Shape;3098;p4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2" name="Google Shape;3102;p46"/>
          <p:cNvGrpSpPr/>
          <p:nvPr/>
        </p:nvGrpSpPr>
        <p:grpSpPr>
          <a:xfrm>
            <a:off x="5236315" y="2330071"/>
            <a:ext cx="582574" cy="533871"/>
            <a:chOff x="4903200" y="1331525"/>
            <a:chExt cx="73575" cy="67425"/>
          </a:xfrm>
        </p:grpSpPr>
        <p:sp>
          <p:nvSpPr>
            <p:cNvPr id="3103" name="Google Shape;3103;p4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5" name="Google Shape;3105;p46"/>
          <p:cNvGrpSpPr/>
          <p:nvPr/>
        </p:nvGrpSpPr>
        <p:grpSpPr>
          <a:xfrm>
            <a:off x="3871628" y="3071012"/>
            <a:ext cx="592670" cy="532881"/>
            <a:chOff x="4721625" y="1420750"/>
            <a:chExt cx="74850" cy="67300"/>
          </a:xfrm>
        </p:grpSpPr>
        <p:sp>
          <p:nvSpPr>
            <p:cNvPr id="3106" name="Google Shape;3106;p46"/>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6"/>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6"/>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9" name="Google Shape;3109;p46"/>
          <p:cNvGrpSpPr/>
          <p:nvPr/>
        </p:nvGrpSpPr>
        <p:grpSpPr>
          <a:xfrm>
            <a:off x="4530318" y="3039736"/>
            <a:ext cx="583960" cy="565345"/>
            <a:chOff x="4815575" y="1416800"/>
            <a:chExt cx="73750" cy="71400"/>
          </a:xfrm>
        </p:grpSpPr>
        <p:sp>
          <p:nvSpPr>
            <p:cNvPr id="3110" name="Google Shape;3110;p4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3" name="Google Shape;3113;p46"/>
          <p:cNvGrpSpPr/>
          <p:nvPr/>
        </p:nvGrpSpPr>
        <p:grpSpPr>
          <a:xfrm>
            <a:off x="5230575" y="3056166"/>
            <a:ext cx="589898" cy="504970"/>
            <a:chOff x="4902475" y="1418875"/>
            <a:chExt cx="74500" cy="63775"/>
          </a:xfrm>
        </p:grpSpPr>
        <p:sp>
          <p:nvSpPr>
            <p:cNvPr id="3114" name="Google Shape;3114;p4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6" name="Google Shape;3116;p46"/>
          <p:cNvGrpSpPr/>
          <p:nvPr/>
        </p:nvGrpSpPr>
        <p:grpSpPr>
          <a:xfrm>
            <a:off x="4540315" y="3759284"/>
            <a:ext cx="563967" cy="567127"/>
            <a:chOff x="4818100" y="1507675"/>
            <a:chExt cx="71225" cy="71625"/>
          </a:xfrm>
        </p:grpSpPr>
        <p:sp>
          <p:nvSpPr>
            <p:cNvPr id="3117" name="Google Shape;3117;p4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1" name="Google Shape;3121;p46"/>
          <p:cNvGrpSpPr/>
          <p:nvPr/>
        </p:nvGrpSpPr>
        <p:grpSpPr>
          <a:xfrm>
            <a:off x="3853812" y="3773537"/>
            <a:ext cx="628301" cy="588505"/>
            <a:chOff x="4721450" y="1509475"/>
            <a:chExt cx="79350" cy="74325"/>
          </a:xfrm>
        </p:grpSpPr>
        <p:sp>
          <p:nvSpPr>
            <p:cNvPr id="3122" name="Google Shape;3122;p4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6" name="Google Shape;3126;p46"/>
          <p:cNvGrpSpPr/>
          <p:nvPr/>
        </p:nvGrpSpPr>
        <p:grpSpPr>
          <a:xfrm>
            <a:off x="5264821" y="3757899"/>
            <a:ext cx="557038" cy="562772"/>
            <a:chOff x="4906800" y="1507500"/>
            <a:chExt cx="70350" cy="71075"/>
          </a:xfrm>
        </p:grpSpPr>
        <p:sp>
          <p:nvSpPr>
            <p:cNvPr id="3127" name="Google Shape;3127;p4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4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4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2" name="Google Shape;3132;p46"/>
          <p:cNvGrpSpPr/>
          <p:nvPr/>
        </p:nvGrpSpPr>
        <p:grpSpPr>
          <a:xfrm>
            <a:off x="1891420" y="3817558"/>
            <a:ext cx="501629" cy="500442"/>
            <a:chOff x="2637425" y="5179000"/>
            <a:chExt cx="196725" cy="196275"/>
          </a:xfrm>
        </p:grpSpPr>
        <p:sp>
          <p:nvSpPr>
            <p:cNvPr id="3133" name="Google Shape;3133;p46"/>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6"/>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6"/>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6"/>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6"/>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6"/>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6"/>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6"/>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6"/>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6"/>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6"/>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6"/>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6"/>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6"/>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6"/>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6"/>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6"/>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6"/>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6"/>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6"/>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6"/>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6"/>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46"/>
          <p:cNvGrpSpPr/>
          <p:nvPr/>
        </p:nvGrpSpPr>
        <p:grpSpPr>
          <a:xfrm>
            <a:off x="2542810" y="3793250"/>
            <a:ext cx="509395" cy="509853"/>
            <a:chOff x="3231350" y="5179700"/>
            <a:chExt cx="194775" cy="194950"/>
          </a:xfrm>
        </p:grpSpPr>
        <p:sp>
          <p:nvSpPr>
            <p:cNvPr id="3156" name="Google Shape;3156;p46"/>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6"/>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6"/>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6"/>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6"/>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6"/>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6"/>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6"/>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6"/>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6"/>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6"/>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6"/>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6"/>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6"/>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6"/>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6"/>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6"/>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6"/>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6"/>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6"/>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6"/>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6"/>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6"/>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6"/>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6"/>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6"/>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6"/>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6"/>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6"/>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6"/>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6"/>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6"/>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6"/>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6"/>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6"/>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6"/>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6"/>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6"/>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6"/>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6"/>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6"/>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6"/>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6"/>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6"/>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6"/>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6"/>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6"/>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6"/>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6"/>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6"/>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6"/>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6"/>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6"/>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6"/>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6"/>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6"/>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6"/>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6"/>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6"/>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46"/>
          <p:cNvGrpSpPr/>
          <p:nvPr/>
        </p:nvGrpSpPr>
        <p:grpSpPr>
          <a:xfrm>
            <a:off x="1221144" y="2343029"/>
            <a:ext cx="508123" cy="507955"/>
            <a:chOff x="1897577" y="2802432"/>
            <a:chExt cx="492176" cy="492014"/>
          </a:xfrm>
        </p:grpSpPr>
        <p:sp>
          <p:nvSpPr>
            <p:cNvPr id="3216" name="Google Shape;3216;p4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6"/>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6"/>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46"/>
          <p:cNvGrpSpPr/>
          <p:nvPr/>
        </p:nvGrpSpPr>
        <p:grpSpPr>
          <a:xfrm>
            <a:off x="1888175" y="3096565"/>
            <a:ext cx="508118" cy="508066"/>
            <a:chOff x="2543222" y="2802319"/>
            <a:chExt cx="492172" cy="492122"/>
          </a:xfrm>
        </p:grpSpPr>
        <p:sp>
          <p:nvSpPr>
            <p:cNvPr id="3229" name="Google Shape;3229;p46"/>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6"/>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6"/>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6"/>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6"/>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6"/>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6"/>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6"/>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6"/>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6"/>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46"/>
          <p:cNvGrpSpPr/>
          <p:nvPr/>
        </p:nvGrpSpPr>
        <p:grpSpPr>
          <a:xfrm>
            <a:off x="3236954" y="2338040"/>
            <a:ext cx="517934" cy="517934"/>
            <a:chOff x="3736598" y="2170606"/>
            <a:chExt cx="404889" cy="404889"/>
          </a:xfrm>
        </p:grpSpPr>
        <p:sp>
          <p:nvSpPr>
            <p:cNvPr id="3240" name="Google Shape;3240;p4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46"/>
          <p:cNvGrpSpPr/>
          <p:nvPr/>
        </p:nvGrpSpPr>
        <p:grpSpPr>
          <a:xfrm>
            <a:off x="2504015" y="2338137"/>
            <a:ext cx="586986" cy="517740"/>
            <a:chOff x="3161917" y="2170682"/>
            <a:chExt cx="458870" cy="404737"/>
          </a:xfrm>
        </p:grpSpPr>
        <p:sp>
          <p:nvSpPr>
            <p:cNvPr id="3245" name="Google Shape;3245;p4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46"/>
          <p:cNvGrpSpPr/>
          <p:nvPr/>
        </p:nvGrpSpPr>
        <p:grpSpPr>
          <a:xfrm>
            <a:off x="2527036" y="3103432"/>
            <a:ext cx="540943" cy="517963"/>
            <a:chOff x="3179914" y="2889488"/>
            <a:chExt cx="422876" cy="404911"/>
          </a:xfrm>
        </p:grpSpPr>
        <p:sp>
          <p:nvSpPr>
            <p:cNvPr id="3249" name="Google Shape;3249;p4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46"/>
          <p:cNvGrpSpPr/>
          <p:nvPr/>
        </p:nvGrpSpPr>
        <p:grpSpPr>
          <a:xfrm>
            <a:off x="3227830" y="3103348"/>
            <a:ext cx="536180" cy="518047"/>
            <a:chOff x="3729467" y="2889422"/>
            <a:chExt cx="419153" cy="404977"/>
          </a:xfrm>
        </p:grpSpPr>
        <p:sp>
          <p:nvSpPr>
            <p:cNvPr id="3256" name="Google Shape;3256;p4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3" name="Google Shape;3263;p46"/>
          <p:cNvGrpSpPr/>
          <p:nvPr/>
        </p:nvGrpSpPr>
        <p:grpSpPr>
          <a:xfrm>
            <a:off x="1863396" y="2339914"/>
            <a:ext cx="557677" cy="514185"/>
            <a:chOff x="7135920" y="3403879"/>
            <a:chExt cx="882400" cy="813584"/>
          </a:xfrm>
        </p:grpSpPr>
        <p:sp>
          <p:nvSpPr>
            <p:cNvPr id="3264" name="Google Shape;3264;p46"/>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6"/>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6"/>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6"/>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6"/>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46"/>
          <p:cNvGrpSpPr/>
          <p:nvPr/>
        </p:nvGrpSpPr>
        <p:grpSpPr>
          <a:xfrm>
            <a:off x="1240921" y="3116367"/>
            <a:ext cx="468569" cy="468447"/>
            <a:chOff x="1286994" y="2840926"/>
            <a:chExt cx="453864" cy="453745"/>
          </a:xfrm>
        </p:grpSpPr>
        <p:sp>
          <p:nvSpPr>
            <p:cNvPr id="3270" name="Google Shape;3270;p46"/>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6"/>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6"/>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6"/>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6"/>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6"/>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6"/>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6"/>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6"/>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6"/>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0" name="Google Shape;3280;p46"/>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6"/>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6"/>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6"/>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4" name="Google Shape;3284;p46"/>
          <p:cNvGrpSpPr/>
          <p:nvPr/>
        </p:nvGrpSpPr>
        <p:grpSpPr>
          <a:xfrm>
            <a:off x="6871147" y="2602143"/>
            <a:ext cx="160636" cy="136535"/>
            <a:chOff x="4660325" y="1866850"/>
            <a:chExt cx="68350" cy="58100"/>
          </a:xfrm>
        </p:grpSpPr>
        <p:sp>
          <p:nvSpPr>
            <p:cNvPr id="3285" name="Google Shape;3285;p4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 name="Google Shape;3287;p46"/>
          <p:cNvGrpSpPr/>
          <p:nvPr/>
        </p:nvGrpSpPr>
        <p:grpSpPr>
          <a:xfrm>
            <a:off x="7180081" y="2627170"/>
            <a:ext cx="156817" cy="86891"/>
            <a:chOff x="4791775" y="1877500"/>
            <a:chExt cx="66725" cy="36975"/>
          </a:xfrm>
        </p:grpSpPr>
        <p:sp>
          <p:nvSpPr>
            <p:cNvPr id="3288" name="Google Shape;3288;p4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0" name="Google Shape;3290;p46"/>
          <p:cNvGrpSpPr/>
          <p:nvPr/>
        </p:nvGrpSpPr>
        <p:grpSpPr>
          <a:xfrm>
            <a:off x="7490660" y="2627170"/>
            <a:ext cx="139896" cy="86891"/>
            <a:chOff x="4923925" y="1877500"/>
            <a:chExt cx="59525" cy="36975"/>
          </a:xfrm>
        </p:grpSpPr>
        <p:sp>
          <p:nvSpPr>
            <p:cNvPr id="3291" name="Google Shape;3291;p4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3" name="Google Shape;3293;p46"/>
          <p:cNvGrpSpPr/>
          <p:nvPr/>
        </p:nvGrpSpPr>
        <p:grpSpPr>
          <a:xfrm>
            <a:off x="7806821" y="2609780"/>
            <a:ext cx="136488" cy="121260"/>
            <a:chOff x="5058450" y="1870100"/>
            <a:chExt cx="58075" cy="51600"/>
          </a:xfrm>
        </p:grpSpPr>
        <p:sp>
          <p:nvSpPr>
            <p:cNvPr id="3294" name="Google Shape;3294;p4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6" name="Google Shape;3296;p46"/>
          <p:cNvGrpSpPr/>
          <p:nvPr/>
        </p:nvGrpSpPr>
        <p:grpSpPr>
          <a:xfrm>
            <a:off x="7226262" y="3067854"/>
            <a:ext cx="97533" cy="103870"/>
            <a:chOff x="4811425" y="2065025"/>
            <a:chExt cx="41500" cy="44200"/>
          </a:xfrm>
        </p:grpSpPr>
        <p:sp>
          <p:nvSpPr>
            <p:cNvPr id="3297" name="Google Shape;3297;p4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46"/>
          <p:cNvGrpSpPr/>
          <p:nvPr/>
        </p:nvGrpSpPr>
        <p:grpSpPr>
          <a:xfrm>
            <a:off x="7504644" y="3067854"/>
            <a:ext cx="116629" cy="103459"/>
            <a:chOff x="4929875" y="2065025"/>
            <a:chExt cx="49625" cy="44025"/>
          </a:xfrm>
        </p:grpSpPr>
        <p:sp>
          <p:nvSpPr>
            <p:cNvPr id="3300" name="Google Shape;3300;p4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2" name="Google Shape;3302;p46"/>
          <p:cNvGrpSpPr/>
          <p:nvPr/>
        </p:nvGrpSpPr>
        <p:grpSpPr>
          <a:xfrm>
            <a:off x="7866692" y="3070968"/>
            <a:ext cx="67745" cy="97643"/>
            <a:chOff x="5083925" y="2066350"/>
            <a:chExt cx="28825" cy="41550"/>
          </a:xfrm>
        </p:grpSpPr>
        <p:sp>
          <p:nvSpPr>
            <p:cNvPr id="3303" name="Google Shape;3303;p4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5" name="Google Shape;3305;p46"/>
          <p:cNvGrpSpPr/>
          <p:nvPr/>
        </p:nvGrpSpPr>
        <p:grpSpPr>
          <a:xfrm>
            <a:off x="6869855" y="3086067"/>
            <a:ext cx="174679" cy="67445"/>
            <a:chOff x="4659775" y="2072775"/>
            <a:chExt cx="74325" cy="28700"/>
          </a:xfrm>
        </p:grpSpPr>
        <p:sp>
          <p:nvSpPr>
            <p:cNvPr id="3306" name="Google Shape;3306;p4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46"/>
          <p:cNvGrpSpPr/>
          <p:nvPr/>
        </p:nvGrpSpPr>
        <p:grpSpPr>
          <a:xfrm>
            <a:off x="6876200" y="2859820"/>
            <a:ext cx="161517" cy="86069"/>
            <a:chOff x="4662475" y="1976500"/>
            <a:chExt cx="68725" cy="36625"/>
          </a:xfrm>
        </p:grpSpPr>
        <p:sp>
          <p:nvSpPr>
            <p:cNvPr id="3310" name="Google Shape;3310;p4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3" name="Google Shape;3313;p46"/>
          <p:cNvGrpSpPr/>
          <p:nvPr/>
        </p:nvGrpSpPr>
        <p:grpSpPr>
          <a:xfrm>
            <a:off x="7800005" y="2852183"/>
            <a:ext cx="155583" cy="100874"/>
            <a:chOff x="5055550" y="1973250"/>
            <a:chExt cx="66200" cy="42925"/>
          </a:xfrm>
        </p:grpSpPr>
        <p:sp>
          <p:nvSpPr>
            <p:cNvPr id="3314" name="Google Shape;3314;p46"/>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6"/>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6"/>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46"/>
          <p:cNvGrpSpPr/>
          <p:nvPr/>
        </p:nvGrpSpPr>
        <p:grpSpPr>
          <a:xfrm>
            <a:off x="7481788" y="2863052"/>
            <a:ext cx="161047" cy="79430"/>
            <a:chOff x="4920150" y="1977875"/>
            <a:chExt cx="68525" cy="33800"/>
          </a:xfrm>
        </p:grpSpPr>
        <p:sp>
          <p:nvSpPr>
            <p:cNvPr id="3318" name="Google Shape;3318;p4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1" name="Google Shape;3321;p46"/>
          <p:cNvGrpSpPr/>
          <p:nvPr/>
        </p:nvGrpSpPr>
        <p:grpSpPr>
          <a:xfrm>
            <a:off x="7183430" y="2869514"/>
            <a:ext cx="163221" cy="66622"/>
            <a:chOff x="4793200" y="1980625"/>
            <a:chExt cx="69450" cy="28350"/>
          </a:xfrm>
        </p:grpSpPr>
        <p:sp>
          <p:nvSpPr>
            <p:cNvPr id="3322" name="Google Shape;3322;p46"/>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6"/>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6"/>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46"/>
          <p:cNvGrpSpPr/>
          <p:nvPr/>
        </p:nvGrpSpPr>
        <p:grpSpPr>
          <a:xfrm>
            <a:off x="6909279" y="3292397"/>
            <a:ext cx="120800" cy="123375"/>
            <a:chOff x="4676550" y="2160575"/>
            <a:chExt cx="51400" cy="52500"/>
          </a:xfrm>
        </p:grpSpPr>
        <p:sp>
          <p:nvSpPr>
            <p:cNvPr id="3326" name="Google Shape;3326;p4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9" name="Google Shape;3329;p46"/>
          <p:cNvGrpSpPr/>
          <p:nvPr/>
        </p:nvGrpSpPr>
        <p:grpSpPr>
          <a:xfrm>
            <a:off x="7124969" y="3299212"/>
            <a:ext cx="140307" cy="109804"/>
            <a:chOff x="4768325" y="2163475"/>
            <a:chExt cx="59700" cy="46725"/>
          </a:xfrm>
        </p:grpSpPr>
        <p:sp>
          <p:nvSpPr>
            <p:cNvPr id="3330" name="Google Shape;3330;p4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2" name="Google Shape;3332;p46"/>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6"/>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6"/>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6"/>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6"/>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6"/>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6"/>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6"/>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6"/>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6"/>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6"/>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3" name="Google Shape;3343;p46"/>
          <p:cNvGrpSpPr/>
          <p:nvPr/>
        </p:nvGrpSpPr>
        <p:grpSpPr>
          <a:xfrm>
            <a:off x="7125556" y="3511828"/>
            <a:ext cx="108814" cy="103106"/>
            <a:chOff x="4768575" y="2253950"/>
            <a:chExt cx="46300" cy="43875"/>
          </a:xfrm>
        </p:grpSpPr>
        <p:sp>
          <p:nvSpPr>
            <p:cNvPr id="3344" name="Google Shape;3344;p4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46" name="Google Shape;3346;p46"/>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7" name="Google Shape;3347;p46"/>
          <p:cNvGrpSpPr/>
          <p:nvPr/>
        </p:nvGrpSpPr>
        <p:grpSpPr>
          <a:xfrm>
            <a:off x="7577559" y="3933124"/>
            <a:ext cx="114043" cy="141118"/>
            <a:chOff x="4960900" y="2433225"/>
            <a:chExt cx="48525" cy="60050"/>
          </a:xfrm>
        </p:grpSpPr>
        <p:sp>
          <p:nvSpPr>
            <p:cNvPr id="3348" name="Google Shape;3348;p4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46"/>
          <p:cNvGrpSpPr/>
          <p:nvPr/>
        </p:nvGrpSpPr>
        <p:grpSpPr>
          <a:xfrm>
            <a:off x="7326499" y="4154964"/>
            <a:ext cx="131611" cy="138768"/>
            <a:chOff x="4854075" y="2527625"/>
            <a:chExt cx="56000" cy="59050"/>
          </a:xfrm>
        </p:grpSpPr>
        <p:sp>
          <p:nvSpPr>
            <p:cNvPr id="3351" name="Google Shape;3351;p4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3" name="Google Shape;3353;p46"/>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6"/>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6"/>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56" name="Google Shape;3356;p46"/>
          <p:cNvGrpSpPr/>
          <p:nvPr/>
        </p:nvGrpSpPr>
        <p:grpSpPr>
          <a:xfrm>
            <a:off x="7809758" y="3701767"/>
            <a:ext cx="95829" cy="155159"/>
            <a:chOff x="5059700" y="2334775"/>
            <a:chExt cx="40775" cy="66025"/>
          </a:xfrm>
        </p:grpSpPr>
        <p:sp>
          <p:nvSpPr>
            <p:cNvPr id="3357" name="Google Shape;3357;p4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46"/>
          <p:cNvGrpSpPr/>
          <p:nvPr/>
        </p:nvGrpSpPr>
        <p:grpSpPr>
          <a:xfrm>
            <a:off x="7573328" y="3486918"/>
            <a:ext cx="84372" cy="153338"/>
            <a:chOff x="4959100" y="2243350"/>
            <a:chExt cx="35900" cy="65250"/>
          </a:xfrm>
        </p:grpSpPr>
        <p:sp>
          <p:nvSpPr>
            <p:cNvPr id="3367" name="Google Shape;3367;p46"/>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6"/>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6"/>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6"/>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6"/>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6"/>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6"/>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6"/>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6"/>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6"/>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6"/>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6"/>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6"/>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6"/>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6"/>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6"/>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46"/>
          <p:cNvGrpSpPr/>
          <p:nvPr/>
        </p:nvGrpSpPr>
        <p:grpSpPr>
          <a:xfrm>
            <a:off x="7758054" y="3926309"/>
            <a:ext cx="178498" cy="154747"/>
            <a:chOff x="5037700" y="2430325"/>
            <a:chExt cx="75950" cy="65850"/>
          </a:xfrm>
        </p:grpSpPr>
        <p:sp>
          <p:nvSpPr>
            <p:cNvPr id="3384" name="Google Shape;3384;p4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 name="Google Shape;3386;p46"/>
          <p:cNvGrpSpPr/>
          <p:nvPr/>
        </p:nvGrpSpPr>
        <p:grpSpPr>
          <a:xfrm>
            <a:off x="7098294" y="3718275"/>
            <a:ext cx="216160" cy="122024"/>
            <a:chOff x="4756975" y="2341800"/>
            <a:chExt cx="91975" cy="51925"/>
          </a:xfrm>
        </p:grpSpPr>
        <p:sp>
          <p:nvSpPr>
            <p:cNvPr id="3387" name="Google Shape;3387;p4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 name="Google Shape;3407;p46"/>
          <p:cNvGrpSpPr/>
          <p:nvPr/>
        </p:nvGrpSpPr>
        <p:grpSpPr>
          <a:xfrm>
            <a:off x="7536841" y="4128468"/>
            <a:ext cx="231906" cy="191995"/>
            <a:chOff x="4943575" y="2516350"/>
            <a:chExt cx="98675" cy="81700"/>
          </a:xfrm>
        </p:grpSpPr>
        <p:sp>
          <p:nvSpPr>
            <p:cNvPr id="3408" name="Google Shape;3408;p4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6" name="Google Shape;3486;p46"/>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6"/>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6"/>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6"/>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6"/>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6"/>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6"/>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6"/>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6"/>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6"/>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6"/>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6"/>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6"/>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6"/>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6"/>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6"/>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6"/>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6"/>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6"/>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6"/>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6"/>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6"/>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6"/>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9" name="Google Shape;3509;p46"/>
          <p:cNvGrpSpPr/>
          <p:nvPr/>
        </p:nvGrpSpPr>
        <p:grpSpPr>
          <a:xfrm>
            <a:off x="1225886" y="3778145"/>
            <a:ext cx="505303" cy="503968"/>
            <a:chOff x="1190625" y="238125"/>
            <a:chExt cx="5252625" cy="5238750"/>
          </a:xfrm>
        </p:grpSpPr>
        <p:sp>
          <p:nvSpPr>
            <p:cNvPr id="3510" name="Google Shape;3510;p46"/>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6"/>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6"/>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6"/>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6"/>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6"/>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6"/>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6"/>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6"/>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6"/>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6"/>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6"/>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6"/>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6"/>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6"/>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6"/>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6"/>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6"/>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6"/>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6"/>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6"/>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6"/>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6"/>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6"/>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6"/>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6"/>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6"/>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6"/>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6"/>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6"/>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6"/>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6"/>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6"/>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6"/>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6"/>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6"/>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6"/>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6"/>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6"/>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6"/>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6"/>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6"/>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6"/>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6"/>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6"/>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6"/>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6"/>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6"/>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6"/>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6"/>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6"/>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6"/>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6"/>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6"/>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6"/>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6"/>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6"/>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6"/>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6"/>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6"/>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6"/>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6"/>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6"/>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6"/>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6"/>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6"/>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6"/>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6"/>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6"/>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6"/>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6"/>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6"/>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6"/>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6"/>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6"/>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6"/>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6"/>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6"/>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6"/>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6"/>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6"/>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6"/>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6"/>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6"/>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6"/>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6"/>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6"/>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6"/>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6"/>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6"/>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6"/>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6"/>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6"/>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6"/>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6"/>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6"/>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6"/>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6"/>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6"/>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6"/>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6"/>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6"/>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6"/>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6"/>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6"/>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6"/>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6"/>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6"/>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6"/>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6"/>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6"/>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6"/>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6"/>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6"/>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6"/>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6"/>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6"/>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6"/>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6"/>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6"/>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6"/>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6"/>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6"/>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6"/>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6"/>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6"/>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6"/>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6"/>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6"/>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6"/>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6"/>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6"/>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6"/>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6"/>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6"/>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6"/>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6"/>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6"/>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6"/>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6"/>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6"/>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6"/>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6"/>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6"/>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6"/>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6"/>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6"/>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6"/>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6"/>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6"/>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6"/>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6"/>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6"/>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6"/>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6"/>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6"/>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6"/>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6"/>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6"/>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6"/>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6"/>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6"/>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6"/>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6"/>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6"/>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6"/>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6"/>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6"/>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6"/>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6"/>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6"/>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6"/>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6"/>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6"/>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6"/>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6"/>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6"/>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6"/>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6"/>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6"/>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93"/>
        <p:cNvGrpSpPr/>
        <p:nvPr/>
      </p:nvGrpSpPr>
      <p:grpSpPr>
        <a:xfrm>
          <a:off x="0" y="0"/>
          <a:ext cx="0" cy="0"/>
          <a:chOff x="0" y="0"/>
          <a:chExt cx="0" cy="0"/>
        </a:xfrm>
      </p:grpSpPr>
      <p:sp>
        <p:nvSpPr>
          <p:cNvPr id="3694" name="Google Shape;3694;p4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...and our </a:t>
            </a:r>
            <a:r>
              <a:rPr lang="es">
                <a:latin typeface="Arial"/>
                <a:ea typeface="Arial"/>
                <a:cs typeface="Arial"/>
                <a:sym typeface="Arial"/>
              </a:rPr>
              <a:t>set </a:t>
            </a:r>
            <a:r>
              <a:rPr lang="es">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3695" name="Google Shape;3695;p4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dirty="0">
                <a:solidFill>
                  <a:srgbClr val="FFFFFF"/>
                </a:solidFill>
                <a:latin typeface="Arial"/>
                <a:ea typeface="Arial"/>
                <a:cs typeface="Arial"/>
                <a:sym typeface="Arial"/>
              </a:rPr>
              <a:t>You can</a:t>
            </a:r>
            <a:r>
              <a:rPr lang="es" dirty="0">
                <a:solidFill>
                  <a:srgbClr val="435D74"/>
                </a:solidFill>
                <a:latin typeface="Arial"/>
                <a:ea typeface="Arial"/>
                <a:cs typeface="Arial"/>
                <a:sym typeface="Arial"/>
              </a:rPr>
              <a:t> </a:t>
            </a:r>
            <a:r>
              <a:rPr lang="es" dirty="0">
                <a:solidFill>
                  <a:srgbClr val="869FB2"/>
                </a:solidFill>
                <a:latin typeface="Arial"/>
                <a:ea typeface="Arial"/>
                <a:cs typeface="Arial"/>
                <a:sym typeface="Arial"/>
              </a:rPr>
              <a:t>resize</a:t>
            </a:r>
            <a:r>
              <a:rPr lang="es" dirty="0">
                <a:solidFill>
                  <a:srgbClr val="435D74"/>
                </a:solidFill>
                <a:latin typeface="Arial"/>
                <a:ea typeface="Arial"/>
                <a:cs typeface="Arial"/>
                <a:sym typeface="Arial"/>
              </a:rPr>
              <a:t> </a:t>
            </a:r>
            <a:r>
              <a:rPr lang="es"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s" dirty="0">
                <a:solidFill>
                  <a:srgbClr val="FFFFFF"/>
                </a:solidFill>
                <a:latin typeface="Arial"/>
                <a:ea typeface="Arial"/>
                <a:cs typeface="Arial"/>
                <a:sym typeface="Arial"/>
              </a:rPr>
              <a:t>You can </a:t>
            </a:r>
            <a:r>
              <a:rPr lang="es" dirty="0">
                <a:solidFill>
                  <a:srgbClr val="869FB2"/>
                </a:solidFill>
                <a:latin typeface="Arial"/>
                <a:ea typeface="Arial"/>
                <a:cs typeface="Arial"/>
                <a:sym typeface="Arial"/>
              </a:rPr>
              <a:t>change the stroke and fill color</a:t>
            </a:r>
            <a:r>
              <a:rPr lang="es" dirty="0">
                <a:solidFill>
                  <a:srgbClr val="FFFFFF"/>
                </a:solidFill>
                <a:latin typeface="Arial"/>
                <a:ea typeface="Arial"/>
                <a:cs typeface="Arial"/>
                <a:sym typeface="Arial"/>
              </a:rPr>
              <a:t>; just select the icon and click on the</a:t>
            </a:r>
            <a:r>
              <a:rPr lang="es" dirty="0">
                <a:solidFill>
                  <a:srgbClr val="435D74"/>
                </a:solidFill>
                <a:latin typeface="Arial"/>
                <a:ea typeface="Arial"/>
                <a:cs typeface="Arial"/>
                <a:sym typeface="Arial"/>
              </a:rPr>
              <a:t> </a:t>
            </a:r>
            <a:r>
              <a:rPr lang="es" dirty="0">
                <a:solidFill>
                  <a:srgbClr val="869FB2"/>
                </a:solidFill>
                <a:latin typeface="Arial"/>
                <a:ea typeface="Arial"/>
                <a:cs typeface="Arial"/>
                <a:sym typeface="Arial"/>
              </a:rPr>
              <a:t>paint-bucket/pen</a:t>
            </a:r>
            <a:r>
              <a:rPr lang="es"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s" dirty="0">
                <a:solidFill>
                  <a:srgbClr val="FFFFFF"/>
                </a:solidFill>
                <a:latin typeface="Arial"/>
                <a:ea typeface="Arial"/>
                <a:cs typeface="Arial"/>
                <a:sym typeface="Arial"/>
              </a:rPr>
              <a:t>In Google Slides, you can also use </a:t>
            </a:r>
            <a:r>
              <a:rPr lang="es" dirty="0">
                <a:solidFill>
                  <a:srgbClr val="869FB2"/>
                </a:solidFill>
                <a:uFill>
                  <a:noFill/>
                </a:uFill>
                <a:latin typeface="Arial"/>
                <a:ea typeface="Arial"/>
                <a:cs typeface="Arial"/>
                <a:sym typeface="Arial"/>
              </a:rPr>
              <a:t>Flaticon’s extension</a:t>
            </a:r>
            <a:r>
              <a:rPr lang="es" dirty="0">
                <a:solidFill>
                  <a:srgbClr val="FFFFFF"/>
                </a:solidFill>
                <a:latin typeface="Arial"/>
                <a:ea typeface="Arial"/>
                <a:cs typeface="Arial"/>
                <a:sym typeface="Arial"/>
              </a:rPr>
              <a:t>, allowing you to customize and add even more icons.</a:t>
            </a:r>
            <a:br>
              <a:rPr lang="es"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3696" name="Google Shape;3696;p47"/>
          <p:cNvGrpSpPr/>
          <p:nvPr/>
        </p:nvGrpSpPr>
        <p:grpSpPr>
          <a:xfrm>
            <a:off x="1464938" y="2167205"/>
            <a:ext cx="230686" cy="202772"/>
            <a:chOff x="898875" y="244725"/>
            <a:chExt cx="481800" cy="423500"/>
          </a:xfrm>
        </p:grpSpPr>
        <p:sp>
          <p:nvSpPr>
            <p:cNvPr id="3697" name="Google Shape;3697;p47"/>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98" name="Google Shape;3698;p47"/>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699" name="Google Shape;3699;p47"/>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0" name="Google Shape;3700;p47"/>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1" name="Google Shape;3701;p47"/>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2" name="Google Shape;3702;p47"/>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03" name="Google Shape;3703;p47"/>
          <p:cNvGrpSpPr/>
          <p:nvPr/>
        </p:nvGrpSpPr>
        <p:grpSpPr>
          <a:xfrm>
            <a:off x="1763045" y="2153243"/>
            <a:ext cx="202760" cy="230698"/>
            <a:chOff x="1529350" y="258825"/>
            <a:chExt cx="423475" cy="481825"/>
          </a:xfrm>
        </p:grpSpPr>
        <p:sp>
          <p:nvSpPr>
            <p:cNvPr id="3704" name="Google Shape;3704;p47"/>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5" name="Google Shape;3705;p47"/>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06" name="Google Shape;3706;p47"/>
          <p:cNvGrpSpPr/>
          <p:nvPr/>
        </p:nvGrpSpPr>
        <p:grpSpPr>
          <a:xfrm>
            <a:off x="2030275" y="2207760"/>
            <a:ext cx="231811" cy="121663"/>
            <a:chOff x="2084325" y="363300"/>
            <a:chExt cx="484150" cy="254100"/>
          </a:xfrm>
        </p:grpSpPr>
        <p:sp>
          <p:nvSpPr>
            <p:cNvPr id="3707" name="Google Shape;3707;p47"/>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08" name="Google Shape;3708;p47"/>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09" name="Google Shape;3709;p47"/>
          <p:cNvGrpSpPr/>
          <p:nvPr/>
        </p:nvGrpSpPr>
        <p:grpSpPr>
          <a:xfrm>
            <a:off x="2335803" y="2153243"/>
            <a:ext cx="202760" cy="230698"/>
            <a:chOff x="2707500" y="249400"/>
            <a:chExt cx="423475" cy="481825"/>
          </a:xfrm>
        </p:grpSpPr>
        <p:sp>
          <p:nvSpPr>
            <p:cNvPr id="3710" name="Google Shape;3710;p47"/>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1" name="Google Shape;3711;p47"/>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12" name="Google Shape;3712;p47"/>
          <p:cNvGrpSpPr/>
          <p:nvPr/>
        </p:nvGrpSpPr>
        <p:grpSpPr>
          <a:xfrm>
            <a:off x="2617068" y="2153465"/>
            <a:ext cx="207668" cy="230255"/>
            <a:chOff x="3300325" y="249875"/>
            <a:chExt cx="433725" cy="480900"/>
          </a:xfrm>
        </p:grpSpPr>
        <p:sp>
          <p:nvSpPr>
            <p:cNvPr id="3713" name="Google Shape;3713;p47"/>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4" name="Google Shape;3714;p47"/>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5" name="Google Shape;3715;p47"/>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6" name="Google Shape;3716;p47"/>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7" name="Google Shape;3717;p47"/>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18" name="Google Shape;3718;p47"/>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19" name="Google Shape;3719;p47"/>
          <p:cNvGrpSpPr/>
          <p:nvPr/>
        </p:nvGrpSpPr>
        <p:grpSpPr>
          <a:xfrm>
            <a:off x="2881653" y="2153411"/>
            <a:ext cx="239603" cy="230363"/>
            <a:chOff x="3854700" y="249750"/>
            <a:chExt cx="500425" cy="481125"/>
          </a:xfrm>
        </p:grpSpPr>
        <p:sp>
          <p:nvSpPr>
            <p:cNvPr id="3720" name="Google Shape;3720;p47"/>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1" name="Google Shape;3721;p47"/>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2" name="Google Shape;3722;p47"/>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3" name="Google Shape;3723;p47"/>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4" name="Google Shape;3724;p47"/>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5" name="Google Shape;3725;p47"/>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6" name="Google Shape;3726;p47"/>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27" name="Google Shape;3727;p47"/>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28" name="Google Shape;3728;p47"/>
          <p:cNvGrpSpPr/>
          <p:nvPr/>
        </p:nvGrpSpPr>
        <p:grpSpPr>
          <a:xfrm>
            <a:off x="3165892" y="2153411"/>
            <a:ext cx="239603" cy="230363"/>
            <a:chOff x="4447550" y="249750"/>
            <a:chExt cx="500425" cy="481125"/>
          </a:xfrm>
        </p:grpSpPr>
        <p:sp>
          <p:nvSpPr>
            <p:cNvPr id="3729" name="Google Shape;3729;p47"/>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0" name="Google Shape;3730;p47"/>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31" name="Google Shape;3731;p47"/>
          <p:cNvGrpSpPr/>
          <p:nvPr/>
        </p:nvGrpSpPr>
        <p:grpSpPr>
          <a:xfrm>
            <a:off x="3457757" y="2153243"/>
            <a:ext cx="230698" cy="230698"/>
            <a:chOff x="5049725" y="249400"/>
            <a:chExt cx="481825" cy="481825"/>
          </a:xfrm>
        </p:grpSpPr>
        <p:sp>
          <p:nvSpPr>
            <p:cNvPr id="3732" name="Google Shape;3732;p47"/>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3" name="Google Shape;3733;p47"/>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34" name="Google Shape;3734;p47"/>
          <p:cNvGrpSpPr/>
          <p:nvPr/>
        </p:nvGrpSpPr>
        <p:grpSpPr>
          <a:xfrm>
            <a:off x="3739244" y="2153243"/>
            <a:ext cx="230698" cy="230698"/>
            <a:chOff x="5660400" y="238125"/>
            <a:chExt cx="481825" cy="481825"/>
          </a:xfrm>
        </p:grpSpPr>
        <p:sp>
          <p:nvSpPr>
            <p:cNvPr id="3735" name="Google Shape;3735;p47"/>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6" name="Google Shape;3736;p47"/>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37" name="Google Shape;3737;p47"/>
          <p:cNvGrpSpPr/>
          <p:nvPr/>
        </p:nvGrpSpPr>
        <p:grpSpPr>
          <a:xfrm>
            <a:off x="4022597" y="2153243"/>
            <a:ext cx="230698" cy="230698"/>
            <a:chOff x="6235400" y="249400"/>
            <a:chExt cx="481825" cy="481825"/>
          </a:xfrm>
        </p:grpSpPr>
        <p:sp>
          <p:nvSpPr>
            <p:cNvPr id="3738" name="Google Shape;3738;p47"/>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39" name="Google Shape;3739;p47"/>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0" name="Google Shape;3740;p47"/>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1" name="Google Shape;3741;p47"/>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2" name="Google Shape;3742;p47"/>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43" name="Google Shape;3743;p47"/>
          <p:cNvGrpSpPr/>
          <p:nvPr/>
        </p:nvGrpSpPr>
        <p:grpSpPr>
          <a:xfrm>
            <a:off x="1464608" y="2455652"/>
            <a:ext cx="231344" cy="202724"/>
            <a:chOff x="899850" y="871450"/>
            <a:chExt cx="483175" cy="423400"/>
          </a:xfrm>
        </p:grpSpPr>
        <p:sp>
          <p:nvSpPr>
            <p:cNvPr id="3744" name="Google Shape;3744;p47"/>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5" name="Google Shape;3745;p47"/>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6" name="Google Shape;3746;p47"/>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47" name="Google Shape;3747;p47"/>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748" name="Google Shape;3748;p47"/>
          <p:cNvSpPr/>
          <p:nvPr/>
        </p:nvSpPr>
        <p:spPr>
          <a:xfrm>
            <a:off x="1761644" y="2441644"/>
            <a:ext cx="205501" cy="230698"/>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749" name="Google Shape;3749;p47"/>
          <p:cNvGrpSpPr/>
          <p:nvPr/>
        </p:nvGrpSpPr>
        <p:grpSpPr>
          <a:xfrm>
            <a:off x="2030383" y="2441659"/>
            <a:ext cx="231596" cy="230710"/>
            <a:chOff x="2085450" y="842250"/>
            <a:chExt cx="483700" cy="481850"/>
          </a:xfrm>
        </p:grpSpPr>
        <p:sp>
          <p:nvSpPr>
            <p:cNvPr id="3750" name="Google Shape;3750;p47"/>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1" name="Google Shape;3751;p47"/>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2" name="Google Shape;3752;p47"/>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53" name="Google Shape;3753;p47"/>
          <p:cNvGrpSpPr/>
          <p:nvPr/>
        </p:nvGrpSpPr>
        <p:grpSpPr>
          <a:xfrm>
            <a:off x="2321816" y="2441665"/>
            <a:ext cx="230734" cy="230698"/>
            <a:chOff x="2685825" y="840375"/>
            <a:chExt cx="481900" cy="481825"/>
          </a:xfrm>
        </p:grpSpPr>
        <p:sp>
          <p:nvSpPr>
            <p:cNvPr id="3754" name="Google Shape;3754;p47"/>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5" name="Google Shape;3755;p47"/>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56" name="Google Shape;3756;p47"/>
          <p:cNvGrpSpPr/>
          <p:nvPr/>
        </p:nvGrpSpPr>
        <p:grpSpPr>
          <a:xfrm>
            <a:off x="2601752" y="2441449"/>
            <a:ext cx="238299" cy="231129"/>
            <a:chOff x="3270675" y="841800"/>
            <a:chExt cx="497700" cy="482725"/>
          </a:xfrm>
        </p:grpSpPr>
        <p:sp>
          <p:nvSpPr>
            <p:cNvPr id="3757" name="Google Shape;3757;p47"/>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8" name="Google Shape;3758;p47"/>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59" name="Google Shape;3759;p47"/>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760" name="Google Shape;3760;p47"/>
          <p:cNvSpPr/>
          <p:nvPr/>
        </p:nvSpPr>
        <p:spPr>
          <a:xfrm>
            <a:off x="2886029" y="2448849"/>
            <a:ext cx="230698" cy="216286"/>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761" name="Google Shape;3761;p47"/>
          <p:cNvGrpSpPr/>
          <p:nvPr/>
        </p:nvGrpSpPr>
        <p:grpSpPr>
          <a:xfrm>
            <a:off x="3170346" y="2455634"/>
            <a:ext cx="230698" cy="202760"/>
            <a:chOff x="4467200" y="877100"/>
            <a:chExt cx="481825" cy="423475"/>
          </a:xfrm>
        </p:grpSpPr>
        <p:sp>
          <p:nvSpPr>
            <p:cNvPr id="3762" name="Google Shape;3762;p47"/>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3" name="Google Shape;3763;p47"/>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4" name="Google Shape;3764;p47"/>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5" name="Google Shape;3765;p47"/>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66" name="Google Shape;3766;p47"/>
          <p:cNvGrpSpPr/>
          <p:nvPr/>
        </p:nvGrpSpPr>
        <p:grpSpPr>
          <a:xfrm>
            <a:off x="3452478" y="2441659"/>
            <a:ext cx="241255" cy="230710"/>
            <a:chOff x="5045500" y="842250"/>
            <a:chExt cx="503875" cy="481850"/>
          </a:xfrm>
        </p:grpSpPr>
        <p:sp>
          <p:nvSpPr>
            <p:cNvPr id="3767" name="Google Shape;3767;p47"/>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68" name="Google Shape;3768;p47"/>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69" name="Google Shape;3769;p47"/>
          <p:cNvGrpSpPr/>
          <p:nvPr/>
        </p:nvGrpSpPr>
        <p:grpSpPr>
          <a:xfrm>
            <a:off x="3740022" y="2459488"/>
            <a:ext cx="229142" cy="195051"/>
            <a:chOff x="5645200" y="879425"/>
            <a:chExt cx="478575" cy="407375"/>
          </a:xfrm>
        </p:grpSpPr>
        <p:sp>
          <p:nvSpPr>
            <p:cNvPr id="3770" name="Google Shape;3770;p47"/>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1" name="Google Shape;3771;p47"/>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2" name="Google Shape;3772;p47"/>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3" name="Google Shape;3773;p47"/>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4" name="Google Shape;3774;p47"/>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5" name="Google Shape;3775;p47"/>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76" name="Google Shape;3776;p47"/>
          <p:cNvGrpSpPr/>
          <p:nvPr/>
        </p:nvGrpSpPr>
        <p:grpSpPr>
          <a:xfrm>
            <a:off x="4036560" y="2441665"/>
            <a:ext cx="202772" cy="230698"/>
            <a:chOff x="6264525" y="842250"/>
            <a:chExt cx="423500" cy="481825"/>
          </a:xfrm>
        </p:grpSpPr>
        <p:sp>
          <p:nvSpPr>
            <p:cNvPr id="3777" name="Google Shape;3777;p47"/>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8" name="Google Shape;3778;p47"/>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79" name="Google Shape;3779;p47"/>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0" name="Google Shape;3780;p47"/>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1" name="Google Shape;3781;p47"/>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2" name="Google Shape;3782;p47"/>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3" name="Google Shape;3783;p47"/>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84" name="Google Shape;3784;p47"/>
          <p:cNvGrpSpPr/>
          <p:nvPr/>
        </p:nvGrpSpPr>
        <p:grpSpPr>
          <a:xfrm>
            <a:off x="1464932" y="2723636"/>
            <a:ext cx="230698" cy="230698"/>
            <a:chOff x="900750" y="1436075"/>
            <a:chExt cx="481825" cy="481825"/>
          </a:xfrm>
        </p:grpSpPr>
        <p:sp>
          <p:nvSpPr>
            <p:cNvPr id="3785" name="Google Shape;3785;p47"/>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6" name="Google Shape;3786;p47"/>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7" name="Google Shape;3787;p47"/>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88" name="Google Shape;3788;p47"/>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89" name="Google Shape;3789;p47"/>
          <p:cNvGrpSpPr/>
          <p:nvPr/>
        </p:nvGrpSpPr>
        <p:grpSpPr>
          <a:xfrm>
            <a:off x="1749075" y="2764633"/>
            <a:ext cx="230698" cy="148703"/>
            <a:chOff x="1492675" y="1520750"/>
            <a:chExt cx="481825" cy="310575"/>
          </a:xfrm>
        </p:grpSpPr>
        <p:sp>
          <p:nvSpPr>
            <p:cNvPr id="3790" name="Google Shape;3790;p47"/>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1" name="Google Shape;3791;p47"/>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92" name="Google Shape;3792;p47"/>
          <p:cNvGrpSpPr/>
          <p:nvPr/>
        </p:nvGrpSpPr>
        <p:grpSpPr>
          <a:xfrm>
            <a:off x="2026384" y="2723624"/>
            <a:ext cx="239592" cy="230722"/>
            <a:chOff x="2071000" y="1435025"/>
            <a:chExt cx="500400" cy="481875"/>
          </a:xfrm>
        </p:grpSpPr>
        <p:sp>
          <p:nvSpPr>
            <p:cNvPr id="3793" name="Google Shape;3793;p47"/>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4" name="Google Shape;3794;p47"/>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5" name="Google Shape;3795;p47"/>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796" name="Google Shape;3796;p47"/>
          <p:cNvGrpSpPr/>
          <p:nvPr/>
        </p:nvGrpSpPr>
        <p:grpSpPr>
          <a:xfrm>
            <a:off x="2317543" y="2737791"/>
            <a:ext cx="239280" cy="202389"/>
            <a:chOff x="2678350" y="1464650"/>
            <a:chExt cx="499750" cy="422700"/>
          </a:xfrm>
        </p:grpSpPr>
        <p:sp>
          <p:nvSpPr>
            <p:cNvPr id="3797" name="Google Shape;3797;p47"/>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8" name="Google Shape;3798;p47"/>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799" name="Google Shape;3799;p47"/>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00" name="Google Shape;3800;p47"/>
          <p:cNvGrpSpPr/>
          <p:nvPr/>
        </p:nvGrpSpPr>
        <p:grpSpPr>
          <a:xfrm>
            <a:off x="2605553" y="2723636"/>
            <a:ext cx="230698" cy="230698"/>
            <a:chOff x="3271200" y="1435075"/>
            <a:chExt cx="481825" cy="481825"/>
          </a:xfrm>
        </p:grpSpPr>
        <p:sp>
          <p:nvSpPr>
            <p:cNvPr id="3801" name="Google Shape;3801;p47"/>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2" name="Google Shape;3802;p47"/>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03" name="Google Shape;3803;p47"/>
          <p:cNvGrpSpPr/>
          <p:nvPr/>
        </p:nvGrpSpPr>
        <p:grpSpPr>
          <a:xfrm>
            <a:off x="2884681" y="2723624"/>
            <a:ext cx="233547" cy="230722"/>
            <a:chOff x="3858100" y="1435075"/>
            <a:chExt cx="487775" cy="481875"/>
          </a:xfrm>
        </p:grpSpPr>
        <p:sp>
          <p:nvSpPr>
            <p:cNvPr id="3804" name="Google Shape;3804;p47"/>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5" name="Google Shape;3805;p47"/>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6" name="Google Shape;3806;p47"/>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7" name="Google Shape;3807;p47"/>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08" name="Google Shape;3808;p47"/>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09" name="Google Shape;3809;p47"/>
          <p:cNvGrpSpPr/>
          <p:nvPr/>
        </p:nvGrpSpPr>
        <p:grpSpPr>
          <a:xfrm>
            <a:off x="3170345" y="2723636"/>
            <a:ext cx="230698" cy="230698"/>
            <a:chOff x="4456875" y="1435075"/>
            <a:chExt cx="481825" cy="481825"/>
          </a:xfrm>
        </p:grpSpPr>
        <p:sp>
          <p:nvSpPr>
            <p:cNvPr id="3810" name="Google Shape;3810;p47"/>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1" name="Google Shape;3811;p47"/>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2" name="Google Shape;3812;p47"/>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3" name="Google Shape;3813;p47"/>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4" name="Google Shape;3814;p47"/>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5" name="Google Shape;3815;p47"/>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6" name="Google Shape;3816;p47"/>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7" name="Google Shape;3817;p47"/>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8" name="Google Shape;3818;p47"/>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19" name="Google Shape;3819;p47"/>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0" name="Google Shape;3820;p47"/>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1" name="Google Shape;3821;p47"/>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2" name="Google Shape;3822;p47"/>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3" name="Google Shape;3823;p47"/>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4" name="Google Shape;3824;p47"/>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5" name="Google Shape;3825;p47"/>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6" name="Google Shape;3826;p47"/>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7" name="Google Shape;3827;p47"/>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28" name="Google Shape;3828;p47"/>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29" name="Google Shape;3829;p47"/>
          <p:cNvGrpSpPr/>
          <p:nvPr/>
        </p:nvGrpSpPr>
        <p:grpSpPr>
          <a:xfrm>
            <a:off x="3456626" y="2723630"/>
            <a:ext cx="232960" cy="230710"/>
            <a:chOff x="5049725" y="1435050"/>
            <a:chExt cx="486550" cy="481850"/>
          </a:xfrm>
        </p:grpSpPr>
        <p:sp>
          <p:nvSpPr>
            <p:cNvPr id="3830" name="Google Shape;3830;p47"/>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1" name="Google Shape;3831;p47"/>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2" name="Google Shape;3832;p47"/>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3" name="Google Shape;3833;p47"/>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34" name="Google Shape;3834;p47"/>
          <p:cNvGrpSpPr/>
          <p:nvPr/>
        </p:nvGrpSpPr>
        <p:grpSpPr>
          <a:xfrm>
            <a:off x="3739208" y="2723636"/>
            <a:ext cx="230770" cy="230698"/>
            <a:chOff x="5642475" y="1435075"/>
            <a:chExt cx="481975" cy="481825"/>
          </a:xfrm>
        </p:grpSpPr>
        <p:sp>
          <p:nvSpPr>
            <p:cNvPr id="3835" name="Google Shape;3835;p47"/>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6" name="Google Shape;3836;p47"/>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37" name="Google Shape;3837;p47"/>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38" name="Google Shape;3838;p47"/>
          <p:cNvGrpSpPr/>
          <p:nvPr/>
        </p:nvGrpSpPr>
        <p:grpSpPr>
          <a:xfrm>
            <a:off x="4021065" y="2723630"/>
            <a:ext cx="233762" cy="230710"/>
            <a:chOff x="6232000" y="1435050"/>
            <a:chExt cx="488225" cy="481850"/>
          </a:xfrm>
        </p:grpSpPr>
        <p:sp>
          <p:nvSpPr>
            <p:cNvPr id="3839" name="Google Shape;3839;p47"/>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0" name="Google Shape;3840;p47"/>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1" name="Google Shape;3841;p47"/>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2" name="Google Shape;3842;p47"/>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3" name="Google Shape;3843;p47"/>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44" name="Google Shape;3844;p47"/>
          <p:cNvGrpSpPr/>
          <p:nvPr/>
        </p:nvGrpSpPr>
        <p:grpSpPr>
          <a:xfrm>
            <a:off x="1478302" y="3004925"/>
            <a:ext cx="203957" cy="229704"/>
            <a:chOff x="924450" y="2028975"/>
            <a:chExt cx="425975" cy="479750"/>
          </a:xfrm>
        </p:grpSpPr>
        <p:sp>
          <p:nvSpPr>
            <p:cNvPr id="3845" name="Google Shape;3845;p47"/>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6" name="Google Shape;3846;p47"/>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47" name="Google Shape;3847;p47"/>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48" name="Google Shape;3848;p47"/>
          <p:cNvGrpSpPr/>
          <p:nvPr/>
        </p:nvGrpSpPr>
        <p:grpSpPr>
          <a:xfrm>
            <a:off x="2030813" y="3018391"/>
            <a:ext cx="230734" cy="202772"/>
            <a:chOff x="2085450" y="2057100"/>
            <a:chExt cx="481900" cy="423500"/>
          </a:xfrm>
        </p:grpSpPr>
        <p:sp>
          <p:nvSpPr>
            <p:cNvPr id="3849" name="Google Shape;3849;p47"/>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0" name="Google Shape;3850;p47"/>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1" name="Google Shape;3851;p47"/>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52" name="Google Shape;3852;p47"/>
          <p:cNvGrpSpPr/>
          <p:nvPr/>
        </p:nvGrpSpPr>
        <p:grpSpPr>
          <a:xfrm>
            <a:off x="2321816" y="3034198"/>
            <a:ext cx="230734" cy="171159"/>
            <a:chOff x="2678275" y="2090100"/>
            <a:chExt cx="481900" cy="357475"/>
          </a:xfrm>
        </p:grpSpPr>
        <p:sp>
          <p:nvSpPr>
            <p:cNvPr id="3853" name="Google Shape;3853;p47"/>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4" name="Google Shape;3854;p47"/>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5" name="Google Shape;3855;p47"/>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6" name="Google Shape;3856;p47"/>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57" name="Google Shape;3857;p47"/>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58" name="Google Shape;3858;p47"/>
          <p:cNvGrpSpPr/>
          <p:nvPr/>
        </p:nvGrpSpPr>
        <p:grpSpPr>
          <a:xfrm>
            <a:off x="2646323" y="3042493"/>
            <a:ext cx="149158" cy="154569"/>
            <a:chOff x="3357325" y="2093500"/>
            <a:chExt cx="311525" cy="322825"/>
          </a:xfrm>
        </p:grpSpPr>
        <p:sp>
          <p:nvSpPr>
            <p:cNvPr id="3859" name="Google Shape;3859;p47"/>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0" name="Google Shape;3860;p47"/>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1" name="Google Shape;3861;p47"/>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862" name="Google Shape;3862;p47"/>
          <p:cNvSpPr/>
          <p:nvPr/>
        </p:nvSpPr>
        <p:spPr>
          <a:xfrm>
            <a:off x="2887926" y="3012344"/>
            <a:ext cx="226903" cy="214766"/>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863" name="Google Shape;3863;p47"/>
          <p:cNvGrpSpPr/>
          <p:nvPr/>
        </p:nvGrpSpPr>
        <p:grpSpPr>
          <a:xfrm>
            <a:off x="3186385" y="3004428"/>
            <a:ext cx="198618" cy="230698"/>
            <a:chOff x="4492800" y="2027925"/>
            <a:chExt cx="414825" cy="481825"/>
          </a:xfrm>
        </p:grpSpPr>
        <p:sp>
          <p:nvSpPr>
            <p:cNvPr id="3864" name="Google Shape;3864;p47"/>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5" name="Google Shape;3865;p47"/>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66" name="Google Shape;3866;p47"/>
          <p:cNvGrpSpPr/>
          <p:nvPr/>
        </p:nvGrpSpPr>
        <p:grpSpPr>
          <a:xfrm>
            <a:off x="3457775" y="3004423"/>
            <a:ext cx="230662" cy="230710"/>
            <a:chOff x="5049725" y="2027900"/>
            <a:chExt cx="481750" cy="481850"/>
          </a:xfrm>
        </p:grpSpPr>
        <p:sp>
          <p:nvSpPr>
            <p:cNvPr id="3867" name="Google Shape;3867;p47"/>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8" name="Google Shape;3868;p47"/>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69" name="Google Shape;3869;p47"/>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0" name="Google Shape;3870;p47"/>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1" name="Google Shape;3871;p47"/>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2" name="Google Shape;3872;p47"/>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3" name="Google Shape;3873;p47"/>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4" name="Google Shape;3874;p47"/>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75" name="Google Shape;3875;p47"/>
          <p:cNvGrpSpPr/>
          <p:nvPr/>
        </p:nvGrpSpPr>
        <p:grpSpPr>
          <a:xfrm>
            <a:off x="3779828" y="3004482"/>
            <a:ext cx="149529" cy="230590"/>
            <a:chOff x="5726350" y="2028150"/>
            <a:chExt cx="312300" cy="481600"/>
          </a:xfrm>
        </p:grpSpPr>
        <p:sp>
          <p:nvSpPr>
            <p:cNvPr id="3876" name="Google Shape;3876;p47"/>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7" name="Google Shape;3877;p47"/>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78" name="Google Shape;3878;p47"/>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79" name="Google Shape;3879;p47"/>
          <p:cNvGrpSpPr/>
          <p:nvPr/>
        </p:nvGrpSpPr>
        <p:grpSpPr>
          <a:xfrm>
            <a:off x="4024764" y="3006595"/>
            <a:ext cx="226365" cy="226365"/>
            <a:chOff x="6239925" y="2032450"/>
            <a:chExt cx="472775" cy="472775"/>
          </a:xfrm>
        </p:grpSpPr>
        <p:sp>
          <p:nvSpPr>
            <p:cNvPr id="3880" name="Google Shape;3880;p47"/>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1" name="Google Shape;3881;p47"/>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82" name="Google Shape;3882;p47"/>
          <p:cNvGrpSpPr/>
          <p:nvPr/>
        </p:nvGrpSpPr>
        <p:grpSpPr>
          <a:xfrm>
            <a:off x="4330172" y="2205605"/>
            <a:ext cx="227562" cy="126092"/>
            <a:chOff x="903075" y="2730000"/>
            <a:chExt cx="475275" cy="263350"/>
          </a:xfrm>
        </p:grpSpPr>
        <p:sp>
          <p:nvSpPr>
            <p:cNvPr id="3883" name="Google Shape;3883;p47"/>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4" name="Google Shape;3884;p47"/>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5" name="Google Shape;3885;p47"/>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86" name="Google Shape;3886;p47"/>
          <p:cNvGrpSpPr/>
          <p:nvPr/>
        </p:nvGrpSpPr>
        <p:grpSpPr>
          <a:xfrm>
            <a:off x="1749075" y="3004428"/>
            <a:ext cx="230698" cy="230698"/>
            <a:chOff x="1492675" y="2027925"/>
            <a:chExt cx="481825" cy="481825"/>
          </a:xfrm>
        </p:grpSpPr>
        <p:sp>
          <p:nvSpPr>
            <p:cNvPr id="3887" name="Google Shape;3887;p47"/>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8" name="Google Shape;3888;p47"/>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89" name="Google Shape;3889;p47"/>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0" name="Google Shape;3890;p47"/>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1" name="Google Shape;3891;p47"/>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892" name="Google Shape;3892;p47"/>
          <p:cNvGrpSpPr/>
          <p:nvPr/>
        </p:nvGrpSpPr>
        <p:grpSpPr>
          <a:xfrm>
            <a:off x="4623101" y="2153302"/>
            <a:ext cx="230698" cy="230698"/>
            <a:chOff x="1492675" y="2620775"/>
            <a:chExt cx="481825" cy="481825"/>
          </a:xfrm>
        </p:grpSpPr>
        <p:sp>
          <p:nvSpPr>
            <p:cNvPr id="3893" name="Google Shape;3893;p47"/>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4" name="Google Shape;3894;p47"/>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895" name="Google Shape;3895;p47"/>
          <p:cNvSpPr/>
          <p:nvPr/>
        </p:nvSpPr>
        <p:spPr>
          <a:xfrm>
            <a:off x="4895078" y="2153237"/>
            <a:ext cx="239711" cy="230698"/>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896" name="Google Shape;3896;p47"/>
          <p:cNvGrpSpPr/>
          <p:nvPr/>
        </p:nvGrpSpPr>
        <p:grpSpPr>
          <a:xfrm>
            <a:off x="5183268" y="2164171"/>
            <a:ext cx="226843" cy="208960"/>
            <a:chOff x="2682350" y="2643425"/>
            <a:chExt cx="473775" cy="436425"/>
          </a:xfrm>
        </p:grpSpPr>
        <p:sp>
          <p:nvSpPr>
            <p:cNvPr id="3897" name="Google Shape;3897;p47"/>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8" name="Google Shape;3898;p47"/>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899" name="Google Shape;3899;p47"/>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0" name="Google Shape;3900;p47"/>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1" name="Google Shape;3901;p47"/>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2" name="Google Shape;3902;p47"/>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3" name="Google Shape;3903;p47"/>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04" name="Google Shape;3904;p47"/>
          <p:cNvGrpSpPr/>
          <p:nvPr/>
        </p:nvGrpSpPr>
        <p:grpSpPr>
          <a:xfrm>
            <a:off x="5499808" y="2153302"/>
            <a:ext cx="162205" cy="230698"/>
            <a:chOff x="3342725" y="2620775"/>
            <a:chExt cx="338775" cy="481825"/>
          </a:xfrm>
        </p:grpSpPr>
        <p:sp>
          <p:nvSpPr>
            <p:cNvPr id="3905" name="Google Shape;3905;p47"/>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6" name="Google Shape;3906;p47"/>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07" name="Google Shape;3907;p47"/>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08" name="Google Shape;3908;p47"/>
          <p:cNvGrpSpPr/>
          <p:nvPr/>
        </p:nvGrpSpPr>
        <p:grpSpPr>
          <a:xfrm>
            <a:off x="5767565" y="2153302"/>
            <a:ext cx="189246" cy="230698"/>
            <a:chOff x="3907325" y="2620775"/>
            <a:chExt cx="395250" cy="481825"/>
          </a:xfrm>
        </p:grpSpPr>
        <p:sp>
          <p:nvSpPr>
            <p:cNvPr id="3909" name="Google Shape;3909;p47"/>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0" name="Google Shape;3910;p47"/>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1" name="Google Shape;3911;p47"/>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2" name="Google Shape;3912;p47"/>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13" name="Google Shape;3913;p47"/>
          <p:cNvGrpSpPr/>
          <p:nvPr/>
        </p:nvGrpSpPr>
        <p:grpSpPr>
          <a:xfrm>
            <a:off x="6034939" y="2160514"/>
            <a:ext cx="230698" cy="216274"/>
            <a:chOff x="4456875" y="2635825"/>
            <a:chExt cx="481825" cy="451700"/>
          </a:xfrm>
        </p:grpSpPr>
        <p:sp>
          <p:nvSpPr>
            <p:cNvPr id="3914" name="Google Shape;3914;p47"/>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5" name="Google Shape;3915;p47"/>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6" name="Google Shape;3916;p47"/>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7" name="Google Shape;3917;p47"/>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8" name="Google Shape;3918;p47"/>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19" name="Google Shape;3919;p47"/>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20" name="Google Shape;3920;p47"/>
          <p:cNvGrpSpPr/>
          <p:nvPr/>
        </p:nvGrpSpPr>
        <p:grpSpPr>
          <a:xfrm>
            <a:off x="6323895" y="2160514"/>
            <a:ext cx="230698" cy="216274"/>
            <a:chOff x="5049725" y="2635825"/>
            <a:chExt cx="481825" cy="451700"/>
          </a:xfrm>
        </p:grpSpPr>
        <p:sp>
          <p:nvSpPr>
            <p:cNvPr id="3921" name="Google Shape;3921;p47"/>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2" name="Google Shape;3922;p47"/>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3" name="Google Shape;3923;p47"/>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24" name="Google Shape;3924;p47"/>
          <p:cNvGrpSpPr/>
          <p:nvPr/>
        </p:nvGrpSpPr>
        <p:grpSpPr>
          <a:xfrm>
            <a:off x="6604855" y="2153601"/>
            <a:ext cx="230231" cy="230099"/>
            <a:chOff x="5643000" y="2621375"/>
            <a:chExt cx="480850" cy="480575"/>
          </a:xfrm>
        </p:grpSpPr>
        <p:sp>
          <p:nvSpPr>
            <p:cNvPr id="3925" name="Google Shape;3925;p47"/>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6" name="Google Shape;3926;p47"/>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7" name="Google Shape;3927;p47"/>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8" name="Google Shape;3928;p47"/>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29" name="Google Shape;3929;p47"/>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0" name="Google Shape;3930;p47"/>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1" name="Google Shape;3931;p47"/>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32" name="Google Shape;3932;p47"/>
          <p:cNvGrpSpPr/>
          <p:nvPr/>
        </p:nvGrpSpPr>
        <p:grpSpPr>
          <a:xfrm>
            <a:off x="6890046" y="2153302"/>
            <a:ext cx="230770" cy="230698"/>
            <a:chOff x="6235250" y="2620775"/>
            <a:chExt cx="481975" cy="481825"/>
          </a:xfrm>
        </p:grpSpPr>
        <p:sp>
          <p:nvSpPr>
            <p:cNvPr id="3933" name="Google Shape;3933;p47"/>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4" name="Google Shape;3934;p47"/>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5" name="Google Shape;3935;p47"/>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6" name="Google Shape;3936;p47"/>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37" name="Google Shape;3937;p47"/>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38" name="Google Shape;3938;p47"/>
          <p:cNvSpPr/>
          <p:nvPr/>
        </p:nvSpPr>
        <p:spPr>
          <a:xfrm>
            <a:off x="4326623" y="2448089"/>
            <a:ext cx="234624" cy="217806"/>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39" name="Google Shape;3939;p47"/>
          <p:cNvGrpSpPr/>
          <p:nvPr/>
        </p:nvGrpSpPr>
        <p:grpSpPr>
          <a:xfrm>
            <a:off x="4622474" y="2441724"/>
            <a:ext cx="231955" cy="230698"/>
            <a:chOff x="1535000" y="3223325"/>
            <a:chExt cx="484450" cy="481825"/>
          </a:xfrm>
        </p:grpSpPr>
        <p:sp>
          <p:nvSpPr>
            <p:cNvPr id="3940" name="Google Shape;3940;p47"/>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1" name="Google Shape;3941;p47"/>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2" name="Google Shape;3942;p47"/>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43" name="Google Shape;3943;p47"/>
          <p:cNvGrpSpPr/>
          <p:nvPr/>
        </p:nvGrpSpPr>
        <p:grpSpPr>
          <a:xfrm>
            <a:off x="4899627" y="2465729"/>
            <a:ext cx="230698" cy="182686"/>
            <a:chOff x="2085525" y="3263750"/>
            <a:chExt cx="481825" cy="381550"/>
          </a:xfrm>
        </p:grpSpPr>
        <p:sp>
          <p:nvSpPr>
            <p:cNvPr id="3944" name="Google Shape;3944;p47"/>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5" name="Google Shape;3945;p47"/>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46" name="Google Shape;3946;p47"/>
          <p:cNvSpPr/>
          <p:nvPr/>
        </p:nvSpPr>
        <p:spPr>
          <a:xfrm>
            <a:off x="5181287" y="2487528"/>
            <a:ext cx="230698" cy="138924"/>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47" name="Google Shape;3947;p47"/>
          <p:cNvGrpSpPr/>
          <p:nvPr/>
        </p:nvGrpSpPr>
        <p:grpSpPr>
          <a:xfrm>
            <a:off x="5465239" y="2441717"/>
            <a:ext cx="231344" cy="230710"/>
            <a:chOff x="3270450" y="3213625"/>
            <a:chExt cx="483175" cy="481850"/>
          </a:xfrm>
        </p:grpSpPr>
        <p:sp>
          <p:nvSpPr>
            <p:cNvPr id="3948" name="Google Shape;3948;p47"/>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49" name="Google Shape;3949;p47"/>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50" name="Google Shape;3950;p47"/>
          <p:cNvGrpSpPr/>
          <p:nvPr/>
        </p:nvGrpSpPr>
        <p:grpSpPr>
          <a:xfrm>
            <a:off x="5804750" y="2441723"/>
            <a:ext cx="114876" cy="230698"/>
            <a:chOff x="3984950" y="3213600"/>
            <a:chExt cx="239925" cy="481825"/>
          </a:xfrm>
        </p:grpSpPr>
        <p:sp>
          <p:nvSpPr>
            <p:cNvPr id="3951" name="Google Shape;3951;p47"/>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2" name="Google Shape;3952;p47"/>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953" name="Google Shape;3953;p47"/>
          <p:cNvSpPr/>
          <p:nvPr/>
        </p:nvSpPr>
        <p:spPr>
          <a:xfrm>
            <a:off x="6034832" y="2441644"/>
            <a:ext cx="230734" cy="230698"/>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4" name="Google Shape;3954;p47"/>
          <p:cNvSpPr/>
          <p:nvPr/>
        </p:nvSpPr>
        <p:spPr>
          <a:xfrm>
            <a:off x="6323794" y="2455145"/>
            <a:ext cx="230698" cy="203693"/>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3955" name="Google Shape;3955;p47"/>
          <p:cNvGrpSpPr/>
          <p:nvPr/>
        </p:nvGrpSpPr>
        <p:grpSpPr>
          <a:xfrm>
            <a:off x="6599193" y="2461911"/>
            <a:ext cx="241555" cy="190323"/>
            <a:chOff x="5629975" y="3255775"/>
            <a:chExt cx="504500" cy="397500"/>
          </a:xfrm>
        </p:grpSpPr>
        <p:sp>
          <p:nvSpPr>
            <p:cNvPr id="3956" name="Google Shape;3956;p47"/>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7" name="Google Shape;3957;p47"/>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8" name="Google Shape;3958;p47"/>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59" name="Google Shape;3959;p47"/>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0" name="Google Shape;3960;p47"/>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61" name="Google Shape;3961;p47"/>
          <p:cNvGrpSpPr/>
          <p:nvPr/>
        </p:nvGrpSpPr>
        <p:grpSpPr>
          <a:xfrm>
            <a:off x="6889741" y="2461983"/>
            <a:ext cx="231380" cy="190179"/>
            <a:chOff x="6234950" y="3255925"/>
            <a:chExt cx="483250" cy="397200"/>
          </a:xfrm>
        </p:grpSpPr>
        <p:sp>
          <p:nvSpPr>
            <p:cNvPr id="3962" name="Google Shape;3962;p47"/>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3" name="Google Shape;3963;p47"/>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4" name="Google Shape;3964;p47"/>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5" name="Google Shape;3965;p47"/>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6" name="Google Shape;3966;p47"/>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67" name="Google Shape;3967;p47"/>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68" name="Google Shape;3968;p47"/>
          <p:cNvGrpSpPr/>
          <p:nvPr/>
        </p:nvGrpSpPr>
        <p:grpSpPr>
          <a:xfrm>
            <a:off x="4335816" y="2723695"/>
            <a:ext cx="216274" cy="230698"/>
            <a:chOff x="914900" y="3806450"/>
            <a:chExt cx="451700" cy="481825"/>
          </a:xfrm>
        </p:grpSpPr>
        <p:sp>
          <p:nvSpPr>
            <p:cNvPr id="3969" name="Google Shape;3969;p47"/>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0" name="Google Shape;3970;p47"/>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1" name="Google Shape;3971;p47"/>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2" name="Google Shape;3972;p47"/>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3" name="Google Shape;3973;p47"/>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74" name="Google Shape;3974;p47"/>
          <p:cNvGrpSpPr/>
          <p:nvPr/>
        </p:nvGrpSpPr>
        <p:grpSpPr>
          <a:xfrm>
            <a:off x="4620689" y="2723569"/>
            <a:ext cx="235522" cy="230949"/>
            <a:chOff x="1490050" y="3805975"/>
            <a:chExt cx="491900" cy="482350"/>
          </a:xfrm>
        </p:grpSpPr>
        <p:sp>
          <p:nvSpPr>
            <p:cNvPr id="3975" name="Google Shape;3975;p47"/>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6" name="Google Shape;3976;p47"/>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7" name="Google Shape;3977;p47"/>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78" name="Google Shape;3978;p47"/>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79" name="Google Shape;3979;p47"/>
          <p:cNvGrpSpPr/>
          <p:nvPr/>
        </p:nvGrpSpPr>
        <p:grpSpPr>
          <a:xfrm>
            <a:off x="4908927" y="2723695"/>
            <a:ext cx="212096" cy="230698"/>
            <a:chOff x="2104275" y="3806450"/>
            <a:chExt cx="442975" cy="481825"/>
          </a:xfrm>
        </p:grpSpPr>
        <p:sp>
          <p:nvSpPr>
            <p:cNvPr id="3980" name="Google Shape;3980;p47"/>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1" name="Google Shape;3981;p47"/>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82" name="Google Shape;3982;p47"/>
          <p:cNvGrpSpPr/>
          <p:nvPr/>
        </p:nvGrpSpPr>
        <p:grpSpPr>
          <a:xfrm>
            <a:off x="5196925" y="2723695"/>
            <a:ext cx="199528" cy="230698"/>
            <a:chOff x="2710875" y="3806450"/>
            <a:chExt cx="416725" cy="481825"/>
          </a:xfrm>
        </p:grpSpPr>
        <p:sp>
          <p:nvSpPr>
            <p:cNvPr id="3983" name="Google Shape;3983;p47"/>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4" name="Google Shape;3984;p47"/>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85" name="Google Shape;3985;p47"/>
          <p:cNvGrpSpPr/>
          <p:nvPr/>
        </p:nvGrpSpPr>
        <p:grpSpPr>
          <a:xfrm>
            <a:off x="5465562" y="2751196"/>
            <a:ext cx="230698" cy="175696"/>
            <a:chOff x="3271200" y="3863875"/>
            <a:chExt cx="481825" cy="366950"/>
          </a:xfrm>
        </p:grpSpPr>
        <p:sp>
          <p:nvSpPr>
            <p:cNvPr id="3986" name="Google Shape;3986;p47"/>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87" name="Google Shape;3987;p47"/>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88" name="Google Shape;3988;p47"/>
          <p:cNvGrpSpPr/>
          <p:nvPr/>
        </p:nvGrpSpPr>
        <p:grpSpPr>
          <a:xfrm>
            <a:off x="5761706" y="2723850"/>
            <a:ext cx="200964" cy="230387"/>
            <a:chOff x="3895050" y="3806775"/>
            <a:chExt cx="419725" cy="481175"/>
          </a:xfrm>
        </p:grpSpPr>
        <p:sp>
          <p:nvSpPr>
            <p:cNvPr id="3989" name="Google Shape;3989;p47"/>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0" name="Google Shape;3990;p47"/>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91" name="Google Shape;3991;p47"/>
          <p:cNvGrpSpPr/>
          <p:nvPr/>
        </p:nvGrpSpPr>
        <p:grpSpPr>
          <a:xfrm>
            <a:off x="6035945" y="2723701"/>
            <a:ext cx="228687" cy="230686"/>
            <a:chOff x="4464775" y="3806475"/>
            <a:chExt cx="477625" cy="481800"/>
          </a:xfrm>
        </p:grpSpPr>
        <p:sp>
          <p:nvSpPr>
            <p:cNvPr id="3992" name="Google Shape;3992;p47"/>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3" name="Google Shape;3993;p47"/>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4" name="Google Shape;3994;p47"/>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5" name="Google Shape;3995;p47"/>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6" name="Google Shape;3996;p47"/>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997" name="Google Shape;3997;p47"/>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3998" name="Google Shape;3998;p47"/>
          <p:cNvGrpSpPr/>
          <p:nvPr/>
        </p:nvGrpSpPr>
        <p:grpSpPr>
          <a:xfrm>
            <a:off x="6323895" y="2723695"/>
            <a:ext cx="230698" cy="230698"/>
            <a:chOff x="5049725" y="3806450"/>
            <a:chExt cx="481825" cy="481825"/>
          </a:xfrm>
        </p:grpSpPr>
        <p:sp>
          <p:nvSpPr>
            <p:cNvPr id="3999" name="Google Shape;3999;p47"/>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0" name="Google Shape;4000;p47"/>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1" name="Google Shape;4001;p47"/>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02" name="Google Shape;4002;p47"/>
          <p:cNvGrpSpPr/>
          <p:nvPr/>
        </p:nvGrpSpPr>
        <p:grpSpPr>
          <a:xfrm>
            <a:off x="6604621" y="2723695"/>
            <a:ext cx="230698" cy="230698"/>
            <a:chOff x="5651375" y="3806450"/>
            <a:chExt cx="481825" cy="481825"/>
          </a:xfrm>
        </p:grpSpPr>
        <p:sp>
          <p:nvSpPr>
            <p:cNvPr id="4003" name="Google Shape;4003;p47"/>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4" name="Google Shape;4004;p47"/>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5" name="Google Shape;4005;p47"/>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6" name="Google Shape;4006;p47"/>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07" name="Google Shape;4007;p47"/>
          <p:cNvGrpSpPr/>
          <p:nvPr/>
        </p:nvGrpSpPr>
        <p:grpSpPr>
          <a:xfrm>
            <a:off x="6903937" y="2725047"/>
            <a:ext cx="202987" cy="227993"/>
            <a:chOff x="6264300" y="3809300"/>
            <a:chExt cx="423950" cy="476175"/>
          </a:xfrm>
        </p:grpSpPr>
        <p:sp>
          <p:nvSpPr>
            <p:cNvPr id="4008" name="Google Shape;4008;p47"/>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09" name="Google Shape;4009;p47"/>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0" name="Google Shape;4010;p47"/>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11" name="Google Shape;4011;p47"/>
          <p:cNvGrpSpPr/>
          <p:nvPr/>
        </p:nvGrpSpPr>
        <p:grpSpPr>
          <a:xfrm>
            <a:off x="4328155" y="3004481"/>
            <a:ext cx="231596" cy="230710"/>
            <a:chOff x="898875" y="4399275"/>
            <a:chExt cx="483700" cy="481850"/>
          </a:xfrm>
        </p:grpSpPr>
        <p:sp>
          <p:nvSpPr>
            <p:cNvPr id="4012" name="Google Shape;4012;p47"/>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3" name="Google Shape;4013;p47"/>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4" name="Google Shape;4014;p47"/>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5" name="Google Shape;4015;p47"/>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6" name="Google Shape;4016;p47"/>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7" name="Google Shape;4017;p47"/>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8" name="Google Shape;4018;p47"/>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19" name="Google Shape;4019;p47"/>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20" name="Google Shape;4020;p47"/>
          <p:cNvGrpSpPr/>
          <p:nvPr/>
        </p:nvGrpSpPr>
        <p:grpSpPr>
          <a:xfrm>
            <a:off x="4623101" y="3014853"/>
            <a:ext cx="230698" cy="209966"/>
            <a:chOff x="1492675" y="4420975"/>
            <a:chExt cx="481825" cy="438525"/>
          </a:xfrm>
        </p:grpSpPr>
        <p:sp>
          <p:nvSpPr>
            <p:cNvPr id="4021" name="Google Shape;4021;p47"/>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2" name="Google Shape;4022;p47"/>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3" name="Google Shape;4023;p47"/>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4" name="Google Shape;4024;p47"/>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5" name="Google Shape;4025;p47"/>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26" name="Google Shape;4026;p47"/>
          <p:cNvGrpSpPr/>
          <p:nvPr/>
        </p:nvGrpSpPr>
        <p:grpSpPr>
          <a:xfrm>
            <a:off x="4898495" y="3004942"/>
            <a:ext cx="232960" cy="229788"/>
            <a:chOff x="2084100" y="4400250"/>
            <a:chExt cx="486550" cy="479925"/>
          </a:xfrm>
        </p:grpSpPr>
        <p:sp>
          <p:nvSpPr>
            <p:cNvPr id="4027" name="Google Shape;4027;p47"/>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8" name="Google Shape;4028;p47"/>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29" name="Google Shape;4029;p47"/>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0" name="Google Shape;4030;p47"/>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1" name="Google Shape;4031;p47"/>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2" name="Google Shape;4032;p47"/>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33" name="Google Shape;4033;p47"/>
          <p:cNvGrpSpPr/>
          <p:nvPr/>
        </p:nvGrpSpPr>
        <p:grpSpPr>
          <a:xfrm>
            <a:off x="5195310" y="3004499"/>
            <a:ext cx="202760" cy="230674"/>
            <a:chOff x="2707950" y="4399325"/>
            <a:chExt cx="423475" cy="481775"/>
          </a:xfrm>
        </p:grpSpPr>
        <p:sp>
          <p:nvSpPr>
            <p:cNvPr id="4034" name="Google Shape;4034;p47"/>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5" name="Google Shape;4035;p47"/>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6" name="Google Shape;4036;p47"/>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7" name="Google Shape;4037;p47"/>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8" name="Google Shape;4038;p47"/>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39" name="Google Shape;4039;p47"/>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0" name="Google Shape;4040;p47"/>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1" name="Google Shape;4041;p47"/>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2" name="Google Shape;4042;p47"/>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3" name="Google Shape;4043;p47"/>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4" name="Google Shape;4044;p47"/>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5" name="Google Shape;4045;p47"/>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46" name="Google Shape;4046;p47"/>
          <p:cNvGrpSpPr/>
          <p:nvPr/>
        </p:nvGrpSpPr>
        <p:grpSpPr>
          <a:xfrm>
            <a:off x="5487390" y="3004481"/>
            <a:ext cx="187043" cy="230710"/>
            <a:chOff x="3330525" y="4399275"/>
            <a:chExt cx="390650" cy="481850"/>
          </a:xfrm>
        </p:grpSpPr>
        <p:sp>
          <p:nvSpPr>
            <p:cNvPr id="4047" name="Google Shape;4047;p47"/>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8" name="Google Shape;4048;p47"/>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49" name="Google Shape;4049;p47"/>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0" name="Google Shape;4050;p47"/>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1" name="Google Shape;4051;p47"/>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2" name="Google Shape;4052;p47"/>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3" name="Google Shape;4053;p47"/>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54" name="Google Shape;4054;p47"/>
          <p:cNvGrpSpPr/>
          <p:nvPr/>
        </p:nvGrpSpPr>
        <p:grpSpPr>
          <a:xfrm>
            <a:off x="5776076" y="3004487"/>
            <a:ext cx="172224" cy="230698"/>
            <a:chOff x="3938800" y="4399275"/>
            <a:chExt cx="359700" cy="481825"/>
          </a:xfrm>
        </p:grpSpPr>
        <p:sp>
          <p:nvSpPr>
            <p:cNvPr id="4055" name="Google Shape;4055;p47"/>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6" name="Google Shape;4056;p47"/>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7" name="Google Shape;4057;p47"/>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8" name="Google Shape;4058;p47"/>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59" name="Google Shape;4059;p47"/>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60" name="Google Shape;4060;p47"/>
          <p:cNvGrpSpPr/>
          <p:nvPr/>
        </p:nvGrpSpPr>
        <p:grpSpPr>
          <a:xfrm>
            <a:off x="6096214" y="3004487"/>
            <a:ext cx="108149" cy="230698"/>
            <a:chOff x="4584850" y="4399275"/>
            <a:chExt cx="225875" cy="481825"/>
          </a:xfrm>
        </p:grpSpPr>
        <p:sp>
          <p:nvSpPr>
            <p:cNvPr id="4061" name="Google Shape;4061;p47"/>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2" name="Google Shape;4062;p47"/>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063" name="Google Shape;4063;p47"/>
          <p:cNvSpPr/>
          <p:nvPr/>
        </p:nvSpPr>
        <p:spPr>
          <a:xfrm>
            <a:off x="6312567" y="3004426"/>
            <a:ext cx="253154" cy="23060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064" name="Google Shape;4064;p47"/>
          <p:cNvGrpSpPr/>
          <p:nvPr/>
        </p:nvGrpSpPr>
        <p:grpSpPr>
          <a:xfrm>
            <a:off x="6604621" y="3004487"/>
            <a:ext cx="230698" cy="230698"/>
            <a:chOff x="5642550" y="4399275"/>
            <a:chExt cx="481825" cy="481825"/>
          </a:xfrm>
        </p:grpSpPr>
        <p:sp>
          <p:nvSpPr>
            <p:cNvPr id="4065" name="Google Shape;4065;p47"/>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6" name="Google Shape;4066;p47"/>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67" name="Google Shape;4067;p47"/>
          <p:cNvGrpSpPr/>
          <p:nvPr/>
        </p:nvGrpSpPr>
        <p:grpSpPr>
          <a:xfrm>
            <a:off x="6881900" y="3012585"/>
            <a:ext cx="247061" cy="214502"/>
            <a:chOff x="6218300" y="4416175"/>
            <a:chExt cx="516000" cy="448000"/>
          </a:xfrm>
        </p:grpSpPr>
        <p:sp>
          <p:nvSpPr>
            <p:cNvPr id="4068" name="Google Shape;4068;p47"/>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69" name="Google Shape;4069;p47"/>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0" name="Google Shape;4070;p47"/>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71" name="Google Shape;4071;p47"/>
          <p:cNvGrpSpPr/>
          <p:nvPr/>
        </p:nvGrpSpPr>
        <p:grpSpPr>
          <a:xfrm>
            <a:off x="7161095" y="2153361"/>
            <a:ext cx="230698" cy="230698"/>
            <a:chOff x="899850" y="4992125"/>
            <a:chExt cx="481825" cy="481825"/>
          </a:xfrm>
        </p:grpSpPr>
        <p:sp>
          <p:nvSpPr>
            <p:cNvPr id="4072" name="Google Shape;4072;p47"/>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3" name="Google Shape;4073;p47"/>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4" name="Google Shape;4074;p47"/>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75" name="Google Shape;4075;p47"/>
          <p:cNvGrpSpPr/>
          <p:nvPr/>
        </p:nvGrpSpPr>
        <p:grpSpPr>
          <a:xfrm>
            <a:off x="7161106" y="2441767"/>
            <a:ext cx="230698" cy="230698"/>
            <a:chOff x="1492675" y="4992125"/>
            <a:chExt cx="481825" cy="481825"/>
          </a:xfrm>
        </p:grpSpPr>
        <p:sp>
          <p:nvSpPr>
            <p:cNvPr id="4076" name="Google Shape;4076;p47"/>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77" name="Google Shape;4077;p47"/>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78" name="Google Shape;4078;p47"/>
          <p:cNvGrpSpPr/>
          <p:nvPr/>
        </p:nvGrpSpPr>
        <p:grpSpPr>
          <a:xfrm>
            <a:off x="7161118" y="2723724"/>
            <a:ext cx="230698" cy="230698"/>
            <a:chOff x="2085525" y="4992125"/>
            <a:chExt cx="481825" cy="481825"/>
          </a:xfrm>
        </p:grpSpPr>
        <p:sp>
          <p:nvSpPr>
            <p:cNvPr id="4079" name="Google Shape;4079;p47"/>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0" name="Google Shape;4080;p47"/>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81" name="Google Shape;4081;p47"/>
          <p:cNvGrpSpPr/>
          <p:nvPr/>
        </p:nvGrpSpPr>
        <p:grpSpPr>
          <a:xfrm>
            <a:off x="7449623" y="2153361"/>
            <a:ext cx="230698" cy="230698"/>
            <a:chOff x="2678350" y="4992125"/>
            <a:chExt cx="481825" cy="481825"/>
          </a:xfrm>
        </p:grpSpPr>
        <p:sp>
          <p:nvSpPr>
            <p:cNvPr id="4082" name="Google Shape;4082;p47"/>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3" name="Google Shape;4083;p47"/>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4" name="Google Shape;4084;p47"/>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85" name="Google Shape;4085;p47"/>
          <p:cNvGrpSpPr/>
          <p:nvPr/>
        </p:nvGrpSpPr>
        <p:grpSpPr>
          <a:xfrm>
            <a:off x="7161142" y="3004502"/>
            <a:ext cx="230698" cy="230698"/>
            <a:chOff x="3271200" y="4992125"/>
            <a:chExt cx="481825" cy="481825"/>
          </a:xfrm>
        </p:grpSpPr>
        <p:sp>
          <p:nvSpPr>
            <p:cNvPr id="4086" name="Google Shape;4086;p47"/>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7" name="Google Shape;4087;p47"/>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88" name="Google Shape;4088;p47"/>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89" name="Google Shape;4089;p47"/>
          <p:cNvGrpSpPr/>
          <p:nvPr/>
        </p:nvGrpSpPr>
        <p:grpSpPr>
          <a:xfrm>
            <a:off x="7449593" y="2442468"/>
            <a:ext cx="230806" cy="229297"/>
            <a:chOff x="3863900" y="4993625"/>
            <a:chExt cx="482050" cy="478900"/>
          </a:xfrm>
        </p:grpSpPr>
        <p:sp>
          <p:nvSpPr>
            <p:cNvPr id="4090" name="Google Shape;4090;p47"/>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1" name="Google Shape;4091;p47"/>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2" name="Google Shape;4092;p47"/>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3" name="Google Shape;4093;p47"/>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94" name="Google Shape;4094;p47"/>
          <p:cNvGrpSpPr/>
          <p:nvPr/>
        </p:nvGrpSpPr>
        <p:grpSpPr>
          <a:xfrm>
            <a:off x="7449605" y="2724424"/>
            <a:ext cx="230806" cy="229297"/>
            <a:chOff x="4456725" y="4993625"/>
            <a:chExt cx="482050" cy="478900"/>
          </a:xfrm>
        </p:grpSpPr>
        <p:sp>
          <p:nvSpPr>
            <p:cNvPr id="4095" name="Google Shape;4095;p47"/>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6" name="Google Shape;4096;p47"/>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7" name="Google Shape;4097;p47"/>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098" name="Google Shape;4098;p47"/>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099" name="Google Shape;4099;p47"/>
          <p:cNvGrpSpPr/>
          <p:nvPr/>
        </p:nvGrpSpPr>
        <p:grpSpPr>
          <a:xfrm>
            <a:off x="7449617" y="3005196"/>
            <a:ext cx="230806" cy="229309"/>
            <a:chOff x="5049575" y="4993600"/>
            <a:chExt cx="482050" cy="478925"/>
          </a:xfrm>
        </p:grpSpPr>
        <p:sp>
          <p:nvSpPr>
            <p:cNvPr id="4100" name="Google Shape;4100;p47"/>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1" name="Google Shape;4101;p47"/>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2" name="Google Shape;4102;p47"/>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3" name="Google Shape;4103;p47"/>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04" name="Google Shape;4104;p47"/>
          <p:cNvGrpSpPr/>
          <p:nvPr/>
        </p:nvGrpSpPr>
        <p:grpSpPr>
          <a:xfrm>
            <a:off x="1464620" y="3389882"/>
            <a:ext cx="231320" cy="203310"/>
            <a:chOff x="892750" y="267400"/>
            <a:chExt cx="483125" cy="424625"/>
          </a:xfrm>
        </p:grpSpPr>
        <p:sp>
          <p:nvSpPr>
            <p:cNvPr id="4105" name="Google Shape;4105;p4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6" name="Google Shape;4106;p4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07" name="Google Shape;4107;p4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08" name="Google Shape;4108;p47"/>
          <p:cNvGrpSpPr/>
          <p:nvPr/>
        </p:nvGrpSpPr>
        <p:grpSpPr>
          <a:xfrm>
            <a:off x="1762763" y="3375865"/>
            <a:ext cx="203322" cy="231344"/>
            <a:chOff x="1516475" y="238075"/>
            <a:chExt cx="424650" cy="483175"/>
          </a:xfrm>
        </p:grpSpPr>
        <p:sp>
          <p:nvSpPr>
            <p:cNvPr id="4109" name="Google Shape;4109;p4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0" name="Google Shape;4110;p4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11" name="Google Shape;4111;p47"/>
          <p:cNvGrpSpPr/>
          <p:nvPr/>
        </p:nvGrpSpPr>
        <p:grpSpPr>
          <a:xfrm>
            <a:off x="2030071" y="3430538"/>
            <a:ext cx="232218" cy="121998"/>
            <a:chOff x="2080675" y="352325"/>
            <a:chExt cx="485000" cy="254800"/>
          </a:xfrm>
        </p:grpSpPr>
        <p:sp>
          <p:nvSpPr>
            <p:cNvPr id="4112" name="Google Shape;4112;p4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3" name="Google Shape;4113;p4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14" name="Google Shape;4114;p47"/>
          <p:cNvGrpSpPr/>
          <p:nvPr/>
        </p:nvGrpSpPr>
        <p:grpSpPr>
          <a:xfrm>
            <a:off x="2335521" y="3375877"/>
            <a:ext cx="203322" cy="231320"/>
            <a:chOff x="2705375" y="238125"/>
            <a:chExt cx="424650" cy="483125"/>
          </a:xfrm>
        </p:grpSpPr>
        <p:sp>
          <p:nvSpPr>
            <p:cNvPr id="4115" name="Google Shape;4115;p4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6" name="Google Shape;4116;p4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7" name="Google Shape;4117;p4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18" name="Google Shape;4118;p4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19" name="Google Shape;4119;p47"/>
          <p:cNvGrpSpPr/>
          <p:nvPr/>
        </p:nvGrpSpPr>
        <p:grpSpPr>
          <a:xfrm>
            <a:off x="2618504" y="3376093"/>
            <a:ext cx="204795" cy="230889"/>
            <a:chOff x="3299850" y="238575"/>
            <a:chExt cx="427725" cy="482225"/>
          </a:xfrm>
        </p:grpSpPr>
        <p:sp>
          <p:nvSpPr>
            <p:cNvPr id="4120" name="Google Shape;4120;p4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1" name="Google Shape;4121;p4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2" name="Google Shape;4122;p4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3" name="Google Shape;4123;p4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4" name="Google Shape;4124;p4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25" name="Google Shape;4125;p47"/>
          <p:cNvGrpSpPr/>
          <p:nvPr/>
        </p:nvGrpSpPr>
        <p:grpSpPr>
          <a:xfrm>
            <a:off x="2881617" y="3375877"/>
            <a:ext cx="239675" cy="231320"/>
            <a:chOff x="3857225" y="238125"/>
            <a:chExt cx="500575" cy="483125"/>
          </a:xfrm>
        </p:grpSpPr>
        <p:sp>
          <p:nvSpPr>
            <p:cNvPr id="4126" name="Google Shape;4126;p4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7" name="Google Shape;4127;p4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8" name="Google Shape;4128;p4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29" name="Google Shape;4129;p4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0" name="Google Shape;4130;p4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1" name="Google Shape;4131;p4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2" name="Google Shape;4132;p4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33" name="Google Shape;4133;p47"/>
          <p:cNvSpPr/>
          <p:nvPr/>
        </p:nvSpPr>
        <p:spPr>
          <a:xfrm>
            <a:off x="3165768" y="3375889"/>
            <a:ext cx="239675" cy="231284"/>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34" name="Google Shape;4134;p47"/>
          <p:cNvGrpSpPr/>
          <p:nvPr/>
        </p:nvGrpSpPr>
        <p:grpSpPr>
          <a:xfrm>
            <a:off x="3457440" y="3375895"/>
            <a:ext cx="231332" cy="231284"/>
            <a:chOff x="5053900" y="238200"/>
            <a:chExt cx="483150" cy="483050"/>
          </a:xfrm>
        </p:grpSpPr>
        <p:sp>
          <p:nvSpPr>
            <p:cNvPr id="4135" name="Google Shape;4135;p4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6" name="Google Shape;4136;p4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7" name="Google Shape;4137;p4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38" name="Google Shape;4138;p4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39" name="Google Shape;4139;p47"/>
          <p:cNvGrpSpPr/>
          <p:nvPr/>
        </p:nvGrpSpPr>
        <p:grpSpPr>
          <a:xfrm>
            <a:off x="3738932" y="3375877"/>
            <a:ext cx="231320" cy="231320"/>
            <a:chOff x="5648375" y="238125"/>
            <a:chExt cx="483125" cy="483125"/>
          </a:xfrm>
        </p:grpSpPr>
        <p:sp>
          <p:nvSpPr>
            <p:cNvPr id="4140" name="Google Shape;4140;p4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1" name="Google Shape;4141;p4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2" name="Google Shape;4142;p4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3" name="Google Shape;4143;p4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4" name="Google Shape;4144;p4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5" name="Google Shape;4145;p4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6" name="Google Shape;4146;p4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7" name="Google Shape;4147;p4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8" name="Google Shape;4148;p4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49" name="Google Shape;4149;p4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50" name="Google Shape;4150;p47"/>
          <p:cNvGrpSpPr/>
          <p:nvPr/>
        </p:nvGrpSpPr>
        <p:grpSpPr>
          <a:xfrm>
            <a:off x="4022286" y="3375877"/>
            <a:ext cx="231320" cy="231320"/>
            <a:chOff x="6242825" y="238125"/>
            <a:chExt cx="483125" cy="483125"/>
          </a:xfrm>
        </p:grpSpPr>
        <p:sp>
          <p:nvSpPr>
            <p:cNvPr id="4151" name="Google Shape;4151;p4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2" name="Google Shape;4152;p4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3" name="Google Shape;4153;p4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54" name="Google Shape;4154;p47"/>
          <p:cNvGrpSpPr/>
          <p:nvPr/>
        </p:nvGrpSpPr>
        <p:grpSpPr>
          <a:xfrm>
            <a:off x="1463465" y="3675236"/>
            <a:ext cx="233630" cy="203287"/>
            <a:chOff x="889275" y="861850"/>
            <a:chExt cx="487950" cy="424575"/>
          </a:xfrm>
        </p:grpSpPr>
        <p:sp>
          <p:nvSpPr>
            <p:cNvPr id="4155" name="Google Shape;4155;p4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6" name="Google Shape;4156;p4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7" name="Google Shape;4157;p4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58" name="Google Shape;4158;p4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59" name="Google Shape;4159;p47"/>
          <p:cNvSpPr/>
          <p:nvPr/>
        </p:nvSpPr>
        <p:spPr>
          <a:xfrm>
            <a:off x="1761380" y="3661187"/>
            <a:ext cx="206028" cy="23134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0" name="Google Shape;4160;p47"/>
          <p:cNvSpPr/>
          <p:nvPr/>
        </p:nvSpPr>
        <p:spPr>
          <a:xfrm>
            <a:off x="2030024" y="3661187"/>
            <a:ext cx="232230" cy="23134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61" name="Google Shape;4161;p47"/>
          <p:cNvGrpSpPr/>
          <p:nvPr/>
        </p:nvGrpSpPr>
        <p:grpSpPr>
          <a:xfrm>
            <a:off x="2321523" y="3661220"/>
            <a:ext cx="231320" cy="231320"/>
            <a:chOff x="2676100" y="832575"/>
            <a:chExt cx="483125" cy="483125"/>
          </a:xfrm>
        </p:grpSpPr>
        <p:sp>
          <p:nvSpPr>
            <p:cNvPr id="4162" name="Google Shape;4162;p4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3" name="Google Shape;4163;p4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4" name="Google Shape;4164;p4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65" name="Google Shape;4165;p47"/>
          <p:cNvGrpSpPr/>
          <p:nvPr/>
        </p:nvGrpSpPr>
        <p:grpSpPr>
          <a:xfrm>
            <a:off x="2601351" y="3661220"/>
            <a:ext cx="239101" cy="231320"/>
            <a:chOff x="3270550" y="832575"/>
            <a:chExt cx="499375" cy="483125"/>
          </a:xfrm>
        </p:grpSpPr>
        <p:sp>
          <p:nvSpPr>
            <p:cNvPr id="4166" name="Google Shape;4166;p4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7" name="Google Shape;4167;p4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68" name="Google Shape;4168;p4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69" name="Google Shape;4169;p47"/>
          <p:cNvGrpSpPr/>
          <p:nvPr/>
        </p:nvGrpSpPr>
        <p:grpSpPr>
          <a:xfrm>
            <a:off x="2885789" y="3668450"/>
            <a:ext cx="231332" cy="216860"/>
            <a:chOff x="3865000" y="847675"/>
            <a:chExt cx="483150" cy="452925"/>
          </a:xfrm>
        </p:grpSpPr>
        <p:sp>
          <p:nvSpPr>
            <p:cNvPr id="4170" name="Google Shape;4170;p4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1" name="Google Shape;4171;p4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2" name="Google Shape;4172;p4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3" name="Google Shape;4173;p4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74" name="Google Shape;4174;p47"/>
          <p:cNvGrpSpPr/>
          <p:nvPr/>
        </p:nvGrpSpPr>
        <p:grpSpPr>
          <a:xfrm>
            <a:off x="3168460" y="3675195"/>
            <a:ext cx="234468" cy="203370"/>
            <a:chOff x="4452900" y="861750"/>
            <a:chExt cx="489700" cy="424750"/>
          </a:xfrm>
        </p:grpSpPr>
        <p:sp>
          <p:nvSpPr>
            <p:cNvPr id="4175" name="Google Shape;4175;p4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6" name="Google Shape;4176;p4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77" name="Google Shape;4177;p4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78" name="Google Shape;4178;p47"/>
          <p:cNvGrpSpPr/>
          <p:nvPr/>
        </p:nvGrpSpPr>
        <p:grpSpPr>
          <a:xfrm>
            <a:off x="3452185" y="3661226"/>
            <a:ext cx="241842" cy="231308"/>
            <a:chOff x="5049750" y="832600"/>
            <a:chExt cx="505100" cy="483100"/>
          </a:xfrm>
        </p:grpSpPr>
        <p:sp>
          <p:nvSpPr>
            <p:cNvPr id="4179" name="Google Shape;4179;p4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0" name="Google Shape;4180;p4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81" name="Google Shape;4181;p47"/>
          <p:cNvSpPr/>
          <p:nvPr/>
        </p:nvSpPr>
        <p:spPr>
          <a:xfrm>
            <a:off x="3738299" y="3677950"/>
            <a:ext cx="232362" cy="197816"/>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82" name="Google Shape;4182;p47"/>
          <p:cNvGrpSpPr/>
          <p:nvPr/>
        </p:nvGrpSpPr>
        <p:grpSpPr>
          <a:xfrm>
            <a:off x="4036285" y="3661220"/>
            <a:ext cx="203322" cy="231320"/>
            <a:chOff x="6272100" y="832575"/>
            <a:chExt cx="424650" cy="483125"/>
          </a:xfrm>
        </p:grpSpPr>
        <p:sp>
          <p:nvSpPr>
            <p:cNvPr id="4183" name="Google Shape;4183;p4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4" name="Google Shape;4184;p4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85" name="Google Shape;4185;p47"/>
          <p:cNvGrpSpPr/>
          <p:nvPr/>
        </p:nvGrpSpPr>
        <p:grpSpPr>
          <a:xfrm>
            <a:off x="1464602" y="3946180"/>
            <a:ext cx="231356" cy="231332"/>
            <a:chOff x="893650" y="1428000"/>
            <a:chExt cx="483200" cy="483150"/>
          </a:xfrm>
        </p:grpSpPr>
        <p:sp>
          <p:nvSpPr>
            <p:cNvPr id="4186" name="Google Shape;4186;p4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7" name="Google Shape;4187;p4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8" name="Google Shape;4188;p4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89" name="Google Shape;4189;p4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190" name="Google Shape;4190;p47"/>
          <p:cNvSpPr/>
          <p:nvPr/>
        </p:nvSpPr>
        <p:spPr>
          <a:xfrm>
            <a:off x="1748734" y="3987259"/>
            <a:ext cx="231320" cy="149098"/>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1" name="Google Shape;4191;p47"/>
          <p:cNvSpPr/>
          <p:nvPr/>
        </p:nvSpPr>
        <p:spPr>
          <a:xfrm>
            <a:off x="2025906" y="3946162"/>
            <a:ext cx="240465" cy="231296"/>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192" name="Google Shape;4192;p47"/>
          <p:cNvGrpSpPr/>
          <p:nvPr/>
        </p:nvGrpSpPr>
        <p:grpSpPr>
          <a:xfrm>
            <a:off x="2317219" y="3960233"/>
            <a:ext cx="239927" cy="203227"/>
            <a:chOff x="2676100" y="1456375"/>
            <a:chExt cx="501100" cy="424450"/>
          </a:xfrm>
        </p:grpSpPr>
        <p:sp>
          <p:nvSpPr>
            <p:cNvPr id="4193" name="Google Shape;4193;p4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4" name="Google Shape;4194;p4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5" name="Google Shape;4195;p4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196" name="Google Shape;4196;p47"/>
          <p:cNvGrpSpPr/>
          <p:nvPr/>
        </p:nvGrpSpPr>
        <p:grpSpPr>
          <a:xfrm>
            <a:off x="2605224" y="3946186"/>
            <a:ext cx="231356" cy="231320"/>
            <a:chOff x="3270475" y="1427025"/>
            <a:chExt cx="483200" cy="483125"/>
          </a:xfrm>
        </p:grpSpPr>
        <p:sp>
          <p:nvSpPr>
            <p:cNvPr id="4197" name="Google Shape;4197;p4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8" name="Google Shape;4198;p4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199" name="Google Shape;4199;p4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00" name="Google Shape;4200;p47"/>
          <p:cNvGrpSpPr/>
          <p:nvPr/>
        </p:nvGrpSpPr>
        <p:grpSpPr>
          <a:xfrm>
            <a:off x="2884651" y="3946168"/>
            <a:ext cx="233607" cy="231356"/>
            <a:chOff x="3860250" y="1427025"/>
            <a:chExt cx="487900" cy="483200"/>
          </a:xfrm>
        </p:grpSpPr>
        <p:sp>
          <p:nvSpPr>
            <p:cNvPr id="4201" name="Google Shape;4201;p4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2" name="Google Shape;4202;p4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3" name="Google Shape;4203;p4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04" name="Google Shape;4204;p47"/>
          <p:cNvSpPr/>
          <p:nvPr/>
        </p:nvSpPr>
        <p:spPr>
          <a:xfrm>
            <a:off x="3169921" y="3946150"/>
            <a:ext cx="231368" cy="231320"/>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5" name="Google Shape;4205;p47"/>
          <p:cNvSpPr/>
          <p:nvPr/>
        </p:nvSpPr>
        <p:spPr>
          <a:xfrm>
            <a:off x="3456202" y="3946144"/>
            <a:ext cx="233607" cy="231332"/>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06" name="Google Shape;4206;p47"/>
          <p:cNvGrpSpPr/>
          <p:nvPr/>
        </p:nvGrpSpPr>
        <p:grpSpPr>
          <a:xfrm>
            <a:off x="3738914" y="3946186"/>
            <a:ext cx="231356" cy="231320"/>
            <a:chOff x="5648375" y="1427025"/>
            <a:chExt cx="483200" cy="483125"/>
          </a:xfrm>
        </p:grpSpPr>
        <p:sp>
          <p:nvSpPr>
            <p:cNvPr id="4207" name="Google Shape;4207;p4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08" name="Google Shape;4208;p4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09" name="Google Shape;4209;p47"/>
          <p:cNvGrpSpPr/>
          <p:nvPr/>
        </p:nvGrpSpPr>
        <p:grpSpPr>
          <a:xfrm>
            <a:off x="4020772" y="3946174"/>
            <a:ext cx="234349" cy="231344"/>
            <a:chOff x="6238300" y="1426975"/>
            <a:chExt cx="489450" cy="483175"/>
          </a:xfrm>
        </p:grpSpPr>
        <p:sp>
          <p:nvSpPr>
            <p:cNvPr id="4210" name="Google Shape;4210;p4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1" name="Google Shape;4211;p4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2" name="Google Shape;4212;p4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13" name="Google Shape;4213;p47"/>
          <p:cNvSpPr/>
          <p:nvPr/>
        </p:nvSpPr>
        <p:spPr>
          <a:xfrm>
            <a:off x="1477990" y="4231551"/>
            <a:ext cx="204543" cy="230339"/>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14" name="Google Shape;4214;p47"/>
          <p:cNvGrpSpPr/>
          <p:nvPr/>
        </p:nvGrpSpPr>
        <p:grpSpPr>
          <a:xfrm>
            <a:off x="1748764" y="4231105"/>
            <a:ext cx="231320" cy="231332"/>
            <a:chOff x="1487200" y="2021475"/>
            <a:chExt cx="483125" cy="483150"/>
          </a:xfrm>
        </p:grpSpPr>
        <p:sp>
          <p:nvSpPr>
            <p:cNvPr id="4215" name="Google Shape;4215;p4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6" name="Google Shape;4216;p4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7" name="Google Shape;4217;p4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18" name="Google Shape;4218;p4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19" name="Google Shape;4219;p47"/>
          <p:cNvGrpSpPr/>
          <p:nvPr/>
        </p:nvGrpSpPr>
        <p:grpSpPr>
          <a:xfrm>
            <a:off x="2030520" y="4245116"/>
            <a:ext cx="231320" cy="203310"/>
            <a:chOff x="2081650" y="2050750"/>
            <a:chExt cx="483125" cy="424625"/>
          </a:xfrm>
        </p:grpSpPr>
        <p:sp>
          <p:nvSpPr>
            <p:cNvPr id="4220" name="Google Shape;4220;p4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1" name="Google Shape;4221;p4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2" name="Google Shape;4222;p4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3" name="Google Shape;4223;p4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4" name="Google Shape;4224;p4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5" name="Google Shape;4225;p4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26" name="Google Shape;4226;p47"/>
          <p:cNvGrpSpPr/>
          <p:nvPr/>
        </p:nvGrpSpPr>
        <p:grpSpPr>
          <a:xfrm>
            <a:off x="2321523" y="4260976"/>
            <a:ext cx="231320" cy="171590"/>
            <a:chOff x="2676100" y="2083800"/>
            <a:chExt cx="483125" cy="358375"/>
          </a:xfrm>
        </p:grpSpPr>
        <p:sp>
          <p:nvSpPr>
            <p:cNvPr id="4227" name="Google Shape;4227;p4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28" name="Google Shape;4228;p4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29" name="Google Shape;4229;p47"/>
          <p:cNvGrpSpPr/>
          <p:nvPr/>
        </p:nvGrpSpPr>
        <p:grpSpPr>
          <a:xfrm>
            <a:off x="2610879" y="4237886"/>
            <a:ext cx="220045" cy="217770"/>
            <a:chOff x="3282325" y="2035675"/>
            <a:chExt cx="459575" cy="454825"/>
          </a:xfrm>
        </p:grpSpPr>
        <p:sp>
          <p:nvSpPr>
            <p:cNvPr id="4230" name="Google Shape;4230;p4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1" name="Google Shape;4231;p4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2" name="Google Shape;4232;p4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3" name="Google Shape;4233;p4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34" name="Google Shape;4234;p47"/>
          <p:cNvSpPr/>
          <p:nvPr/>
        </p:nvSpPr>
        <p:spPr>
          <a:xfrm>
            <a:off x="2889027" y="4239044"/>
            <a:ext cx="224701" cy="215352"/>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5" name="Google Shape;4235;p47"/>
          <p:cNvSpPr/>
          <p:nvPr/>
        </p:nvSpPr>
        <p:spPr>
          <a:xfrm>
            <a:off x="3183513" y="4231055"/>
            <a:ext cx="204184" cy="231332"/>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36" name="Google Shape;4236;p47"/>
          <p:cNvGrpSpPr/>
          <p:nvPr/>
        </p:nvGrpSpPr>
        <p:grpSpPr>
          <a:xfrm>
            <a:off x="3457296" y="4231111"/>
            <a:ext cx="231619" cy="231320"/>
            <a:chOff x="5053900" y="2021500"/>
            <a:chExt cx="483750" cy="483125"/>
          </a:xfrm>
        </p:grpSpPr>
        <p:sp>
          <p:nvSpPr>
            <p:cNvPr id="4237" name="Google Shape;4237;p4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8" name="Google Shape;4238;p4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39" name="Google Shape;4239;p4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0" name="Google Shape;4240;p4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1" name="Google Shape;4241;p4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2" name="Google Shape;4242;p4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3" name="Google Shape;4243;p4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4" name="Google Shape;4244;p4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45" name="Google Shape;4245;p47"/>
          <p:cNvSpPr/>
          <p:nvPr/>
        </p:nvSpPr>
        <p:spPr>
          <a:xfrm>
            <a:off x="3779510" y="4231120"/>
            <a:ext cx="149936" cy="231201"/>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46" name="Google Shape;4246;p47"/>
          <p:cNvGrpSpPr/>
          <p:nvPr/>
        </p:nvGrpSpPr>
        <p:grpSpPr>
          <a:xfrm>
            <a:off x="4018378" y="4233265"/>
            <a:ext cx="239137" cy="227011"/>
            <a:chOff x="6222125" y="2025975"/>
            <a:chExt cx="499450" cy="474125"/>
          </a:xfrm>
        </p:grpSpPr>
        <p:sp>
          <p:nvSpPr>
            <p:cNvPr id="4247" name="Google Shape;4247;p4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8" name="Google Shape;4248;p4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49" name="Google Shape;4249;p4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50" name="Google Shape;4250;p47"/>
          <p:cNvGrpSpPr/>
          <p:nvPr/>
        </p:nvGrpSpPr>
        <p:grpSpPr>
          <a:xfrm>
            <a:off x="4329878" y="3428371"/>
            <a:ext cx="228148" cy="126451"/>
            <a:chOff x="896050" y="2725450"/>
            <a:chExt cx="476500" cy="264100"/>
          </a:xfrm>
        </p:grpSpPr>
        <p:sp>
          <p:nvSpPr>
            <p:cNvPr id="4251" name="Google Shape;4251;p4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2" name="Google Shape;4252;p4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3" name="Google Shape;4253;p4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54" name="Google Shape;4254;p47"/>
          <p:cNvGrpSpPr/>
          <p:nvPr/>
        </p:nvGrpSpPr>
        <p:grpSpPr>
          <a:xfrm>
            <a:off x="4622790" y="3375930"/>
            <a:ext cx="231320" cy="231332"/>
            <a:chOff x="1487200" y="2615925"/>
            <a:chExt cx="483125" cy="483150"/>
          </a:xfrm>
        </p:grpSpPr>
        <p:sp>
          <p:nvSpPr>
            <p:cNvPr id="4255" name="Google Shape;4255;p4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6" name="Google Shape;4256;p4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57" name="Google Shape;4257;p4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58" name="Google Shape;4258;p47"/>
          <p:cNvGrpSpPr/>
          <p:nvPr/>
        </p:nvGrpSpPr>
        <p:grpSpPr>
          <a:xfrm>
            <a:off x="4894761" y="3375930"/>
            <a:ext cx="240429" cy="231332"/>
            <a:chOff x="2077575" y="2615925"/>
            <a:chExt cx="502150" cy="483150"/>
          </a:xfrm>
        </p:grpSpPr>
        <p:sp>
          <p:nvSpPr>
            <p:cNvPr id="4259" name="Google Shape;4259;p4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0" name="Google Shape;4260;p4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1" name="Google Shape;4261;p4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2" name="Google Shape;4262;p4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63" name="Google Shape;4263;p47"/>
          <p:cNvGrpSpPr/>
          <p:nvPr/>
        </p:nvGrpSpPr>
        <p:grpSpPr>
          <a:xfrm>
            <a:off x="5182944" y="3386829"/>
            <a:ext cx="227490" cy="209535"/>
            <a:chOff x="2680100" y="2638725"/>
            <a:chExt cx="475125" cy="437625"/>
          </a:xfrm>
        </p:grpSpPr>
        <p:sp>
          <p:nvSpPr>
            <p:cNvPr id="4264" name="Google Shape;4264;p4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5" name="Google Shape;4265;p4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6" name="Google Shape;4266;p4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67" name="Google Shape;4267;p4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68" name="Google Shape;4268;p47"/>
          <p:cNvGrpSpPr/>
          <p:nvPr/>
        </p:nvGrpSpPr>
        <p:grpSpPr>
          <a:xfrm>
            <a:off x="5499587" y="3375930"/>
            <a:ext cx="162648" cy="231332"/>
            <a:chOff x="3342275" y="2615925"/>
            <a:chExt cx="339700" cy="483150"/>
          </a:xfrm>
        </p:grpSpPr>
        <p:sp>
          <p:nvSpPr>
            <p:cNvPr id="4269" name="Google Shape;4269;p4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0" name="Google Shape;4270;p4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71" name="Google Shape;4271;p47"/>
          <p:cNvSpPr/>
          <p:nvPr/>
        </p:nvSpPr>
        <p:spPr>
          <a:xfrm>
            <a:off x="5767230" y="3375865"/>
            <a:ext cx="189760" cy="231332"/>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2" name="Google Shape;4272;p47"/>
          <p:cNvSpPr/>
          <p:nvPr/>
        </p:nvSpPr>
        <p:spPr>
          <a:xfrm>
            <a:off x="6034533" y="3383095"/>
            <a:ext cx="231332" cy="21687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3" name="Google Shape;4273;p47"/>
          <p:cNvSpPr/>
          <p:nvPr/>
        </p:nvSpPr>
        <p:spPr>
          <a:xfrm>
            <a:off x="6323477" y="3383095"/>
            <a:ext cx="231332" cy="21687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74" name="Google Shape;4274;p47"/>
          <p:cNvGrpSpPr/>
          <p:nvPr/>
        </p:nvGrpSpPr>
        <p:grpSpPr>
          <a:xfrm>
            <a:off x="6604544" y="3376241"/>
            <a:ext cx="230853" cy="230710"/>
            <a:chOff x="5648900" y="2616600"/>
            <a:chExt cx="482150" cy="481850"/>
          </a:xfrm>
        </p:grpSpPr>
        <p:sp>
          <p:nvSpPr>
            <p:cNvPr id="4275" name="Google Shape;4275;p4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6" name="Google Shape;4276;p4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77" name="Google Shape;4277;p47"/>
          <p:cNvGrpSpPr/>
          <p:nvPr/>
        </p:nvGrpSpPr>
        <p:grpSpPr>
          <a:xfrm>
            <a:off x="6889771" y="3375912"/>
            <a:ext cx="231320" cy="231368"/>
            <a:chOff x="6242825" y="2615925"/>
            <a:chExt cx="483125" cy="483225"/>
          </a:xfrm>
        </p:grpSpPr>
        <p:sp>
          <p:nvSpPr>
            <p:cNvPr id="4278" name="Google Shape;4278;p4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79" name="Google Shape;4279;p4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0" name="Google Shape;4280;p4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1" name="Google Shape;4281;p4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2" name="Google Shape;4282;p4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83" name="Google Shape;4283;p47"/>
          <p:cNvSpPr/>
          <p:nvPr/>
        </p:nvSpPr>
        <p:spPr>
          <a:xfrm>
            <a:off x="4326300" y="3667656"/>
            <a:ext cx="235270" cy="21840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84" name="Google Shape;4284;p47"/>
          <p:cNvGrpSpPr/>
          <p:nvPr/>
        </p:nvGrpSpPr>
        <p:grpSpPr>
          <a:xfrm>
            <a:off x="4622138" y="3661273"/>
            <a:ext cx="232625" cy="231332"/>
            <a:chOff x="1487200" y="3210375"/>
            <a:chExt cx="485850" cy="483150"/>
          </a:xfrm>
        </p:grpSpPr>
        <p:sp>
          <p:nvSpPr>
            <p:cNvPr id="4285" name="Google Shape;4285;p4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6" name="Google Shape;4286;p4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7" name="Google Shape;4287;p4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88" name="Google Shape;4288;p47"/>
          <p:cNvSpPr/>
          <p:nvPr/>
        </p:nvSpPr>
        <p:spPr>
          <a:xfrm>
            <a:off x="4899274" y="3683713"/>
            <a:ext cx="231320" cy="186289"/>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89" name="Google Shape;4289;p47"/>
          <p:cNvSpPr/>
          <p:nvPr/>
        </p:nvSpPr>
        <p:spPr>
          <a:xfrm>
            <a:off x="5180958" y="3707203"/>
            <a:ext cx="231356" cy="139307"/>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290" name="Google Shape;4290;p47"/>
          <p:cNvGrpSpPr/>
          <p:nvPr/>
        </p:nvGrpSpPr>
        <p:grpSpPr>
          <a:xfrm>
            <a:off x="5464922" y="3661267"/>
            <a:ext cx="231979" cy="231344"/>
            <a:chOff x="3269875" y="3210400"/>
            <a:chExt cx="484500" cy="483175"/>
          </a:xfrm>
        </p:grpSpPr>
        <p:sp>
          <p:nvSpPr>
            <p:cNvPr id="4291" name="Google Shape;4291;p4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2" name="Google Shape;4292;p4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93" name="Google Shape;4293;p47"/>
          <p:cNvGrpSpPr/>
          <p:nvPr/>
        </p:nvGrpSpPr>
        <p:grpSpPr>
          <a:xfrm>
            <a:off x="5804313" y="3661021"/>
            <a:ext cx="115750" cy="231835"/>
            <a:chOff x="3985700" y="3210375"/>
            <a:chExt cx="241750" cy="484200"/>
          </a:xfrm>
        </p:grpSpPr>
        <p:sp>
          <p:nvSpPr>
            <p:cNvPr id="4294" name="Google Shape;4294;p4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5" name="Google Shape;4295;p4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296" name="Google Shape;4296;p47"/>
          <p:cNvGrpSpPr/>
          <p:nvPr/>
        </p:nvGrpSpPr>
        <p:grpSpPr>
          <a:xfrm>
            <a:off x="6035023" y="3661709"/>
            <a:ext cx="230530" cy="230458"/>
            <a:chOff x="4460225" y="3211300"/>
            <a:chExt cx="481475" cy="481325"/>
          </a:xfrm>
        </p:grpSpPr>
        <p:sp>
          <p:nvSpPr>
            <p:cNvPr id="4297" name="Google Shape;4297;p4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298" name="Google Shape;4298;p4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299" name="Google Shape;4299;p47"/>
          <p:cNvSpPr/>
          <p:nvPr/>
        </p:nvSpPr>
        <p:spPr>
          <a:xfrm>
            <a:off x="6323477" y="3674671"/>
            <a:ext cx="231332" cy="204376"/>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00" name="Google Shape;4300;p47"/>
          <p:cNvGrpSpPr/>
          <p:nvPr/>
        </p:nvGrpSpPr>
        <p:grpSpPr>
          <a:xfrm>
            <a:off x="6603676" y="3681514"/>
            <a:ext cx="232589" cy="190850"/>
            <a:chOff x="5647000" y="3252650"/>
            <a:chExt cx="485775" cy="398600"/>
          </a:xfrm>
        </p:grpSpPr>
        <p:sp>
          <p:nvSpPr>
            <p:cNvPr id="4301" name="Google Shape;4301;p4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2" name="Google Shape;4302;p4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3" name="Google Shape;4303;p4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4" name="Google Shape;4304;p4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5" name="Google Shape;4305;p4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06" name="Google Shape;4306;p47"/>
          <p:cNvGrpSpPr/>
          <p:nvPr/>
        </p:nvGrpSpPr>
        <p:grpSpPr>
          <a:xfrm>
            <a:off x="6889448" y="3681586"/>
            <a:ext cx="231967" cy="190706"/>
            <a:chOff x="6242450" y="3252800"/>
            <a:chExt cx="484475" cy="398300"/>
          </a:xfrm>
        </p:grpSpPr>
        <p:sp>
          <p:nvSpPr>
            <p:cNvPr id="4307" name="Google Shape;4307;p4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8" name="Google Shape;4308;p4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09" name="Google Shape;4309;p4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10" name="Google Shape;4310;p47"/>
          <p:cNvGrpSpPr/>
          <p:nvPr/>
        </p:nvGrpSpPr>
        <p:grpSpPr>
          <a:xfrm>
            <a:off x="4342297" y="3946245"/>
            <a:ext cx="203310" cy="231320"/>
            <a:chOff x="922025" y="3804850"/>
            <a:chExt cx="424625" cy="483125"/>
          </a:xfrm>
        </p:grpSpPr>
        <p:sp>
          <p:nvSpPr>
            <p:cNvPr id="4311" name="Google Shape;4311;p4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2" name="Google Shape;4312;p4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13" name="Google Shape;4313;p47"/>
          <p:cNvSpPr/>
          <p:nvPr/>
        </p:nvSpPr>
        <p:spPr>
          <a:xfrm>
            <a:off x="4619995" y="3945726"/>
            <a:ext cx="236850" cy="232170"/>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14" name="Google Shape;4314;p47"/>
          <p:cNvGrpSpPr/>
          <p:nvPr/>
        </p:nvGrpSpPr>
        <p:grpSpPr>
          <a:xfrm>
            <a:off x="4908568" y="3946245"/>
            <a:ext cx="212815" cy="231320"/>
            <a:chOff x="2100300" y="3804850"/>
            <a:chExt cx="444475" cy="483125"/>
          </a:xfrm>
        </p:grpSpPr>
        <p:sp>
          <p:nvSpPr>
            <p:cNvPr id="4315" name="Google Shape;4315;p4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6" name="Google Shape;4316;p4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17" name="Google Shape;4317;p47"/>
          <p:cNvGrpSpPr/>
          <p:nvPr/>
        </p:nvGrpSpPr>
        <p:grpSpPr>
          <a:xfrm>
            <a:off x="5196638" y="3946245"/>
            <a:ext cx="200102" cy="231320"/>
            <a:chOff x="2708700" y="3804850"/>
            <a:chExt cx="417925" cy="483125"/>
          </a:xfrm>
        </p:grpSpPr>
        <p:sp>
          <p:nvSpPr>
            <p:cNvPr id="4318" name="Google Shape;4318;p4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19" name="Google Shape;4319;p4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0" name="Google Shape;4320;p4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1" name="Google Shape;4321;p4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22" name="Google Shape;4322;p47"/>
          <p:cNvSpPr/>
          <p:nvPr/>
        </p:nvSpPr>
        <p:spPr>
          <a:xfrm>
            <a:off x="5465186" y="3973722"/>
            <a:ext cx="231320" cy="1761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3" name="Google Shape;4323;p47"/>
          <p:cNvSpPr/>
          <p:nvPr/>
        </p:nvSpPr>
        <p:spPr>
          <a:xfrm>
            <a:off x="5755392" y="3946144"/>
            <a:ext cx="213437" cy="231332"/>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24" name="Google Shape;4324;p47"/>
          <p:cNvGrpSpPr/>
          <p:nvPr/>
        </p:nvGrpSpPr>
        <p:grpSpPr>
          <a:xfrm>
            <a:off x="6037734" y="3947113"/>
            <a:ext cx="225108" cy="229585"/>
            <a:chOff x="4467450" y="3808475"/>
            <a:chExt cx="470150" cy="479500"/>
          </a:xfrm>
        </p:grpSpPr>
        <p:sp>
          <p:nvSpPr>
            <p:cNvPr id="4325" name="Google Shape;4325;p4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6" name="Google Shape;4326;p4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7" name="Google Shape;4327;p4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28" name="Google Shape;4328;p4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29" name="Google Shape;4329;p47"/>
          <p:cNvGrpSpPr/>
          <p:nvPr/>
        </p:nvGrpSpPr>
        <p:grpSpPr>
          <a:xfrm>
            <a:off x="6323578" y="3946245"/>
            <a:ext cx="231332" cy="231320"/>
            <a:chOff x="5053900" y="3804850"/>
            <a:chExt cx="483150" cy="483125"/>
          </a:xfrm>
        </p:grpSpPr>
        <p:sp>
          <p:nvSpPr>
            <p:cNvPr id="4330" name="Google Shape;4330;p4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1" name="Google Shape;4331;p4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2" name="Google Shape;4332;p4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3" name="Google Shape;4333;p4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34" name="Google Shape;4334;p47"/>
          <p:cNvGrpSpPr/>
          <p:nvPr/>
        </p:nvGrpSpPr>
        <p:grpSpPr>
          <a:xfrm>
            <a:off x="6604310" y="3946245"/>
            <a:ext cx="231320" cy="231320"/>
            <a:chOff x="5648375" y="3804850"/>
            <a:chExt cx="483125" cy="483125"/>
          </a:xfrm>
        </p:grpSpPr>
        <p:sp>
          <p:nvSpPr>
            <p:cNvPr id="4335" name="Google Shape;4335;p4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6" name="Google Shape;4336;p4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7" name="Google Shape;4337;p4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38" name="Google Shape;4338;p4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39" name="Google Shape;4339;p47"/>
          <p:cNvGrpSpPr/>
          <p:nvPr/>
        </p:nvGrpSpPr>
        <p:grpSpPr>
          <a:xfrm>
            <a:off x="6905649" y="3949860"/>
            <a:ext cx="199564" cy="224090"/>
            <a:chOff x="6276025" y="3812400"/>
            <a:chExt cx="416800" cy="468025"/>
          </a:xfrm>
        </p:grpSpPr>
        <p:sp>
          <p:nvSpPr>
            <p:cNvPr id="4340" name="Google Shape;4340;p4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1" name="Google Shape;4341;p4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2" name="Google Shape;4342;p4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3" name="Google Shape;4343;p4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44" name="Google Shape;4344;p47"/>
          <p:cNvGrpSpPr/>
          <p:nvPr/>
        </p:nvGrpSpPr>
        <p:grpSpPr>
          <a:xfrm>
            <a:off x="4327461" y="4231163"/>
            <a:ext cx="232984" cy="231332"/>
            <a:chOff x="890400" y="4399350"/>
            <a:chExt cx="486600" cy="483150"/>
          </a:xfrm>
        </p:grpSpPr>
        <p:sp>
          <p:nvSpPr>
            <p:cNvPr id="4345" name="Google Shape;4345;p4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6" name="Google Shape;4346;p4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47" name="Google Shape;4347;p4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48" name="Google Shape;4348;p47"/>
          <p:cNvGrpSpPr/>
          <p:nvPr/>
        </p:nvGrpSpPr>
        <p:grpSpPr>
          <a:xfrm>
            <a:off x="4622790" y="4241553"/>
            <a:ext cx="231320" cy="210552"/>
            <a:chOff x="1487200" y="4421025"/>
            <a:chExt cx="483125" cy="439750"/>
          </a:xfrm>
        </p:grpSpPr>
        <p:sp>
          <p:nvSpPr>
            <p:cNvPr id="4349" name="Google Shape;4349;p4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0" name="Google Shape;4350;p4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1" name="Google Shape;4351;p4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2" name="Google Shape;4352;p4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53" name="Google Shape;4353;p47"/>
          <p:cNvGrpSpPr/>
          <p:nvPr/>
        </p:nvGrpSpPr>
        <p:grpSpPr>
          <a:xfrm>
            <a:off x="4897705" y="4231175"/>
            <a:ext cx="234540" cy="231308"/>
            <a:chOff x="2079300" y="4399325"/>
            <a:chExt cx="489850" cy="483100"/>
          </a:xfrm>
        </p:grpSpPr>
        <p:sp>
          <p:nvSpPr>
            <p:cNvPr id="4354" name="Google Shape;4354;p4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5" name="Google Shape;4355;p4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56" name="Google Shape;4356;p47"/>
          <p:cNvSpPr/>
          <p:nvPr/>
        </p:nvSpPr>
        <p:spPr>
          <a:xfrm>
            <a:off x="5194956" y="4231073"/>
            <a:ext cx="203358" cy="231296"/>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57" name="Google Shape;4357;p47"/>
          <p:cNvGrpSpPr/>
          <p:nvPr/>
        </p:nvGrpSpPr>
        <p:grpSpPr>
          <a:xfrm>
            <a:off x="5486988" y="4231175"/>
            <a:ext cx="187845" cy="231308"/>
            <a:chOff x="3316000" y="4399325"/>
            <a:chExt cx="392325" cy="483100"/>
          </a:xfrm>
        </p:grpSpPr>
        <p:sp>
          <p:nvSpPr>
            <p:cNvPr id="4358" name="Google Shape;4358;p4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59" name="Google Shape;4359;p4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0" name="Google Shape;4360;p47"/>
          <p:cNvGrpSpPr/>
          <p:nvPr/>
        </p:nvGrpSpPr>
        <p:grpSpPr>
          <a:xfrm>
            <a:off x="5775819" y="4231163"/>
            <a:ext cx="172739" cy="231332"/>
            <a:chOff x="3926225" y="4399275"/>
            <a:chExt cx="360775" cy="483150"/>
          </a:xfrm>
        </p:grpSpPr>
        <p:sp>
          <p:nvSpPr>
            <p:cNvPr id="4361" name="Google Shape;4361;p4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2" name="Google Shape;4362;p4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63" name="Google Shape;4363;p47"/>
          <p:cNvSpPr/>
          <p:nvPr/>
        </p:nvSpPr>
        <p:spPr>
          <a:xfrm>
            <a:off x="6089204" y="4231079"/>
            <a:ext cx="121986" cy="231284"/>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64" name="Google Shape;4364;p47"/>
          <p:cNvGrpSpPr/>
          <p:nvPr/>
        </p:nvGrpSpPr>
        <p:grpSpPr>
          <a:xfrm>
            <a:off x="6323614" y="4231205"/>
            <a:ext cx="231260" cy="231248"/>
            <a:chOff x="5053975" y="4399375"/>
            <a:chExt cx="483000" cy="482975"/>
          </a:xfrm>
        </p:grpSpPr>
        <p:sp>
          <p:nvSpPr>
            <p:cNvPr id="4365" name="Google Shape;4365;p4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6" name="Google Shape;4366;p4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67" name="Google Shape;4367;p4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68" name="Google Shape;4368;p47"/>
          <p:cNvGrpSpPr/>
          <p:nvPr/>
        </p:nvGrpSpPr>
        <p:grpSpPr>
          <a:xfrm>
            <a:off x="6604310" y="4231169"/>
            <a:ext cx="231320" cy="231320"/>
            <a:chOff x="5648375" y="4399300"/>
            <a:chExt cx="483125" cy="483125"/>
          </a:xfrm>
        </p:grpSpPr>
        <p:sp>
          <p:nvSpPr>
            <p:cNvPr id="4369" name="Google Shape;4369;p4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0" name="Google Shape;4370;p4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71" name="Google Shape;4371;p47"/>
          <p:cNvGrpSpPr/>
          <p:nvPr/>
        </p:nvGrpSpPr>
        <p:grpSpPr>
          <a:xfrm>
            <a:off x="6888215" y="4239297"/>
            <a:ext cx="234432" cy="215065"/>
            <a:chOff x="6239575" y="4416275"/>
            <a:chExt cx="489625" cy="449175"/>
          </a:xfrm>
        </p:grpSpPr>
        <p:sp>
          <p:nvSpPr>
            <p:cNvPr id="4372" name="Google Shape;4372;p4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3" name="Google Shape;4373;p4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4" name="Google Shape;4374;p4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75" name="Google Shape;4375;p47"/>
          <p:cNvGrpSpPr/>
          <p:nvPr/>
        </p:nvGrpSpPr>
        <p:grpSpPr>
          <a:xfrm>
            <a:off x="7160783" y="3375995"/>
            <a:ext cx="231320" cy="231320"/>
            <a:chOff x="892750" y="4993750"/>
            <a:chExt cx="483125" cy="483125"/>
          </a:xfrm>
        </p:grpSpPr>
        <p:sp>
          <p:nvSpPr>
            <p:cNvPr id="4376" name="Google Shape;4376;p4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7" name="Google Shape;4377;p4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78" name="Google Shape;4378;p4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79" name="Google Shape;4379;p47"/>
          <p:cNvGrpSpPr/>
          <p:nvPr/>
        </p:nvGrpSpPr>
        <p:grpSpPr>
          <a:xfrm>
            <a:off x="7160795" y="3661323"/>
            <a:ext cx="231320" cy="231320"/>
            <a:chOff x="1487200" y="4993750"/>
            <a:chExt cx="483125" cy="483125"/>
          </a:xfrm>
        </p:grpSpPr>
        <p:sp>
          <p:nvSpPr>
            <p:cNvPr id="4380" name="Google Shape;4380;p4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1" name="Google Shape;4381;p4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82" name="Google Shape;4382;p47"/>
          <p:cNvGrpSpPr/>
          <p:nvPr/>
        </p:nvGrpSpPr>
        <p:grpSpPr>
          <a:xfrm>
            <a:off x="7160807" y="3946274"/>
            <a:ext cx="231320" cy="231320"/>
            <a:chOff x="2081650" y="4993750"/>
            <a:chExt cx="483125" cy="483125"/>
          </a:xfrm>
        </p:grpSpPr>
        <p:sp>
          <p:nvSpPr>
            <p:cNvPr id="4383" name="Google Shape;4383;p4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4" name="Google Shape;4384;p4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85" name="Google Shape;4385;p47"/>
          <p:cNvGrpSpPr/>
          <p:nvPr/>
        </p:nvGrpSpPr>
        <p:grpSpPr>
          <a:xfrm>
            <a:off x="7449312" y="3375995"/>
            <a:ext cx="231320" cy="231320"/>
            <a:chOff x="2676100" y="4993750"/>
            <a:chExt cx="483125" cy="483125"/>
          </a:xfrm>
        </p:grpSpPr>
        <p:sp>
          <p:nvSpPr>
            <p:cNvPr id="4386" name="Google Shape;4386;p4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7" name="Google Shape;4387;p4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88" name="Google Shape;4388;p4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89" name="Google Shape;4389;p47"/>
          <p:cNvGrpSpPr/>
          <p:nvPr/>
        </p:nvGrpSpPr>
        <p:grpSpPr>
          <a:xfrm>
            <a:off x="7160831" y="4231184"/>
            <a:ext cx="231320" cy="231320"/>
            <a:chOff x="3270550" y="4993750"/>
            <a:chExt cx="483125" cy="483125"/>
          </a:xfrm>
        </p:grpSpPr>
        <p:sp>
          <p:nvSpPr>
            <p:cNvPr id="4390" name="Google Shape;4390;p4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91" name="Google Shape;4391;p4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92" name="Google Shape;4392;p4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393" name="Google Shape;4393;p47"/>
          <p:cNvSpPr/>
          <p:nvPr/>
        </p:nvSpPr>
        <p:spPr>
          <a:xfrm>
            <a:off x="7449253" y="3661163"/>
            <a:ext cx="231332" cy="231392"/>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4394" name="Google Shape;4394;p47"/>
          <p:cNvGrpSpPr/>
          <p:nvPr/>
        </p:nvGrpSpPr>
        <p:grpSpPr>
          <a:xfrm>
            <a:off x="7449342" y="3946238"/>
            <a:ext cx="231332" cy="231392"/>
            <a:chOff x="4459450" y="4993700"/>
            <a:chExt cx="483150" cy="483275"/>
          </a:xfrm>
        </p:grpSpPr>
        <p:sp>
          <p:nvSpPr>
            <p:cNvPr id="4395" name="Google Shape;4395;p4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96" name="Google Shape;4396;p4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4397" name="Google Shape;4397;p47"/>
          <p:cNvGrpSpPr/>
          <p:nvPr/>
        </p:nvGrpSpPr>
        <p:grpSpPr>
          <a:xfrm>
            <a:off x="7449354" y="4231148"/>
            <a:ext cx="231332" cy="231392"/>
            <a:chOff x="5053900" y="4993700"/>
            <a:chExt cx="483150" cy="483275"/>
          </a:xfrm>
        </p:grpSpPr>
        <p:sp>
          <p:nvSpPr>
            <p:cNvPr id="4398" name="Google Shape;4398;p4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399" name="Google Shape;4399;p4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03"/>
        <p:cNvGrpSpPr/>
        <p:nvPr/>
      </p:nvGrpSpPr>
      <p:grpSpPr>
        <a:xfrm>
          <a:off x="0" y="0"/>
          <a:ext cx="0" cy="0"/>
          <a:chOff x="0" y="0"/>
          <a:chExt cx="0" cy="0"/>
        </a:xfrm>
      </p:grpSpPr>
      <p:sp>
        <p:nvSpPr>
          <p:cNvPr id="4404" name="Google Shape;4404;p4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Religion 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grpSp>
        <p:nvGrpSpPr>
          <p:cNvPr id="4405" name="Google Shape;4405;p48"/>
          <p:cNvGrpSpPr/>
          <p:nvPr/>
        </p:nvGrpSpPr>
        <p:grpSpPr>
          <a:xfrm>
            <a:off x="475563" y="1747577"/>
            <a:ext cx="489030" cy="489061"/>
            <a:chOff x="475563" y="1747577"/>
            <a:chExt cx="489030" cy="489061"/>
          </a:xfrm>
        </p:grpSpPr>
        <p:sp>
          <p:nvSpPr>
            <p:cNvPr id="4406" name="Google Shape;4406;p48"/>
            <p:cNvSpPr/>
            <p:nvPr/>
          </p:nvSpPr>
          <p:spPr>
            <a:xfrm>
              <a:off x="475563" y="1747577"/>
              <a:ext cx="489030" cy="489061"/>
            </a:xfrm>
            <a:custGeom>
              <a:avLst/>
              <a:gdLst/>
              <a:ahLst/>
              <a:cxnLst/>
              <a:rect l="l" t="t" r="r" b="b"/>
              <a:pathLst>
                <a:path w="15906" h="15907" extrusionOk="0">
                  <a:moveTo>
                    <a:pt x="7955" y="889"/>
                  </a:moveTo>
                  <a:lnTo>
                    <a:pt x="10715" y="5223"/>
                  </a:lnTo>
                  <a:cubicBezTo>
                    <a:pt x="11412" y="6318"/>
                    <a:pt x="11394" y="7675"/>
                    <a:pt x="10722" y="8730"/>
                  </a:cubicBezTo>
                  <a:cubicBezTo>
                    <a:pt x="10713" y="8742"/>
                    <a:pt x="10704" y="8755"/>
                    <a:pt x="10697" y="8769"/>
                  </a:cubicBezTo>
                  <a:cubicBezTo>
                    <a:pt x="10574" y="8954"/>
                    <a:pt x="10433" y="9130"/>
                    <a:pt x="10270" y="9295"/>
                  </a:cubicBezTo>
                  <a:cubicBezTo>
                    <a:pt x="9955" y="9610"/>
                    <a:pt x="9585" y="9852"/>
                    <a:pt x="9186" y="10015"/>
                  </a:cubicBezTo>
                  <a:cubicBezTo>
                    <a:pt x="9177" y="10018"/>
                    <a:pt x="9170" y="10022"/>
                    <a:pt x="9159" y="10025"/>
                  </a:cubicBezTo>
                  <a:cubicBezTo>
                    <a:pt x="8782" y="10175"/>
                    <a:pt x="8374" y="10253"/>
                    <a:pt x="7956" y="10253"/>
                  </a:cubicBezTo>
                  <a:cubicBezTo>
                    <a:pt x="7082" y="10253"/>
                    <a:pt x="6260" y="9912"/>
                    <a:pt x="5644" y="9295"/>
                  </a:cubicBezTo>
                  <a:cubicBezTo>
                    <a:pt x="5481" y="9130"/>
                    <a:pt x="5340" y="8954"/>
                    <a:pt x="5217" y="8769"/>
                  </a:cubicBezTo>
                  <a:cubicBezTo>
                    <a:pt x="5209" y="8755"/>
                    <a:pt x="5200" y="8742"/>
                    <a:pt x="5190" y="8730"/>
                  </a:cubicBezTo>
                  <a:cubicBezTo>
                    <a:pt x="4514" y="7675"/>
                    <a:pt x="4496" y="6319"/>
                    <a:pt x="5195" y="5223"/>
                  </a:cubicBezTo>
                  <a:lnTo>
                    <a:pt x="7955" y="889"/>
                  </a:lnTo>
                  <a:close/>
                  <a:moveTo>
                    <a:pt x="4801" y="9262"/>
                  </a:moveTo>
                  <a:cubicBezTo>
                    <a:pt x="4923" y="9430"/>
                    <a:pt x="5055" y="9588"/>
                    <a:pt x="5202" y="9735"/>
                  </a:cubicBezTo>
                  <a:cubicBezTo>
                    <a:pt x="5362" y="9893"/>
                    <a:pt x="5532" y="10037"/>
                    <a:pt x="5711" y="10165"/>
                  </a:cubicBezTo>
                  <a:cubicBezTo>
                    <a:pt x="5212" y="10288"/>
                    <a:pt x="4775" y="10451"/>
                    <a:pt x="4420" y="10649"/>
                  </a:cubicBezTo>
                  <a:cubicBezTo>
                    <a:pt x="3645" y="11085"/>
                    <a:pt x="3481" y="11570"/>
                    <a:pt x="3481" y="11901"/>
                  </a:cubicBezTo>
                  <a:cubicBezTo>
                    <a:pt x="3481" y="12231"/>
                    <a:pt x="3645" y="12713"/>
                    <a:pt x="4418" y="13149"/>
                  </a:cubicBezTo>
                  <a:cubicBezTo>
                    <a:pt x="4951" y="13449"/>
                    <a:pt x="5674" y="13670"/>
                    <a:pt x="6514" y="13789"/>
                  </a:cubicBezTo>
                  <a:cubicBezTo>
                    <a:pt x="6528" y="13792"/>
                    <a:pt x="6543" y="13793"/>
                    <a:pt x="6558" y="13793"/>
                  </a:cubicBezTo>
                  <a:cubicBezTo>
                    <a:pt x="6709" y="13793"/>
                    <a:pt x="6841" y="13682"/>
                    <a:pt x="6863" y="13528"/>
                  </a:cubicBezTo>
                  <a:cubicBezTo>
                    <a:pt x="6888" y="13356"/>
                    <a:pt x="6770" y="13199"/>
                    <a:pt x="6599" y="13176"/>
                  </a:cubicBezTo>
                  <a:cubicBezTo>
                    <a:pt x="4976" y="12942"/>
                    <a:pt x="4101" y="12344"/>
                    <a:pt x="4101" y="11901"/>
                  </a:cubicBezTo>
                  <a:cubicBezTo>
                    <a:pt x="4101" y="11459"/>
                    <a:pt x="4970" y="10865"/>
                    <a:pt x="6583" y="10630"/>
                  </a:cubicBezTo>
                  <a:cubicBezTo>
                    <a:pt x="7016" y="10791"/>
                    <a:pt x="7478" y="10876"/>
                    <a:pt x="7953" y="10876"/>
                  </a:cubicBezTo>
                  <a:cubicBezTo>
                    <a:pt x="8429" y="10876"/>
                    <a:pt x="8891" y="10793"/>
                    <a:pt x="9321" y="10630"/>
                  </a:cubicBezTo>
                  <a:cubicBezTo>
                    <a:pt x="10933" y="10865"/>
                    <a:pt x="11802" y="11455"/>
                    <a:pt x="11802" y="11901"/>
                  </a:cubicBezTo>
                  <a:cubicBezTo>
                    <a:pt x="11802" y="12344"/>
                    <a:pt x="10927" y="12942"/>
                    <a:pt x="9305" y="13176"/>
                  </a:cubicBezTo>
                  <a:cubicBezTo>
                    <a:pt x="9134" y="13199"/>
                    <a:pt x="9017" y="13356"/>
                    <a:pt x="9040" y="13528"/>
                  </a:cubicBezTo>
                  <a:cubicBezTo>
                    <a:pt x="9062" y="13682"/>
                    <a:pt x="9196" y="13793"/>
                    <a:pt x="9347" y="13793"/>
                  </a:cubicBezTo>
                  <a:cubicBezTo>
                    <a:pt x="9362" y="13793"/>
                    <a:pt x="9376" y="13792"/>
                    <a:pt x="9391" y="13789"/>
                  </a:cubicBezTo>
                  <a:cubicBezTo>
                    <a:pt x="10229" y="13669"/>
                    <a:pt x="10954" y="13447"/>
                    <a:pt x="11485" y="13149"/>
                  </a:cubicBezTo>
                  <a:cubicBezTo>
                    <a:pt x="12260" y="12715"/>
                    <a:pt x="12423" y="12231"/>
                    <a:pt x="12423" y="11901"/>
                  </a:cubicBezTo>
                  <a:cubicBezTo>
                    <a:pt x="12423" y="11566"/>
                    <a:pt x="12255" y="11077"/>
                    <a:pt x="11463" y="10640"/>
                  </a:cubicBezTo>
                  <a:cubicBezTo>
                    <a:pt x="11114" y="10448"/>
                    <a:pt x="10682" y="10287"/>
                    <a:pt x="10192" y="10168"/>
                  </a:cubicBezTo>
                  <a:cubicBezTo>
                    <a:pt x="10371" y="10039"/>
                    <a:pt x="10543" y="9896"/>
                    <a:pt x="10701" y="9736"/>
                  </a:cubicBezTo>
                  <a:cubicBezTo>
                    <a:pt x="10848" y="9590"/>
                    <a:pt x="10983" y="9431"/>
                    <a:pt x="11102" y="9265"/>
                  </a:cubicBezTo>
                  <a:cubicBezTo>
                    <a:pt x="13610" y="9796"/>
                    <a:pt x="15279" y="10931"/>
                    <a:pt x="15279" y="12116"/>
                  </a:cubicBezTo>
                  <a:cubicBezTo>
                    <a:pt x="15285" y="12904"/>
                    <a:pt x="14535" y="13698"/>
                    <a:pt x="13230" y="14292"/>
                  </a:cubicBezTo>
                  <a:cubicBezTo>
                    <a:pt x="11827" y="14931"/>
                    <a:pt x="9952" y="15283"/>
                    <a:pt x="7955" y="15283"/>
                  </a:cubicBezTo>
                  <a:cubicBezTo>
                    <a:pt x="5958" y="15283"/>
                    <a:pt x="4082" y="14931"/>
                    <a:pt x="2680" y="14292"/>
                  </a:cubicBezTo>
                  <a:cubicBezTo>
                    <a:pt x="1372" y="13698"/>
                    <a:pt x="624" y="12904"/>
                    <a:pt x="624" y="12115"/>
                  </a:cubicBezTo>
                  <a:cubicBezTo>
                    <a:pt x="624" y="10928"/>
                    <a:pt x="2295" y="9794"/>
                    <a:pt x="4801" y="9262"/>
                  </a:cubicBezTo>
                  <a:close/>
                  <a:moveTo>
                    <a:pt x="7953" y="1"/>
                  </a:moveTo>
                  <a:cubicBezTo>
                    <a:pt x="7846" y="1"/>
                    <a:pt x="7748" y="55"/>
                    <a:pt x="7690" y="143"/>
                  </a:cubicBezTo>
                  <a:lnTo>
                    <a:pt x="4668" y="4890"/>
                  </a:lnTo>
                  <a:cubicBezTo>
                    <a:pt x="4195" y="5635"/>
                    <a:pt x="3986" y="6529"/>
                    <a:pt x="4081" y="7406"/>
                  </a:cubicBezTo>
                  <a:cubicBezTo>
                    <a:pt x="4131" y="7860"/>
                    <a:pt x="4261" y="8298"/>
                    <a:pt x="4461" y="8702"/>
                  </a:cubicBezTo>
                  <a:cubicBezTo>
                    <a:pt x="3243" y="8978"/>
                    <a:pt x="2201" y="9399"/>
                    <a:pt x="1429" y="9921"/>
                  </a:cubicBezTo>
                  <a:cubicBezTo>
                    <a:pt x="493" y="10555"/>
                    <a:pt x="0" y="11314"/>
                    <a:pt x="0" y="12115"/>
                  </a:cubicBezTo>
                  <a:cubicBezTo>
                    <a:pt x="0" y="13173"/>
                    <a:pt x="860" y="14147"/>
                    <a:pt x="2421" y="14859"/>
                  </a:cubicBezTo>
                  <a:cubicBezTo>
                    <a:pt x="3905" y="15534"/>
                    <a:pt x="5870" y="15906"/>
                    <a:pt x="7953" y="15906"/>
                  </a:cubicBezTo>
                  <a:cubicBezTo>
                    <a:pt x="10037" y="15906"/>
                    <a:pt x="12003" y="15534"/>
                    <a:pt x="13485" y="14859"/>
                  </a:cubicBezTo>
                  <a:cubicBezTo>
                    <a:pt x="15046" y="14149"/>
                    <a:pt x="15906" y="13173"/>
                    <a:pt x="15906" y="12115"/>
                  </a:cubicBezTo>
                  <a:cubicBezTo>
                    <a:pt x="15906" y="11314"/>
                    <a:pt x="15413" y="10554"/>
                    <a:pt x="14477" y="9921"/>
                  </a:cubicBezTo>
                  <a:cubicBezTo>
                    <a:pt x="13705" y="9397"/>
                    <a:pt x="12663" y="8978"/>
                    <a:pt x="11445" y="8702"/>
                  </a:cubicBezTo>
                  <a:cubicBezTo>
                    <a:pt x="11645" y="8297"/>
                    <a:pt x="11775" y="7858"/>
                    <a:pt x="11825" y="7406"/>
                  </a:cubicBezTo>
                  <a:cubicBezTo>
                    <a:pt x="11921" y="6530"/>
                    <a:pt x="11712" y="5635"/>
                    <a:pt x="11238" y="4893"/>
                  </a:cubicBezTo>
                  <a:lnTo>
                    <a:pt x="8216" y="143"/>
                  </a:lnTo>
                  <a:cubicBezTo>
                    <a:pt x="8159" y="54"/>
                    <a:pt x="8059" y="1"/>
                    <a:pt x="79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8"/>
            <p:cNvSpPr/>
            <p:nvPr/>
          </p:nvSpPr>
          <p:spPr>
            <a:xfrm>
              <a:off x="710455" y="2155440"/>
              <a:ext cx="19216" cy="19154"/>
            </a:xfrm>
            <a:custGeom>
              <a:avLst/>
              <a:gdLst/>
              <a:ahLst/>
              <a:cxnLst/>
              <a:rect l="l" t="t" r="r" b="b"/>
              <a:pathLst>
                <a:path w="625" h="623" extrusionOk="0">
                  <a:moveTo>
                    <a:pt x="313" y="1"/>
                  </a:moveTo>
                  <a:cubicBezTo>
                    <a:pt x="231" y="1"/>
                    <a:pt x="152" y="34"/>
                    <a:pt x="93" y="90"/>
                  </a:cubicBezTo>
                  <a:cubicBezTo>
                    <a:pt x="36" y="147"/>
                    <a:pt x="1" y="228"/>
                    <a:pt x="1" y="310"/>
                  </a:cubicBezTo>
                  <a:cubicBezTo>
                    <a:pt x="1" y="394"/>
                    <a:pt x="34" y="472"/>
                    <a:pt x="93" y="530"/>
                  </a:cubicBezTo>
                  <a:cubicBezTo>
                    <a:pt x="150" y="588"/>
                    <a:pt x="231" y="623"/>
                    <a:pt x="313" y="623"/>
                  </a:cubicBezTo>
                  <a:cubicBezTo>
                    <a:pt x="395" y="623"/>
                    <a:pt x="475" y="589"/>
                    <a:pt x="533" y="530"/>
                  </a:cubicBezTo>
                  <a:cubicBezTo>
                    <a:pt x="590" y="472"/>
                    <a:pt x="624" y="394"/>
                    <a:pt x="624" y="310"/>
                  </a:cubicBezTo>
                  <a:cubicBezTo>
                    <a:pt x="624" y="228"/>
                    <a:pt x="592" y="149"/>
                    <a:pt x="533" y="90"/>
                  </a:cubicBezTo>
                  <a:cubicBezTo>
                    <a:pt x="476" y="34"/>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 name="Google Shape;4408;p48"/>
          <p:cNvGrpSpPr/>
          <p:nvPr/>
        </p:nvGrpSpPr>
        <p:grpSpPr>
          <a:xfrm>
            <a:off x="1144113" y="1748007"/>
            <a:ext cx="389754" cy="488169"/>
            <a:chOff x="1144113" y="1748007"/>
            <a:chExt cx="389754" cy="488169"/>
          </a:xfrm>
        </p:grpSpPr>
        <p:sp>
          <p:nvSpPr>
            <p:cNvPr id="4409" name="Google Shape;4409;p48"/>
            <p:cNvSpPr/>
            <p:nvPr/>
          </p:nvSpPr>
          <p:spPr>
            <a:xfrm>
              <a:off x="1144113" y="1896936"/>
              <a:ext cx="389754" cy="339240"/>
            </a:xfrm>
            <a:custGeom>
              <a:avLst/>
              <a:gdLst/>
              <a:ahLst/>
              <a:cxnLst/>
              <a:rect l="l" t="t" r="r" b="b"/>
              <a:pathLst>
                <a:path w="12677" h="11034" extrusionOk="0">
                  <a:moveTo>
                    <a:pt x="4546" y="615"/>
                  </a:moveTo>
                  <a:cubicBezTo>
                    <a:pt x="5199" y="615"/>
                    <a:pt x="5846" y="873"/>
                    <a:pt x="6331" y="1376"/>
                  </a:cubicBezTo>
                  <a:lnTo>
                    <a:pt x="6357" y="1405"/>
                  </a:lnTo>
                  <a:cubicBezTo>
                    <a:pt x="6822" y="1887"/>
                    <a:pt x="7076" y="2516"/>
                    <a:pt x="7076" y="3178"/>
                  </a:cubicBezTo>
                  <a:lnTo>
                    <a:pt x="7076" y="4146"/>
                  </a:lnTo>
                  <a:cubicBezTo>
                    <a:pt x="7076" y="4271"/>
                    <a:pt x="7153" y="4384"/>
                    <a:pt x="7267" y="4432"/>
                  </a:cubicBezTo>
                  <a:cubicBezTo>
                    <a:pt x="7305" y="4448"/>
                    <a:pt x="7346" y="4456"/>
                    <a:pt x="7386" y="4456"/>
                  </a:cubicBezTo>
                  <a:cubicBezTo>
                    <a:pt x="7467" y="4456"/>
                    <a:pt x="7546" y="4425"/>
                    <a:pt x="7604" y="4365"/>
                  </a:cubicBezTo>
                  <a:lnTo>
                    <a:pt x="8586" y="3383"/>
                  </a:lnTo>
                  <a:cubicBezTo>
                    <a:pt x="8969" y="3002"/>
                    <a:pt x="9478" y="2790"/>
                    <a:pt x="10018" y="2790"/>
                  </a:cubicBezTo>
                  <a:cubicBezTo>
                    <a:pt x="11136" y="2790"/>
                    <a:pt x="12043" y="3699"/>
                    <a:pt x="12046" y="4815"/>
                  </a:cubicBezTo>
                  <a:lnTo>
                    <a:pt x="12047" y="6642"/>
                  </a:lnTo>
                  <a:cubicBezTo>
                    <a:pt x="12053" y="6825"/>
                    <a:pt x="11999" y="7004"/>
                    <a:pt x="11901" y="7156"/>
                  </a:cubicBezTo>
                  <a:lnTo>
                    <a:pt x="11886" y="7181"/>
                  </a:lnTo>
                  <a:cubicBezTo>
                    <a:pt x="11635" y="7566"/>
                    <a:pt x="11248" y="7828"/>
                    <a:pt x="10794" y="7914"/>
                  </a:cubicBezTo>
                  <a:cubicBezTo>
                    <a:pt x="10689" y="7934"/>
                    <a:pt x="10583" y="7944"/>
                    <a:pt x="10478" y="7944"/>
                  </a:cubicBezTo>
                  <a:cubicBezTo>
                    <a:pt x="10389" y="7944"/>
                    <a:pt x="10301" y="7937"/>
                    <a:pt x="10215" y="7923"/>
                  </a:cubicBezTo>
                  <a:cubicBezTo>
                    <a:pt x="10634" y="7638"/>
                    <a:pt x="10912" y="7156"/>
                    <a:pt x="10912" y="6611"/>
                  </a:cubicBezTo>
                  <a:lnTo>
                    <a:pt x="10912" y="5547"/>
                  </a:lnTo>
                  <a:cubicBezTo>
                    <a:pt x="10912" y="5141"/>
                    <a:pt x="10737" y="4752"/>
                    <a:pt x="10432" y="4484"/>
                  </a:cubicBezTo>
                  <a:cubicBezTo>
                    <a:pt x="10171" y="4253"/>
                    <a:pt x="9836" y="4128"/>
                    <a:pt x="9490" y="4128"/>
                  </a:cubicBezTo>
                  <a:cubicBezTo>
                    <a:pt x="9431" y="4128"/>
                    <a:pt x="9373" y="4132"/>
                    <a:pt x="9314" y="4139"/>
                  </a:cubicBezTo>
                  <a:cubicBezTo>
                    <a:pt x="8937" y="4187"/>
                    <a:pt x="8588" y="4388"/>
                    <a:pt x="8359" y="4691"/>
                  </a:cubicBezTo>
                  <a:cubicBezTo>
                    <a:pt x="7960" y="5219"/>
                    <a:pt x="7326" y="5534"/>
                    <a:pt x="6664" y="5534"/>
                  </a:cubicBezTo>
                  <a:lnTo>
                    <a:pt x="6583" y="5534"/>
                  </a:lnTo>
                  <a:cubicBezTo>
                    <a:pt x="6413" y="5534"/>
                    <a:pt x="6274" y="5674"/>
                    <a:pt x="6274" y="5845"/>
                  </a:cubicBezTo>
                  <a:cubicBezTo>
                    <a:pt x="6274" y="6015"/>
                    <a:pt x="6413" y="6155"/>
                    <a:pt x="6583" y="6155"/>
                  </a:cubicBezTo>
                  <a:lnTo>
                    <a:pt x="6664" y="6155"/>
                  </a:lnTo>
                  <a:cubicBezTo>
                    <a:pt x="6730" y="6155"/>
                    <a:pt x="6796" y="6153"/>
                    <a:pt x="6861" y="6148"/>
                  </a:cubicBezTo>
                  <a:lnTo>
                    <a:pt x="7016" y="6307"/>
                  </a:lnTo>
                  <a:cubicBezTo>
                    <a:pt x="7720" y="7026"/>
                    <a:pt x="7894" y="8114"/>
                    <a:pt x="7442" y="9015"/>
                  </a:cubicBezTo>
                  <a:lnTo>
                    <a:pt x="7396" y="9104"/>
                  </a:lnTo>
                  <a:cubicBezTo>
                    <a:pt x="6993" y="9910"/>
                    <a:pt x="6190" y="10410"/>
                    <a:pt x="5302" y="10410"/>
                  </a:cubicBezTo>
                  <a:lnTo>
                    <a:pt x="5236" y="10410"/>
                  </a:lnTo>
                  <a:cubicBezTo>
                    <a:pt x="3860" y="10410"/>
                    <a:pt x="2536" y="9883"/>
                    <a:pt x="1536" y="8966"/>
                  </a:cubicBezTo>
                  <a:lnTo>
                    <a:pt x="1536" y="8966"/>
                  </a:lnTo>
                  <a:cubicBezTo>
                    <a:pt x="2431" y="9339"/>
                    <a:pt x="3399" y="9533"/>
                    <a:pt x="4369" y="9533"/>
                  </a:cubicBezTo>
                  <a:lnTo>
                    <a:pt x="4417" y="9533"/>
                  </a:lnTo>
                  <a:cubicBezTo>
                    <a:pt x="4913" y="9533"/>
                    <a:pt x="5380" y="9340"/>
                    <a:pt x="5732" y="8988"/>
                  </a:cubicBezTo>
                  <a:cubicBezTo>
                    <a:pt x="6083" y="8638"/>
                    <a:pt x="6277" y="8171"/>
                    <a:pt x="6277" y="7674"/>
                  </a:cubicBezTo>
                  <a:lnTo>
                    <a:pt x="6277" y="7632"/>
                  </a:lnTo>
                  <a:cubicBezTo>
                    <a:pt x="6277" y="7122"/>
                    <a:pt x="6078" y="6639"/>
                    <a:pt x="5719" y="6278"/>
                  </a:cubicBezTo>
                  <a:cubicBezTo>
                    <a:pt x="5359" y="5916"/>
                    <a:pt x="4881" y="5718"/>
                    <a:pt x="4371" y="5718"/>
                  </a:cubicBezTo>
                  <a:lnTo>
                    <a:pt x="3415" y="5718"/>
                  </a:lnTo>
                  <a:lnTo>
                    <a:pt x="3415" y="5084"/>
                  </a:lnTo>
                  <a:lnTo>
                    <a:pt x="4645" y="5084"/>
                  </a:lnTo>
                  <a:cubicBezTo>
                    <a:pt x="5023" y="5084"/>
                    <a:pt x="5387" y="4924"/>
                    <a:pt x="5643" y="4644"/>
                  </a:cubicBezTo>
                  <a:cubicBezTo>
                    <a:pt x="5897" y="4363"/>
                    <a:pt x="6026" y="3986"/>
                    <a:pt x="5990" y="3609"/>
                  </a:cubicBezTo>
                  <a:lnTo>
                    <a:pt x="5987" y="3578"/>
                  </a:lnTo>
                  <a:cubicBezTo>
                    <a:pt x="5949" y="3153"/>
                    <a:pt x="5723" y="2774"/>
                    <a:pt x="5370" y="2539"/>
                  </a:cubicBezTo>
                  <a:cubicBezTo>
                    <a:pt x="5139" y="2387"/>
                    <a:pt x="4875" y="2309"/>
                    <a:pt x="4608" y="2309"/>
                  </a:cubicBezTo>
                  <a:cubicBezTo>
                    <a:pt x="4465" y="2309"/>
                    <a:pt x="4322" y="2331"/>
                    <a:pt x="4181" y="2377"/>
                  </a:cubicBezTo>
                  <a:cubicBezTo>
                    <a:pt x="3355" y="2642"/>
                    <a:pt x="2349" y="2966"/>
                    <a:pt x="1856" y="3125"/>
                  </a:cubicBezTo>
                  <a:lnTo>
                    <a:pt x="1558" y="2152"/>
                  </a:lnTo>
                  <a:lnTo>
                    <a:pt x="3129" y="1060"/>
                  </a:lnTo>
                  <a:cubicBezTo>
                    <a:pt x="3561" y="761"/>
                    <a:pt x="4055" y="615"/>
                    <a:pt x="4546" y="615"/>
                  </a:cubicBezTo>
                  <a:close/>
                  <a:moveTo>
                    <a:pt x="4549" y="1"/>
                  </a:moveTo>
                  <a:cubicBezTo>
                    <a:pt x="3919" y="1"/>
                    <a:pt x="3300" y="193"/>
                    <a:pt x="2780" y="556"/>
                  </a:cubicBezTo>
                  <a:lnTo>
                    <a:pt x="1022" y="1775"/>
                  </a:lnTo>
                  <a:cubicBezTo>
                    <a:pt x="912" y="1851"/>
                    <a:pt x="862" y="1991"/>
                    <a:pt x="903" y="2120"/>
                  </a:cubicBezTo>
                  <a:lnTo>
                    <a:pt x="1358" y="3609"/>
                  </a:lnTo>
                  <a:cubicBezTo>
                    <a:pt x="1382" y="3688"/>
                    <a:pt x="1437" y="3756"/>
                    <a:pt x="1511" y="3794"/>
                  </a:cubicBezTo>
                  <a:cubicBezTo>
                    <a:pt x="1555" y="3817"/>
                    <a:pt x="1605" y="3829"/>
                    <a:pt x="1654" y="3829"/>
                  </a:cubicBezTo>
                  <a:cubicBezTo>
                    <a:pt x="1686" y="3829"/>
                    <a:pt x="1718" y="3824"/>
                    <a:pt x="1748" y="3815"/>
                  </a:cubicBezTo>
                  <a:cubicBezTo>
                    <a:pt x="1748" y="3815"/>
                    <a:pt x="3235" y="3336"/>
                    <a:pt x="4373" y="2971"/>
                  </a:cubicBezTo>
                  <a:cubicBezTo>
                    <a:pt x="4450" y="2946"/>
                    <a:pt x="4529" y="2934"/>
                    <a:pt x="4608" y="2934"/>
                  </a:cubicBezTo>
                  <a:cubicBezTo>
                    <a:pt x="4756" y="2934"/>
                    <a:pt x="4903" y="2977"/>
                    <a:pt x="5029" y="3060"/>
                  </a:cubicBezTo>
                  <a:cubicBezTo>
                    <a:pt x="5226" y="3191"/>
                    <a:pt x="5351" y="3402"/>
                    <a:pt x="5373" y="3638"/>
                  </a:cubicBezTo>
                  <a:lnTo>
                    <a:pt x="5377" y="3669"/>
                  </a:lnTo>
                  <a:cubicBezTo>
                    <a:pt x="5395" y="3876"/>
                    <a:pt x="5329" y="4077"/>
                    <a:pt x="5188" y="4228"/>
                  </a:cubicBezTo>
                  <a:cubicBezTo>
                    <a:pt x="5047" y="4382"/>
                    <a:pt x="4856" y="4467"/>
                    <a:pt x="4646" y="4467"/>
                  </a:cubicBezTo>
                  <a:lnTo>
                    <a:pt x="3107" y="4467"/>
                  </a:lnTo>
                  <a:cubicBezTo>
                    <a:pt x="3025" y="4467"/>
                    <a:pt x="2946" y="4500"/>
                    <a:pt x="2887" y="4558"/>
                  </a:cubicBezTo>
                  <a:cubicBezTo>
                    <a:pt x="2828" y="4617"/>
                    <a:pt x="2796" y="4696"/>
                    <a:pt x="2796" y="4779"/>
                  </a:cubicBezTo>
                  <a:lnTo>
                    <a:pt x="2796" y="6033"/>
                  </a:lnTo>
                  <a:cubicBezTo>
                    <a:pt x="2796" y="6205"/>
                    <a:pt x="2935" y="6344"/>
                    <a:pt x="3106" y="6344"/>
                  </a:cubicBezTo>
                  <a:lnTo>
                    <a:pt x="4372" y="6344"/>
                  </a:lnTo>
                  <a:cubicBezTo>
                    <a:pt x="4714" y="6344"/>
                    <a:pt x="5040" y="6478"/>
                    <a:pt x="5282" y="6721"/>
                  </a:cubicBezTo>
                  <a:cubicBezTo>
                    <a:pt x="5525" y="6965"/>
                    <a:pt x="5659" y="7292"/>
                    <a:pt x="5659" y="7638"/>
                  </a:cubicBezTo>
                  <a:lnTo>
                    <a:pt x="5659" y="7679"/>
                  </a:lnTo>
                  <a:cubicBezTo>
                    <a:pt x="5659" y="8010"/>
                    <a:pt x="5531" y="8321"/>
                    <a:pt x="5296" y="8554"/>
                  </a:cubicBezTo>
                  <a:cubicBezTo>
                    <a:pt x="5062" y="8789"/>
                    <a:pt x="4751" y="8916"/>
                    <a:pt x="4420" y="8916"/>
                  </a:cubicBezTo>
                  <a:lnTo>
                    <a:pt x="4373" y="8916"/>
                  </a:lnTo>
                  <a:cubicBezTo>
                    <a:pt x="3296" y="8916"/>
                    <a:pt x="2224" y="8657"/>
                    <a:pt x="1269" y="8161"/>
                  </a:cubicBezTo>
                  <a:lnTo>
                    <a:pt x="478" y="7753"/>
                  </a:lnTo>
                  <a:cubicBezTo>
                    <a:pt x="432" y="7729"/>
                    <a:pt x="383" y="7718"/>
                    <a:pt x="335" y="7718"/>
                  </a:cubicBezTo>
                  <a:cubicBezTo>
                    <a:pt x="246" y="7718"/>
                    <a:pt x="160" y="7756"/>
                    <a:pt x="99" y="7826"/>
                  </a:cubicBezTo>
                  <a:cubicBezTo>
                    <a:pt x="7" y="7933"/>
                    <a:pt x="1" y="8093"/>
                    <a:pt x="84" y="8211"/>
                  </a:cubicBezTo>
                  <a:lnTo>
                    <a:pt x="322" y="8533"/>
                  </a:lnTo>
                  <a:cubicBezTo>
                    <a:pt x="1464" y="10098"/>
                    <a:pt x="3304" y="11034"/>
                    <a:pt x="5242" y="11034"/>
                  </a:cubicBezTo>
                  <a:lnTo>
                    <a:pt x="5308" y="11034"/>
                  </a:lnTo>
                  <a:cubicBezTo>
                    <a:pt x="6434" y="11034"/>
                    <a:pt x="7447" y="10403"/>
                    <a:pt x="7955" y="9384"/>
                  </a:cubicBezTo>
                  <a:lnTo>
                    <a:pt x="8001" y="9295"/>
                  </a:lnTo>
                  <a:cubicBezTo>
                    <a:pt x="8544" y="8209"/>
                    <a:pt x="8372" y="6905"/>
                    <a:pt x="7580" y="6001"/>
                  </a:cubicBezTo>
                  <a:cubicBezTo>
                    <a:pt x="8081" y="5823"/>
                    <a:pt x="8529" y="5502"/>
                    <a:pt x="8858" y="5069"/>
                  </a:cubicBezTo>
                  <a:cubicBezTo>
                    <a:pt x="8988" y="4899"/>
                    <a:pt x="9185" y="4784"/>
                    <a:pt x="9398" y="4757"/>
                  </a:cubicBezTo>
                  <a:cubicBezTo>
                    <a:pt x="9431" y="4752"/>
                    <a:pt x="9464" y="4750"/>
                    <a:pt x="9498" y="4750"/>
                  </a:cubicBezTo>
                  <a:cubicBezTo>
                    <a:pt x="9691" y="4750"/>
                    <a:pt x="9879" y="4822"/>
                    <a:pt x="10026" y="4952"/>
                  </a:cubicBezTo>
                  <a:cubicBezTo>
                    <a:pt x="10199" y="5104"/>
                    <a:pt x="10297" y="5321"/>
                    <a:pt x="10297" y="5552"/>
                  </a:cubicBezTo>
                  <a:lnTo>
                    <a:pt x="10297" y="6616"/>
                  </a:lnTo>
                  <a:cubicBezTo>
                    <a:pt x="10297" y="7145"/>
                    <a:pt x="9867" y="7578"/>
                    <a:pt x="9334" y="7578"/>
                  </a:cubicBezTo>
                  <a:cubicBezTo>
                    <a:pt x="9199" y="7578"/>
                    <a:pt x="9082" y="7666"/>
                    <a:pt x="9039" y="7794"/>
                  </a:cubicBezTo>
                  <a:cubicBezTo>
                    <a:pt x="8998" y="7923"/>
                    <a:pt x="9045" y="8064"/>
                    <a:pt x="9155" y="8142"/>
                  </a:cubicBezTo>
                  <a:cubicBezTo>
                    <a:pt x="9548" y="8422"/>
                    <a:pt x="10006" y="8568"/>
                    <a:pt x="10478" y="8568"/>
                  </a:cubicBezTo>
                  <a:cubicBezTo>
                    <a:pt x="10623" y="8568"/>
                    <a:pt x="10770" y="8554"/>
                    <a:pt x="10916" y="8526"/>
                  </a:cubicBezTo>
                  <a:cubicBezTo>
                    <a:pt x="11535" y="8409"/>
                    <a:pt x="12068" y="8051"/>
                    <a:pt x="12410" y="7521"/>
                  </a:cubicBezTo>
                  <a:lnTo>
                    <a:pt x="12425" y="7497"/>
                  </a:lnTo>
                  <a:cubicBezTo>
                    <a:pt x="12590" y="7244"/>
                    <a:pt x="12677" y="6949"/>
                    <a:pt x="12677" y="6646"/>
                  </a:cubicBezTo>
                  <a:lnTo>
                    <a:pt x="12671" y="4818"/>
                  </a:lnTo>
                  <a:cubicBezTo>
                    <a:pt x="12670" y="3360"/>
                    <a:pt x="11483" y="2173"/>
                    <a:pt x="10024" y="2173"/>
                  </a:cubicBezTo>
                  <a:cubicBezTo>
                    <a:pt x="9318" y="2173"/>
                    <a:pt x="8654" y="2448"/>
                    <a:pt x="8153" y="2947"/>
                  </a:cubicBezTo>
                  <a:lnTo>
                    <a:pt x="7700" y="3399"/>
                  </a:lnTo>
                  <a:lnTo>
                    <a:pt x="7700" y="3179"/>
                  </a:lnTo>
                  <a:cubicBezTo>
                    <a:pt x="7700" y="2356"/>
                    <a:pt x="7383" y="1575"/>
                    <a:pt x="6808" y="978"/>
                  </a:cubicBezTo>
                  <a:lnTo>
                    <a:pt x="6780" y="949"/>
                  </a:lnTo>
                  <a:cubicBezTo>
                    <a:pt x="6268" y="419"/>
                    <a:pt x="5584" y="89"/>
                    <a:pt x="4852" y="16"/>
                  </a:cubicBezTo>
                  <a:cubicBezTo>
                    <a:pt x="4751" y="6"/>
                    <a:pt x="4650" y="1"/>
                    <a:pt x="45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8"/>
            <p:cNvSpPr/>
            <p:nvPr/>
          </p:nvSpPr>
          <p:spPr>
            <a:xfrm>
              <a:off x="1317484" y="1807160"/>
              <a:ext cx="212386" cy="113049"/>
            </a:xfrm>
            <a:custGeom>
              <a:avLst/>
              <a:gdLst/>
              <a:ahLst/>
              <a:cxnLst/>
              <a:rect l="l" t="t" r="r" b="b"/>
              <a:pathLst>
                <a:path w="6908" h="3677" extrusionOk="0">
                  <a:moveTo>
                    <a:pt x="345" y="1"/>
                  </a:moveTo>
                  <a:cubicBezTo>
                    <a:pt x="291" y="1"/>
                    <a:pt x="236" y="15"/>
                    <a:pt x="187" y="45"/>
                  </a:cubicBezTo>
                  <a:cubicBezTo>
                    <a:pt x="56" y="124"/>
                    <a:pt x="1" y="286"/>
                    <a:pt x="58" y="427"/>
                  </a:cubicBezTo>
                  <a:lnTo>
                    <a:pt x="469" y="1451"/>
                  </a:lnTo>
                  <a:cubicBezTo>
                    <a:pt x="869" y="2449"/>
                    <a:pt x="1671" y="3251"/>
                    <a:pt x="2668" y="3655"/>
                  </a:cubicBezTo>
                  <a:cubicBezTo>
                    <a:pt x="2706" y="3669"/>
                    <a:pt x="2745" y="3677"/>
                    <a:pt x="2784" y="3677"/>
                  </a:cubicBezTo>
                  <a:cubicBezTo>
                    <a:pt x="2907" y="3677"/>
                    <a:pt x="3022" y="3603"/>
                    <a:pt x="3072" y="3483"/>
                  </a:cubicBezTo>
                  <a:cubicBezTo>
                    <a:pt x="3136" y="3323"/>
                    <a:pt x="3059" y="3143"/>
                    <a:pt x="2902" y="3079"/>
                  </a:cubicBezTo>
                  <a:cubicBezTo>
                    <a:pt x="2200" y="2796"/>
                    <a:pt x="1613" y="2280"/>
                    <a:pt x="1244" y="1628"/>
                  </a:cubicBezTo>
                  <a:lnTo>
                    <a:pt x="1244" y="1628"/>
                  </a:lnTo>
                  <a:cubicBezTo>
                    <a:pt x="1894" y="2071"/>
                    <a:pt x="2668" y="2314"/>
                    <a:pt x="3475" y="2314"/>
                  </a:cubicBezTo>
                  <a:lnTo>
                    <a:pt x="3544" y="2314"/>
                  </a:lnTo>
                  <a:cubicBezTo>
                    <a:pt x="4275" y="2314"/>
                    <a:pt x="4985" y="2089"/>
                    <a:pt x="5577" y="1671"/>
                  </a:cubicBezTo>
                  <a:lnTo>
                    <a:pt x="6146" y="2553"/>
                  </a:lnTo>
                  <a:lnTo>
                    <a:pt x="5924" y="2721"/>
                  </a:lnTo>
                  <a:cubicBezTo>
                    <a:pt x="5757" y="2849"/>
                    <a:pt x="5575" y="2959"/>
                    <a:pt x="5384" y="3047"/>
                  </a:cubicBezTo>
                  <a:cubicBezTo>
                    <a:pt x="5229" y="3119"/>
                    <a:pt x="5163" y="3304"/>
                    <a:pt x="5235" y="3461"/>
                  </a:cubicBezTo>
                  <a:cubicBezTo>
                    <a:pt x="5288" y="3574"/>
                    <a:pt x="5399" y="3640"/>
                    <a:pt x="5516" y="3640"/>
                  </a:cubicBezTo>
                  <a:cubicBezTo>
                    <a:pt x="5560" y="3640"/>
                    <a:pt x="5604" y="3630"/>
                    <a:pt x="5647" y="3611"/>
                  </a:cubicBezTo>
                  <a:cubicBezTo>
                    <a:pt x="5879" y="3502"/>
                    <a:pt x="6099" y="3369"/>
                    <a:pt x="6300" y="3214"/>
                  </a:cubicBezTo>
                  <a:lnTo>
                    <a:pt x="6747" y="2871"/>
                  </a:lnTo>
                  <a:cubicBezTo>
                    <a:pt x="6877" y="2774"/>
                    <a:pt x="6907" y="2592"/>
                    <a:pt x="6819" y="2457"/>
                  </a:cubicBezTo>
                  <a:lnTo>
                    <a:pt x="5911" y="1049"/>
                  </a:lnTo>
                  <a:cubicBezTo>
                    <a:pt x="5864" y="974"/>
                    <a:pt x="5783" y="923"/>
                    <a:pt x="5695" y="909"/>
                  </a:cubicBezTo>
                  <a:cubicBezTo>
                    <a:pt x="5681" y="907"/>
                    <a:pt x="5666" y="906"/>
                    <a:pt x="5651" y="906"/>
                  </a:cubicBezTo>
                  <a:cubicBezTo>
                    <a:pt x="5577" y="906"/>
                    <a:pt x="5504" y="934"/>
                    <a:pt x="5447" y="983"/>
                  </a:cubicBezTo>
                  <a:cubicBezTo>
                    <a:pt x="4919" y="1441"/>
                    <a:pt x="4243" y="1693"/>
                    <a:pt x="3541" y="1693"/>
                  </a:cubicBezTo>
                  <a:lnTo>
                    <a:pt x="3471" y="1693"/>
                  </a:lnTo>
                  <a:cubicBezTo>
                    <a:pt x="2480" y="1693"/>
                    <a:pt x="1547" y="1257"/>
                    <a:pt x="909" y="500"/>
                  </a:cubicBezTo>
                  <a:lnTo>
                    <a:pt x="583" y="111"/>
                  </a:lnTo>
                  <a:cubicBezTo>
                    <a:pt x="522" y="39"/>
                    <a:pt x="434" y="1"/>
                    <a:pt x="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8"/>
            <p:cNvSpPr/>
            <p:nvPr/>
          </p:nvSpPr>
          <p:spPr>
            <a:xfrm>
              <a:off x="1378298" y="1748007"/>
              <a:ext cx="90882" cy="90882"/>
            </a:xfrm>
            <a:custGeom>
              <a:avLst/>
              <a:gdLst/>
              <a:ahLst/>
              <a:cxnLst/>
              <a:rect l="l" t="t" r="r" b="b"/>
              <a:pathLst>
                <a:path w="2956" h="2956" extrusionOk="0">
                  <a:moveTo>
                    <a:pt x="1477" y="750"/>
                  </a:moveTo>
                  <a:lnTo>
                    <a:pt x="2205" y="1478"/>
                  </a:lnTo>
                  <a:lnTo>
                    <a:pt x="1477" y="2205"/>
                  </a:lnTo>
                  <a:lnTo>
                    <a:pt x="749" y="1478"/>
                  </a:lnTo>
                  <a:lnTo>
                    <a:pt x="1477" y="750"/>
                  </a:lnTo>
                  <a:close/>
                  <a:moveTo>
                    <a:pt x="1478" y="1"/>
                  </a:moveTo>
                  <a:cubicBezTo>
                    <a:pt x="1399" y="1"/>
                    <a:pt x="1320" y="31"/>
                    <a:pt x="1260" y="91"/>
                  </a:cubicBezTo>
                  <a:lnTo>
                    <a:pt x="93" y="1257"/>
                  </a:lnTo>
                  <a:cubicBezTo>
                    <a:pt x="34" y="1316"/>
                    <a:pt x="1" y="1395"/>
                    <a:pt x="1" y="1478"/>
                  </a:cubicBezTo>
                  <a:cubicBezTo>
                    <a:pt x="1" y="1560"/>
                    <a:pt x="34" y="1639"/>
                    <a:pt x="93" y="1698"/>
                  </a:cubicBezTo>
                  <a:lnTo>
                    <a:pt x="1257" y="2864"/>
                  </a:lnTo>
                  <a:cubicBezTo>
                    <a:pt x="1318" y="2924"/>
                    <a:pt x="1396" y="2955"/>
                    <a:pt x="1477" y="2955"/>
                  </a:cubicBezTo>
                  <a:cubicBezTo>
                    <a:pt x="1557" y="2955"/>
                    <a:pt x="1637" y="2924"/>
                    <a:pt x="1697" y="2864"/>
                  </a:cubicBezTo>
                  <a:lnTo>
                    <a:pt x="2863" y="1698"/>
                  </a:lnTo>
                  <a:cubicBezTo>
                    <a:pt x="2922" y="1639"/>
                    <a:pt x="2956" y="1560"/>
                    <a:pt x="2956" y="1478"/>
                  </a:cubicBezTo>
                  <a:cubicBezTo>
                    <a:pt x="2956" y="1395"/>
                    <a:pt x="2922" y="1316"/>
                    <a:pt x="2863" y="1257"/>
                  </a:cubicBezTo>
                  <a:lnTo>
                    <a:pt x="1697" y="91"/>
                  </a:lnTo>
                  <a:cubicBezTo>
                    <a:pt x="1637" y="31"/>
                    <a:pt x="1557" y="1"/>
                    <a:pt x="14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8"/>
            <p:cNvSpPr/>
            <p:nvPr/>
          </p:nvSpPr>
          <p:spPr>
            <a:xfrm>
              <a:off x="1435637" y="1909264"/>
              <a:ext cx="19154" cy="19216"/>
            </a:xfrm>
            <a:custGeom>
              <a:avLst/>
              <a:gdLst/>
              <a:ahLst/>
              <a:cxnLst/>
              <a:rect l="l" t="t" r="r" b="b"/>
              <a:pathLst>
                <a:path w="623" h="625" extrusionOk="0">
                  <a:moveTo>
                    <a:pt x="313" y="1"/>
                  </a:moveTo>
                  <a:cubicBezTo>
                    <a:pt x="230" y="2"/>
                    <a:pt x="150" y="34"/>
                    <a:pt x="93" y="92"/>
                  </a:cubicBezTo>
                  <a:cubicBezTo>
                    <a:pt x="36" y="149"/>
                    <a:pt x="1" y="230"/>
                    <a:pt x="1" y="312"/>
                  </a:cubicBezTo>
                  <a:cubicBezTo>
                    <a:pt x="1" y="392"/>
                    <a:pt x="34" y="473"/>
                    <a:pt x="93" y="532"/>
                  </a:cubicBezTo>
                  <a:cubicBezTo>
                    <a:pt x="149" y="589"/>
                    <a:pt x="230" y="624"/>
                    <a:pt x="313" y="624"/>
                  </a:cubicBezTo>
                  <a:cubicBezTo>
                    <a:pt x="394" y="624"/>
                    <a:pt x="475" y="590"/>
                    <a:pt x="532" y="532"/>
                  </a:cubicBezTo>
                  <a:cubicBezTo>
                    <a:pt x="588" y="475"/>
                    <a:pt x="623" y="394"/>
                    <a:pt x="623" y="312"/>
                  </a:cubicBezTo>
                  <a:cubicBezTo>
                    <a:pt x="623" y="231"/>
                    <a:pt x="589" y="150"/>
                    <a:pt x="532" y="92"/>
                  </a:cubicBezTo>
                  <a:cubicBezTo>
                    <a:pt x="475" y="34"/>
                    <a:pt x="394"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48"/>
          <p:cNvGrpSpPr/>
          <p:nvPr/>
        </p:nvGrpSpPr>
        <p:grpSpPr>
          <a:xfrm>
            <a:off x="1714125" y="1747577"/>
            <a:ext cx="437255" cy="488999"/>
            <a:chOff x="1714125" y="1747577"/>
            <a:chExt cx="437255" cy="488999"/>
          </a:xfrm>
        </p:grpSpPr>
        <p:sp>
          <p:nvSpPr>
            <p:cNvPr id="4414" name="Google Shape;4414;p48"/>
            <p:cNvSpPr/>
            <p:nvPr/>
          </p:nvSpPr>
          <p:spPr>
            <a:xfrm>
              <a:off x="1951938" y="1813863"/>
              <a:ext cx="19216" cy="19185"/>
            </a:xfrm>
            <a:custGeom>
              <a:avLst/>
              <a:gdLst/>
              <a:ahLst/>
              <a:cxnLst/>
              <a:rect l="l" t="t" r="r" b="b"/>
              <a:pathLst>
                <a:path w="625" h="624" extrusionOk="0">
                  <a:moveTo>
                    <a:pt x="314" y="0"/>
                  </a:moveTo>
                  <a:cubicBezTo>
                    <a:pt x="231" y="0"/>
                    <a:pt x="152" y="33"/>
                    <a:pt x="93" y="91"/>
                  </a:cubicBezTo>
                  <a:cubicBezTo>
                    <a:pt x="36" y="148"/>
                    <a:pt x="1" y="229"/>
                    <a:pt x="1" y="311"/>
                  </a:cubicBezTo>
                  <a:cubicBezTo>
                    <a:pt x="1" y="394"/>
                    <a:pt x="35" y="473"/>
                    <a:pt x="93" y="531"/>
                  </a:cubicBezTo>
                  <a:cubicBezTo>
                    <a:pt x="152" y="590"/>
                    <a:pt x="231" y="624"/>
                    <a:pt x="314" y="624"/>
                  </a:cubicBezTo>
                  <a:cubicBezTo>
                    <a:pt x="396" y="624"/>
                    <a:pt x="475" y="590"/>
                    <a:pt x="534" y="531"/>
                  </a:cubicBezTo>
                  <a:cubicBezTo>
                    <a:pt x="592" y="473"/>
                    <a:pt x="625" y="394"/>
                    <a:pt x="625" y="311"/>
                  </a:cubicBezTo>
                  <a:cubicBezTo>
                    <a:pt x="625" y="229"/>
                    <a:pt x="592" y="150"/>
                    <a:pt x="534" y="91"/>
                  </a:cubicBezTo>
                  <a:cubicBezTo>
                    <a:pt x="475" y="33"/>
                    <a:pt x="396" y="0"/>
                    <a:pt x="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8"/>
            <p:cNvSpPr/>
            <p:nvPr/>
          </p:nvSpPr>
          <p:spPr>
            <a:xfrm>
              <a:off x="1894168" y="1813893"/>
              <a:ext cx="19185" cy="19216"/>
            </a:xfrm>
            <a:custGeom>
              <a:avLst/>
              <a:gdLst/>
              <a:ahLst/>
              <a:cxnLst/>
              <a:rect l="l" t="t" r="r" b="b"/>
              <a:pathLst>
                <a:path w="624" h="625" extrusionOk="0">
                  <a:moveTo>
                    <a:pt x="313" y="1"/>
                  </a:moveTo>
                  <a:cubicBezTo>
                    <a:pt x="232" y="2"/>
                    <a:pt x="152" y="36"/>
                    <a:pt x="93" y="92"/>
                  </a:cubicBezTo>
                  <a:cubicBezTo>
                    <a:pt x="36" y="149"/>
                    <a:pt x="0" y="230"/>
                    <a:pt x="0" y="312"/>
                  </a:cubicBezTo>
                  <a:cubicBezTo>
                    <a:pt x="0" y="395"/>
                    <a:pt x="34" y="473"/>
                    <a:pt x="93" y="532"/>
                  </a:cubicBezTo>
                  <a:cubicBezTo>
                    <a:pt x="149" y="589"/>
                    <a:pt x="229" y="624"/>
                    <a:pt x="313" y="624"/>
                  </a:cubicBezTo>
                  <a:cubicBezTo>
                    <a:pt x="395" y="624"/>
                    <a:pt x="474" y="591"/>
                    <a:pt x="533" y="532"/>
                  </a:cubicBezTo>
                  <a:cubicBezTo>
                    <a:pt x="592" y="473"/>
                    <a:pt x="624" y="395"/>
                    <a:pt x="624" y="312"/>
                  </a:cubicBezTo>
                  <a:cubicBezTo>
                    <a:pt x="624" y="230"/>
                    <a:pt x="592" y="150"/>
                    <a:pt x="533" y="92"/>
                  </a:cubicBezTo>
                  <a:cubicBezTo>
                    <a:pt x="474" y="33"/>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8"/>
            <p:cNvSpPr/>
            <p:nvPr/>
          </p:nvSpPr>
          <p:spPr>
            <a:xfrm>
              <a:off x="1923222" y="1774232"/>
              <a:ext cx="19185" cy="19216"/>
            </a:xfrm>
            <a:custGeom>
              <a:avLst/>
              <a:gdLst/>
              <a:ahLst/>
              <a:cxnLst/>
              <a:rect l="l" t="t" r="r" b="b"/>
              <a:pathLst>
                <a:path w="624" h="625" extrusionOk="0">
                  <a:moveTo>
                    <a:pt x="311" y="1"/>
                  </a:moveTo>
                  <a:cubicBezTo>
                    <a:pt x="229" y="1"/>
                    <a:pt x="150" y="35"/>
                    <a:pt x="91" y="93"/>
                  </a:cubicBezTo>
                  <a:cubicBezTo>
                    <a:pt x="33" y="149"/>
                    <a:pt x="0" y="230"/>
                    <a:pt x="0" y="314"/>
                  </a:cubicBezTo>
                  <a:cubicBezTo>
                    <a:pt x="0" y="396"/>
                    <a:pt x="33" y="475"/>
                    <a:pt x="91" y="534"/>
                  </a:cubicBezTo>
                  <a:cubicBezTo>
                    <a:pt x="150" y="589"/>
                    <a:pt x="229" y="625"/>
                    <a:pt x="311" y="625"/>
                  </a:cubicBezTo>
                  <a:cubicBezTo>
                    <a:pt x="395" y="625"/>
                    <a:pt x="473" y="592"/>
                    <a:pt x="531" y="534"/>
                  </a:cubicBezTo>
                  <a:cubicBezTo>
                    <a:pt x="589" y="476"/>
                    <a:pt x="624" y="396"/>
                    <a:pt x="624" y="314"/>
                  </a:cubicBezTo>
                  <a:cubicBezTo>
                    <a:pt x="622" y="233"/>
                    <a:pt x="589" y="152"/>
                    <a:pt x="531" y="93"/>
                  </a:cubicBezTo>
                  <a:cubicBezTo>
                    <a:pt x="476" y="36"/>
                    <a:pt x="395"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8"/>
            <p:cNvSpPr/>
            <p:nvPr/>
          </p:nvSpPr>
          <p:spPr>
            <a:xfrm>
              <a:off x="2065848" y="1955044"/>
              <a:ext cx="19216" cy="19216"/>
            </a:xfrm>
            <a:custGeom>
              <a:avLst/>
              <a:gdLst/>
              <a:ahLst/>
              <a:cxnLst/>
              <a:rect l="l" t="t" r="r" b="b"/>
              <a:pathLst>
                <a:path w="625" h="625" extrusionOk="0">
                  <a:moveTo>
                    <a:pt x="313" y="1"/>
                  </a:moveTo>
                  <a:cubicBezTo>
                    <a:pt x="231" y="1"/>
                    <a:pt x="152" y="33"/>
                    <a:pt x="93" y="92"/>
                  </a:cubicBezTo>
                  <a:cubicBezTo>
                    <a:pt x="36" y="149"/>
                    <a:pt x="1" y="230"/>
                    <a:pt x="1" y="312"/>
                  </a:cubicBezTo>
                  <a:cubicBezTo>
                    <a:pt x="1" y="394"/>
                    <a:pt x="35" y="473"/>
                    <a:pt x="93" y="532"/>
                  </a:cubicBezTo>
                  <a:cubicBezTo>
                    <a:pt x="151" y="589"/>
                    <a:pt x="231" y="625"/>
                    <a:pt x="313" y="625"/>
                  </a:cubicBezTo>
                  <a:cubicBezTo>
                    <a:pt x="396" y="625"/>
                    <a:pt x="475" y="591"/>
                    <a:pt x="534" y="532"/>
                  </a:cubicBezTo>
                  <a:cubicBezTo>
                    <a:pt x="591" y="475"/>
                    <a:pt x="625" y="394"/>
                    <a:pt x="625" y="312"/>
                  </a:cubicBezTo>
                  <a:cubicBezTo>
                    <a:pt x="625" y="230"/>
                    <a:pt x="592" y="151"/>
                    <a:pt x="534" y="92"/>
                  </a:cubicBezTo>
                  <a:cubicBezTo>
                    <a:pt x="475" y="33"/>
                    <a:pt x="394"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8"/>
            <p:cNvSpPr/>
            <p:nvPr/>
          </p:nvSpPr>
          <p:spPr>
            <a:xfrm>
              <a:off x="2065848" y="1897212"/>
              <a:ext cx="19216" cy="19216"/>
            </a:xfrm>
            <a:custGeom>
              <a:avLst/>
              <a:gdLst/>
              <a:ahLst/>
              <a:cxnLst/>
              <a:rect l="l" t="t" r="r" b="b"/>
              <a:pathLst>
                <a:path w="625" h="625" extrusionOk="0">
                  <a:moveTo>
                    <a:pt x="313" y="1"/>
                  </a:moveTo>
                  <a:cubicBezTo>
                    <a:pt x="231" y="1"/>
                    <a:pt x="152" y="35"/>
                    <a:pt x="93" y="93"/>
                  </a:cubicBezTo>
                  <a:cubicBezTo>
                    <a:pt x="36" y="149"/>
                    <a:pt x="1" y="230"/>
                    <a:pt x="1" y="313"/>
                  </a:cubicBezTo>
                  <a:cubicBezTo>
                    <a:pt x="1" y="396"/>
                    <a:pt x="35" y="475"/>
                    <a:pt x="93" y="533"/>
                  </a:cubicBezTo>
                  <a:cubicBezTo>
                    <a:pt x="151" y="589"/>
                    <a:pt x="231" y="624"/>
                    <a:pt x="313" y="624"/>
                  </a:cubicBezTo>
                  <a:cubicBezTo>
                    <a:pt x="396" y="624"/>
                    <a:pt x="475" y="592"/>
                    <a:pt x="534" y="533"/>
                  </a:cubicBezTo>
                  <a:cubicBezTo>
                    <a:pt x="591" y="476"/>
                    <a:pt x="625" y="396"/>
                    <a:pt x="625" y="313"/>
                  </a:cubicBezTo>
                  <a:cubicBezTo>
                    <a:pt x="625" y="230"/>
                    <a:pt x="592" y="152"/>
                    <a:pt x="534" y="93"/>
                  </a:cubicBezTo>
                  <a:cubicBezTo>
                    <a:pt x="475" y="36"/>
                    <a:pt x="394"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8"/>
            <p:cNvSpPr/>
            <p:nvPr/>
          </p:nvSpPr>
          <p:spPr>
            <a:xfrm>
              <a:off x="2105509" y="1926266"/>
              <a:ext cx="19216" cy="19216"/>
            </a:xfrm>
            <a:custGeom>
              <a:avLst/>
              <a:gdLst/>
              <a:ahLst/>
              <a:cxnLst/>
              <a:rect l="l" t="t" r="r" b="b"/>
              <a:pathLst>
                <a:path w="625" h="625" extrusionOk="0">
                  <a:moveTo>
                    <a:pt x="313" y="1"/>
                  </a:moveTo>
                  <a:cubicBezTo>
                    <a:pt x="230" y="1"/>
                    <a:pt x="152" y="33"/>
                    <a:pt x="93" y="92"/>
                  </a:cubicBezTo>
                  <a:cubicBezTo>
                    <a:pt x="36" y="152"/>
                    <a:pt x="1" y="230"/>
                    <a:pt x="1" y="312"/>
                  </a:cubicBezTo>
                  <a:cubicBezTo>
                    <a:pt x="1" y="395"/>
                    <a:pt x="34" y="473"/>
                    <a:pt x="93" y="532"/>
                  </a:cubicBezTo>
                  <a:cubicBezTo>
                    <a:pt x="149" y="589"/>
                    <a:pt x="230" y="624"/>
                    <a:pt x="313" y="624"/>
                  </a:cubicBezTo>
                  <a:cubicBezTo>
                    <a:pt x="395" y="624"/>
                    <a:pt x="475" y="592"/>
                    <a:pt x="533" y="532"/>
                  </a:cubicBezTo>
                  <a:cubicBezTo>
                    <a:pt x="589" y="476"/>
                    <a:pt x="624" y="395"/>
                    <a:pt x="624" y="312"/>
                  </a:cubicBezTo>
                  <a:cubicBezTo>
                    <a:pt x="624" y="230"/>
                    <a:pt x="592" y="152"/>
                    <a:pt x="533" y="92"/>
                  </a:cubicBezTo>
                  <a:cubicBezTo>
                    <a:pt x="475" y="35"/>
                    <a:pt x="394"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8"/>
            <p:cNvSpPr/>
            <p:nvPr/>
          </p:nvSpPr>
          <p:spPr>
            <a:xfrm>
              <a:off x="1714125" y="1747577"/>
              <a:ext cx="437255" cy="488999"/>
            </a:xfrm>
            <a:custGeom>
              <a:avLst/>
              <a:gdLst/>
              <a:ahLst/>
              <a:cxnLst/>
              <a:rect l="l" t="t" r="r" b="b"/>
              <a:pathLst>
                <a:path w="14222" h="15905" extrusionOk="0">
                  <a:moveTo>
                    <a:pt x="2464" y="4604"/>
                  </a:moveTo>
                  <a:cubicBezTo>
                    <a:pt x="2775" y="4604"/>
                    <a:pt x="3041" y="4847"/>
                    <a:pt x="3067" y="5158"/>
                  </a:cubicBezTo>
                  <a:cubicBezTo>
                    <a:pt x="3079" y="5320"/>
                    <a:pt x="3215" y="5442"/>
                    <a:pt x="3377" y="5442"/>
                  </a:cubicBezTo>
                  <a:lnTo>
                    <a:pt x="5804" y="5442"/>
                  </a:lnTo>
                  <a:lnTo>
                    <a:pt x="5804" y="6809"/>
                  </a:lnTo>
                  <a:lnTo>
                    <a:pt x="3377" y="6808"/>
                  </a:lnTo>
                  <a:cubicBezTo>
                    <a:pt x="3215" y="6808"/>
                    <a:pt x="3082" y="6929"/>
                    <a:pt x="3067" y="7091"/>
                  </a:cubicBezTo>
                  <a:cubicBezTo>
                    <a:pt x="3041" y="7402"/>
                    <a:pt x="2775" y="7645"/>
                    <a:pt x="2464" y="7645"/>
                  </a:cubicBezTo>
                  <a:cubicBezTo>
                    <a:pt x="2129" y="7645"/>
                    <a:pt x="1858" y="7374"/>
                    <a:pt x="1858" y="7039"/>
                  </a:cubicBezTo>
                  <a:cubicBezTo>
                    <a:pt x="1858" y="7028"/>
                    <a:pt x="1858" y="7013"/>
                    <a:pt x="1859" y="7000"/>
                  </a:cubicBezTo>
                  <a:cubicBezTo>
                    <a:pt x="1867" y="6893"/>
                    <a:pt x="1820" y="6793"/>
                    <a:pt x="1733" y="6730"/>
                  </a:cubicBezTo>
                  <a:cubicBezTo>
                    <a:pt x="1678" y="6690"/>
                    <a:pt x="1614" y="6670"/>
                    <a:pt x="1550" y="6670"/>
                  </a:cubicBezTo>
                  <a:cubicBezTo>
                    <a:pt x="1512" y="6670"/>
                    <a:pt x="1474" y="6677"/>
                    <a:pt x="1438" y="6690"/>
                  </a:cubicBezTo>
                  <a:cubicBezTo>
                    <a:pt x="1368" y="6717"/>
                    <a:pt x="1294" y="6730"/>
                    <a:pt x="1221" y="6730"/>
                  </a:cubicBezTo>
                  <a:cubicBezTo>
                    <a:pt x="888" y="6730"/>
                    <a:pt x="617" y="6458"/>
                    <a:pt x="617" y="6124"/>
                  </a:cubicBezTo>
                  <a:cubicBezTo>
                    <a:pt x="617" y="5791"/>
                    <a:pt x="888" y="5519"/>
                    <a:pt x="1221" y="5519"/>
                  </a:cubicBezTo>
                  <a:cubicBezTo>
                    <a:pt x="1296" y="5519"/>
                    <a:pt x="1368" y="5533"/>
                    <a:pt x="1438" y="5560"/>
                  </a:cubicBezTo>
                  <a:cubicBezTo>
                    <a:pt x="1474" y="5574"/>
                    <a:pt x="1511" y="5581"/>
                    <a:pt x="1548" y="5581"/>
                  </a:cubicBezTo>
                  <a:cubicBezTo>
                    <a:pt x="1613" y="5581"/>
                    <a:pt x="1679" y="5560"/>
                    <a:pt x="1733" y="5519"/>
                  </a:cubicBezTo>
                  <a:cubicBezTo>
                    <a:pt x="1820" y="5456"/>
                    <a:pt x="1865" y="5354"/>
                    <a:pt x="1859" y="5249"/>
                  </a:cubicBezTo>
                  <a:cubicBezTo>
                    <a:pt x="1859" y="5236"/>
                    <a:pt x="1858" y="5221"/>
                    <a:pt x="1858" y="5210"/>
                  </a:cubicBezTo>
                  <a:cubicBezTo>
                    <a:pt x="1858" y="4875"/>
                    <a:pt x="2129" y="4604"/>
                    <a:pt x="2464" y="4604"/>
                  </a:cubicBezTo>
                  <a:close/>
                  <a:moveTo>
                    <a:pt x="11753" y="4602"/>
                  </a:moveTo>
                  <a:cubicBezTo>
                    <a:pt x="12087" y="4602"/>
                    <a:pt x="12358" y="4874"/>
                    <a:pt x="12358" y="5207"/>
                  </a:cubicBezTo>
                  <a:cubicBezTo>
                    <a:pt x="12358" y="5220"/>
                    <a:pt x="12358" y="5235"/>
                    <a:pt x="12357" y="5248"/>
                  </a:cubicBezTo>
                  <a:cubicBezTo>
                    <a:pt x="12349" y="5354"/>
                    <a:pt x="12396" y="5455"/>
                    <a:pt x="12483" y="5518"/>
                  </a:cubicBezTo>
                  <a:cubicBezTo>
                    <a:pt x="12537" y="5557"/>
                    <a:pt x="12602" y="5577"/>
                    <a:pt x="12668" y="5577"/>
                  </a:cubicBezTo>
                  <a:cubicBezTo>
                    <a:pt x="12705" y="5577"/>
                    <a:pt x="12743" y="5571"/>
                    <a:pt x="12779" y="5557"/>
                  </a:cubicBezTo>
                  <a:cubicBezTo>
                    <a:pt x="12848" y="5531"/>
                    <a:pt x="12921" y="5518"/>
                    <a:pt x="12995" y="5518"/>
                  </a:cubicBezTo>
                  <a:cubicBezTo>
                    <a:pt x="13329" y="5518"/>
                    <a:pt x="13601" y="5789"/>
                    <a:pt x="13601" y="6122"/>
                  </a:cubicBezTo>
                  <a:cubicBezTo>
                    <a:pt x="13602" y="6457"/>
                    <a:pt x="13329" y="6730"/>
                    <a:pt x="12995" y="6730"/>
                  </a:cubicBezTo>
                  <a:cubicBezTo>
                    <a:pt x="12920" y="6730"/>
                    <a:pt x="12848" y="6717"/>
                    <a:pt x="12779" y="6690"/>
                  </a:cubicBezTo>
                  <a:cubicBezTo>
                    <a:pt x="12742" y="6676"/>
                    <a:pt x="12704" y="6668"/>
                    <a:pt x="12665" y="6668"/>
                  </a:cubicBezTo>
                  <a:cubicBezTo>
                    <a:pt x="12600" y="6668"/>
                    <a:pt x="12536" y="6689"/>
                    <a:pt x="12483" y="6730"/>
                  </a:cubicBezTo>
                  <a:cubicBezTo>
                    <a:pt x="12398" y="6793"/>
                    <a:pt x="12351" y="6896"/>
                    <a:pt x="12357" y="7000"/>
                  </a:cubicBezTo>
                  <a:cubicBezTo>
                    <a:pt x="12357" y="7013"/>
                    <a:pt x="12358" y="7028"/>
                    <a:pt x="12358" y="7039"/>
                  </a:cubicBezTo>
                  <a:cubicBezTo>
                    <a:pt x="12358" y="7374"/>
                    <a:pt x="12087" y="7645"/>
                    <a:pt x="11753" y="7645"/>
                  </a:cubicBezTo>
                  <a:cubicBezTo>
                    <a:pt x="11441" y="7645"/>
                    <a:pt x="11175" y="7402"/>
                    <a:pt x="11149" y="7091"/>
                  </a:cubicBezTo>
                  <a:cubicBezTo>
                    <a:pt x="11137" y="6929"/>
                    <a:pt x="11001" y="6808"/>
                    <a:pt x="10839" y="6808"/>
                  </a:cubicBezTo>
                  <a:lnTo>
                    <a:pt x="8412" y="6808"/>
                  </a:lnTo>
                  <a:lnTo>
                    <a:pt x="8412" y="5440"/>
                  </a:lnTo>
                  <a:lnTo>
                    <a:pt x="10839" y="5440"/>
                  </a:lnTo>
                  <a:cubicBezTo>
                    <a:pt x="11001" y="5440"/>
                    <a:pt x="11134" y="5317"/>
                    <a:pt x="11149" y="5157"/>
                  </a:cubicBezTo>
                  <a:cubicBezTo>
                    <a:pt x="11175" y="4846"/>
                    <a:pt x="11441" y="4602"/>
                    <a:pt x="11753" y="4602"/>
                  </a:cubicBezTo>
                  <a:close/>
                  <a:moveTo>
                    <a:pt x="7115" y="1"/>
                  </a:moveTo>
                  <a:cubicBezTo>
                    <a:pt x="6437" y="1"/>
                    <a:pt x="5887" y="551"/>
                    <a:pt x="5887" y="1227"/>
                  </a:cubicBezTo>
                  <a:cubicBezTo>
                    <a:pt x="5887" y="1245"/>
                    <a:pt x="5887" y="1264"/>
                    <a:pt x="5890" y="1282"/>
                  </a:cubicBezTo>
                  <a:cubicBezTo>
                    <a:pt x="5362" y="1420"/>
                    <a:pt x="4973" y="1901"/>
                    <a:pt x="4973" y="2469"/>
                  </a:cubicBezTo>
                  <a:cubicBezTo>
                    <a:pt x="4973" y="3010"/>
                    <a:pt x="5315" y="3471"/>
                    <a:pt x="5806" y="3632"/>
                  </a:cubicBezTo>
                  <a:lnTo>
                    <a:pt x="5806" y="4819"/>
                  </a:lnTo>
                  <a:lnTo>
                    <a:pt x="3632" y="4819"/>
                  </a:lnTo>
                  <a:cubicBezTo>
                    <a:pt x="3466" y="4331"/>
                    <a:pt x="3001" y="3980"/>
                    <a:pt x="2468" y="3980"/>
                  </a:cubicBezTo>
                  <a:cubicBezTo>
                    <a:pt x="1899" y="3980"/>
                    <a:pt x="1418" y="4372"/>
                    <a:pt x="1283" y="4897"/>
                  </a:cubicBezTo>
                  <a:cubicBezTo>
                    <a:pt x="1264" y="4897"/>
                    <a:pt x="1246" y="4896"/>
                    <a:pt x="1227" y="4896"/>
                  </a:cubicBezTo>
                  <a:cubicBezTo>
                    <a:pt x="551" y="4896"/>
                    <a:pt x="0" y="5446"/>
                    <a:pt x="0" y="6122"/>
                  </a:cubicBezTo>
                  <a:cubicBezTo>
                    <a:pt x="0" y="6800"/>
                    <a:pt x="551" y="7351"/>
                    <a:pt x="1227" y="7351"/>
                  </a:cubicBezTo>
                  <a:cubicBezTo>
                    <a:pt x="1246" y="7351"/>
                    <a:pt x="1264" y="7351"/>
                    <a:pt x="1283" y="7348"/>
                  </a:cubicBezTo>
                  <a:cubicBezTo>
                    <a:pt x="1419" y="7874"/>
                    <a:pt x="1900" y="8265"/>
                    <a:pt x="2468" y="8265"/>
                  </a:cubicBezTo>
                  <a:cubicBezTo>
                    <a:pt x="3002" y="8265"/>
                    <a:pt x="3469" y="7915"/>
                    <a:pt x="3632" y="7427"/>
                  </a:cubicBezTo>
                  <a:lnTo>
                    <a:pt x="5806" y="7427"/>
                  </a:lnTo>
                  <a:lnTo>
                    <a:pt x="5806" y="12270"/>
                  </a:lnTo>
                  <a:cubicBezTo>
                    <a:pt x="5315" y="12435"/>
                    <a:pt x="4973" y="12892"/>
                    <a:pt x="4973" y="13434"/>
                  </a:cubicBezTo>
                  <a:cubicBezTo>
                    <a:pt x="4973" y="14005"/>
                    <a:pt x="5363" y="14485"/>
                    <a:pt x="5890" y="14622"/>
                  </a:cubicBezTo>
                  <a:cubicBezTo>
                    <a:pt x="5890" y="14640"/>
                    <a:pt x="5887" y="14659"/>
                    <a:pt x="5887" y="14677"/>
                  </a:cubicBezTo>
                  <a:cubicBezTo>
                    <a:pt x="5887" y="15355"/>
                    <a:pt x="6437" y="15905"/>
                    <a:pt x="7115" y="15905"/>
                  </a:cubicBezTo>
                  <a:cubicBezTo>
                    <a:pt x="7792" y="15905"/>
                    <a:pt x="8342" y="15355"/>
                    <a:pt x="8342" y="14677"/>
                  </a:cubicBezTo>
                  <a:cubicBezTo>
                    <a:pt x="8342" y="14659"/>
                    <a:pt x="8342" y="14640"/>
                    <a:pt x="8341" y="14622"/>
                  </a:cubicBezTo>
                  <a:cubicBezTo>
                    <a:pt x="8866" y="14485"/>
                    <a:pt x="9258" y="14005"/>
                    <a:pt x="9258" y="13434"/>
                  </a:cubicBezTo>
                  <a:cubicBezTo>
                    <a:pt x="9258" y="12898"/>
                    <a:pt x="8905" y="12432"/>
                    <a:pt x="8415" y="12269"/>
                  </a:cubicBezTo>
                  <a:lnTo>
                    <a:pt x="8415" y="11079"/>
                  </a:lnTo>
                  <a:cubicBezTo>
                    <a:pt x="8415" y="10906"/>
                    <a:pt x="8276" y="10769"/>
                    <a:pt x="8106" y="10769"/>
                  </a:cubicBezTo>
                  <a:cubicBezTo>
                    <a:pt x="7933" y="10769"/>
                    <a:pt x="7795" y="10909"/>
                    <a:pt x="7795" y="11079"/>
                  </a:cubicBezTo>
                  <a:lnTo>
                    <a:pt x="7795" y="12523"/>
                  </a:lnTo>
                  <a:cubicBezTo>
                    <a:pt x="7795" y="12684"/>
                    <a:pt x="7919" y="12819"/>
                    <a:pt x="8081" y="12832"/>
                  </a:cubicBezTo>
                  <a:cubicBezTo>
                    <a:pt x="8393" y="12857"/>
                    <a:pt x="8638" y="13121"/>
                    <a:pt x="8638" y="13435"/>
                  </a:cubicBezTo>
                  <a:cubicBezTo>
                    <a:pt x="8638" y="13770"/>
                    <a:pt x="8367" y="14041"/>
                    <a:pt x="8034" y="14041"/>
                  </a:cubicBezTo>
                  <a:cubicBezTo>
                    <a:pt x="8021" y="14041"/>
                    <a:pt x="8006" y="14041"/>
                    <a:pt x="7993" y="14038"/>
                  </a:cubicBezTo>
                  <a:cubicBezTo>
                    <a:pt x="7986" y="14038"/>
                    <a:pt x="7979" y="14038"/>
                    <a:pt x="7972" y="14038"/>
                  </a:cubicBezTo>
                  <a:cubicBezTo>
                    <a:pt x="7874" y="14038"/>
                    <a:pt x="7782" y="14085"/>
                    <a:pt x="7724" y="14166"/>
                  </a:cubicBezTo>
                  <a:cubicBezTo>
                    <a:pt x="7661" y="14251"/>
                    <a:pt x="7646" y="14361"/>
                    <a:pt x="7683" y="14461"/>
                  </a:cubicBezTo>
                  <a:cubicBezTo>
                    <a:pt x="7711" y="14530"/>
                    <a:pt x="7724" y="14603"/>
                    <a:pt x="7724" y="14677"/>
                  </a:cubicBezTo>
                  <a:cubicBezTo>
                    <a:pt x="7724" y="15011"/>
                    <a:pt x="7453" y="15283"/>
                    <a:pt x="7118" y="15283"/>
                  </a:cubicBezTo>
                  <a:cubicBezTo>
                    <a:pt x="6785" y="15283"/>
                    <a:pt x="6514" y="15011"/>
                    <a:pt x="6514" y="14677"/>
                  </a:cubicBezTo>
                  <a:cubicBezTo>
                    <a:pt x="6514" y="14602"/>
                    <a:pt x="6525" y="14530"/>
                    <a:pt x="6553" y="14461"/>
                  </a:cubicBezTo>
                  <a:cubicBezTo>
                    <a:pt x="6591" y="14361"/>
                    <a:pt x="6577" y="14250"/>
                    <a:pt x="6514" y="14166"/>
                  </a:cubicBezTo>
                  <a:cubicBezTo>
                    <a:pt x="6453" y="14085"/>
                    <a:pt x="6357" y="14038"/>
                    <a:pt x="6257" y="14038"/>
                  </a:cubicBezTo>
                  <a:cubicBezTo>
                    <a:pt x="6253" y="14038"/>
                    <a:pt x="6248" y="14038"/>
                    <a:pt x="6244" y="14038"/>
                  </a:cubicBezTo>
                  <a:cubicBezTo>
                    <a:pt x="6231" y="14038"/>
                    <a:pt x="6216" y="14041"/>
                    <a:pt x="6203" y="14041"/>
                  </a:cubicBezTo>
                  <a:cubicBezTo>
                    <a:pt x="5870" y="14041"/>
                    <a:pt x="5598" y="13770"/>
                    <a:pt x="5598" y="13435"/>
                  </a:cubicBezTo>
                  <a:cubicBezTo>
                    <a:pt x="5598" y="13124"/>
                    <a:pt x="5840" y="12860"/>
                    <a:pt x="6150" y="12832"/>
                  </a:cubicBezTo>
                  <a:cubicBezTo>
                    <a:pt x="6310" y="12818"/>
                    <a:pt x="6433" y="12684"/>
                    <a:pt x="6433" y="12523"/>
                  </a:cubicBezTo>
                  <a:lnTo>
                    <a:pt x="6433" y="3381"/>
                  </a:lnTo>
                  <a:cubicBezTo>
                    <a:pt x="6433" y="3220"/>
                    <a:pt x="6310" y="3085"/>
                    <a:pt x="6150" y="3070"/>
                  </a:cubicBezTo>
                  <a:cubicBezTo>
                    <a:pt x="5840" y="3044"/>
                    <a:pt x="5598" y="2780"/>
                    <a:pt x="5598" y="2467"/>
                  </a:cubicBezTo>
                  <a:cubicBezTo>
                    <a:pt x="5598" y="2134"/>
                    <a:pt x="5870" y="1863"/>
                    <a:pt x="6203" y="1863"/>
                  </a:cubicBezTo>
                  <a:cubicBezTo>
                    <a:pt x="6216" y="1863"/>
                    <a:pt x="6231" y="1863"/>
                    <a:pt x="6244" y="1864"/>
                  </a:cubicBezTo>
                  <a:cubicBezTo>
                    <a:pt x="6251" y="1865"/>
                    <a:pt x="6258" y="1865"/>
                    <a:pt x="6265" y="1865"/>
                  </a:cubicBezTo>
                  <a:cubicBezTo>
                    <a:pt x="6361" y="1865"/>
                    <a:pt x="6455" y="1818"/>
                    <a:pt x="6514" y="1738"/>
                  </a:cubicBezTo>
                  <a:cubicBezTo>
                    <a:pt x="6575" y="1652"/>
                    <a:pt x="6590" y="1541"/>
                    <a:pt x="6553" y="1442"/>
                  </a:cubicBezTo>
                  <a:cubicBezTo>
                    <a:pt x="6525" y="1373"/>
                    <a:pt x="6514" y="1299"/>
                    <a:pt x="6514" y="1226"/>
                  </a:cubicBezTo>
                  <a:cubicBezTo>
                    <a:pt x="6514" y="891"/>
                    <a:pt x="6785" y="620"/>
                    <a:pt x="7118" y="620"/>
                  </a:cubicBezTo>
                  <a:cubicBezTo>
                    <a:pt x="7453" y="620"/>
                    <a:pt x="7724" y="891"/>
                    <a:pt x="7724" y="1226"/>
                  </a:cubicBezTo>
                  <a:cubicBezTo>
                    <a:pt x="7724" y="1301"/>
                    <a:pt x="7711" y="1373"/>
                    <a:pt x="7683" y="1442"/>
                  </a:cubicBezTo>
                  <a:cubicBezTo>
                    <a:pt x="7645" y="1541"/>
                    <a:pt x="7660" y="1653"/>
                    <a:pt x="7724" y="1738"/>
                  </a:cubicBezTo>
                  <a:cubicBezTo>
                    <a:pt x="7783" y="1817"/>
                    <a:pt x="7878" y="1865"/>
                    <a:pt x="7976" y="1865"/>
                  </a:cubicBezTo>
                  <a:cubicBezTo>
                    <a:pt x="7981" y="1865"/>
                    <a:pt x="7987" y="1865"/>
                    <a:pt x="7993" y="1864"/>
                  </a:cubicBezTo>
                  <a:cubicBezTo>
                    <a:pt x="8006" y="1864"/>
                    <a:pt x="8021" y="1863"/>
                    <a:pt x="8034" y="1863"/>
                  </a:cubicBezTo>
                  <a:cubicBezTo>
                    <a:pt x="8367" y="1863"/>
                    <a:pt x="8638" y="2134"/>
                    <a:pt x="8638" y="2467"/>
                  </a:cubicBezTo>
                  <a:cubicBezTo>
                    <a:pt x="8638" y="2781"/>
                    <a:pt x="8395" y="3047"/>
                    <a:pt x="8081" y="3070"/>
                  </a:cubicBezTo>
                  <a:cubicBezTo>
                    <a:pt x="7919" y="3084"/>
                    <a:pt x="7795" y="3217"/>
                    <a:pt x="7795" y="3381"/>
                  </a:cubicBezTo>
                  <a:lnTo>
                    <a:pt x="7795" y="8282"/>
                  </a:lnTo>
                  <a:cubicBezTo>
                    <a:pt x="7795" y="8454"/>
                    <a:pt x="7934" y="8592"/>
                    <a:pt x="8106" y="8592"/>
                  </a:cubicBezTo>
                  <a:cubicBezTo>
                    <a:pt x="8277" y="8592"/>
                    <a:pt x="8415" y="8452"/>
                    <a:pt x="8415" y="8282"/>
                  </a:cubicBezTo>
                  <a:lnTo>
                    <a:pt x="8415" y="7427"/>
                  </a:lnTo>
                  <a:lnTo>
                    <a:pt x="10590" y="7427"/>
                  </a:lnTo>
                  <a:cubicBezTo>
                    <a:pt x="10756" y="7915"/>
                    <a:pt x="11221" y="8265"/>
                    <a:pt x="11753" y="8265"/>
                  </a:cubicBezTo>
                  <a:cubicBezTo>
                    <a:pt x="12324" y="8265"/>
                    <a:pt x="12804" y="7874"/>
                    <a:pt x="12941" y="7348"/>
                  </a:cubicBezTo>
                  <a:cubicBezTo>
                    <a:pt x="12958" y="7348"/>
                    <a:pt x="12977" y="7351"/>
                    <a:pt x="12995" y="7351"/>
                  </a:cubicBezTo>
                  <a:cubicBezTo>
                    <a:pt x="13671" y="7351"/>
                    <a:pt x="14222" y="6800"/>
                    <a:pt x="14222" y="6122"/>
                  </a:cubicBezTo>
                  <a:cubicBezTo>
                    <a:pt x="14222" y="5446"/>
                    <a:pt x="13671" y="4896"/>
                    <a:pt x="12995" y="4896"/>
                  </a:cubicBezTo>
                  <a:cubicBezTo>
                    <a:pt x="12977" y="4896"/>
                    <a:pt x="12958" y="4896"/>
                    <a:pt x="12941" y="4897"/>
                  </a:cubicBezTo>
                  <a:cubicBezTo>
                    <a:pt x="12803" y="4370"/>
                    <a:pt x="12321" y="3980"/>
                    <a:pt x="11753" y="3980"/>
                  </a:cubicBezTo>
                  <a:cubicBezTo>
                    <a:pt x="11219" y="3980"/>
                    <a:pt x="10754" y="4331"/>
                    <a:pt x="10590" y="4818"/>
                  </a:cubicBezTo>
                  <a:lnTo>
                    <a:pt x="8415" y="4818"/>
                  </a:lnTo>
                  <a:lnTo>
                    <a:pt x="8415" y="3634"/>
                  </a:lnTo>
                  <a:cubicBezTo>
                    <a:pt x="8905" y="3471"/>
                    <a:pt x="9258" y="3004"/>
                    <a:pt x="9258" y="2469"/>
                  </a:cubicBezTo>
                  <a:cubicBezTo>
                    <a:pt x="9258" y="1899"/>
                    <a:pt x="8866" y="1418"/>
                    <a:pt x="8341" y="1282"/>
                  </a:cubicBezTo>
                  <a:cubicBezTo>
                    <a:pt x="8341" y="1264"/>
                    <a:pt x="8342" y="1245"/>
                    <a:pt x="8342" y="1227"/>
                  </a:cubicBezTo>
                  <a:cubicBezTo>
                    <a:pt x="8342" y="551"/>
                    <a:pt x="7792" y="1"/>
                    <a:pt x="71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8"/>
            <p:cNvSpPr/>
            <p:nvPr/>
          </p:nvSpPr>
          <p:spPr>
            <a:xfrm>
              <a:off x="1780258" y="1897489"/>
              <a:ext cx="19216" cy="19216"/>
            </a:xfrm>
            <a:custGeom>
              <a:avLst/>
              <a:gdLst/>
              <a:ahLst/>
              <a:cxnLst/>
              <a:rect l="l" t="t" r="r" b="b"/>
              <a:pathLst>
                <a:path w="625" h="625" extrusionOk="0">
                  <a:moveTo>
                    <a:pt x="313" y="1"/>
                  </a:moveTo>
                  <a:cubicBezTo>
                    <a:pt x="229" y="1"/>
                    <a:pt x="152" y="34"/>
                    <a:pt x="93" y="93"/>
                  </a:cubicBezTo>
                  <a:cubicBezTo>
                    <a:pt x="36" y="150"/>
                    <a:pt x="0" y="231"/>
                    <a:pt x="0" y="313"/>
                  </a:cubicBezTo>
                  <a:cubicBezTo>
                    <a:pt x="0" y="395"/>
                    <a:pt x="34" y="475"/>
                    <a:pt x="93" y="533"/>
                  </a:cubicBezTo>
                  <a:cubicBezTo>
                    <a:pt x="149" y="592"/>
                    <a:pt x="229" y="624"/>
                    <a:pt x="313" y="624"/>
                  </a:cubicBezTo>
                  <a:cubicBezTo>
                    <a:pt x="395" y="624"/>
                    <a:pt x="474" y="592"/>
                    <a:pt x="533" y="533"/>
                  </a:cubicBezTo>
                  <a:cubicBezTo>
                    <a:pt x="589" y="476"/>
                    <a:pt x="624" y="395"/>
                    <a:pt x="624" y="313"/>
                  </a:cubicBezTo>
                  <a:cubicBezTo>
                    <a:pt x="624" y="231"/>
                    <a:pt x="592" y="152"/>
                    <a:pt x="533" y="93"/>
                  </a:cubicBezTo>
                  <a:cubicBezTo>
                    <a:pt x="476" y="34"/>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8"/>
            <p:cNvSpPr/>
            <p:nvPr/>
          </p:nvSpPr>
          <p:spPr>
            <a:xfrm>
              <a:off x="1780258" y="1955290"/>
              <a:ext cx="19216" cy="19093"/>
            </a:xfrm>
            <a:custGeom>
              <a:avLst/>
              <a:gdLst/>
              <a:ahLst/>
              <a:cxnLst/>
              <a:rect l="l" t="t" r="r" b="b"/>
              <a:pathLst>
                <a:path w="625" h="621" extrusionOk="0">
                  <a:moveTo>
                    <a:pt x="313" y="0"/>
                  </a:moveTo>
                  <a:cubicBezTo>
                    <a:pt x="229" y="0"/>
                    <a:pt x="152" y="33"/>
                    <a:pt x="93" y="91"/>
                  </a:cubicBezTo>
                  <a:cubicBezTo>
                    <a:pt x="36" y="150"/>
                    <a:pt x="0" y="229"/>
                    <a:pt x="0" y="311"/>
                  </a:cubicBezTo>
                  <a:cubicBezTo>
                    <a:pt x="0" y="393"/>
                    <a:pt x="34" y="473"/>
                    <a:pt x="93" y="531"/>
                  </a:cubicBezTo>
                  <a:cubicBezTo>
                    <a:pt x="149" y="590"/>
                    <a:pt x="229" y="621"/>
                    <a:pt x="313" y="621"/>
                  </a:cubicBezTo>
                  <a:cubicBezTo>
                    <a:pt x="395" y="621"/>
                    <a:pt x="474" y="589"/>
                    <a:pt x="533" y="531"/>
                  </a:cubicBezTo>
                  <a:cubicBezTo>
                    <a:pt x="589" y="473"/>
                    <a:pt x="624" y="393"/>
                    <a:pt x="624" y="311"/>
                  </a:cubicBezTo>
                  <a:cubicBezTo>
                    <a:pt x="624" y="229"/>
                    <a:pt x="592" y="150"/>
                    <a:pt x="533" y="91"/>
                  </a:cubicBezTo>
                  <a:cubicBezTo>
                    <a:pt x="476" y="33"/>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8"/>
            <p:cNvSpPr/>
            <p:nvPr/>
          </p:nvSpPr>
          <p:spPr>
            <a:xfrm>
              <a:off x="1740597" y="1926266"/>
              <a:ext cx="19216" cy="19216"/>
            </a:xfrm>
            <a:custGeom>
              <a:avLst/>
              <a:gdLst/>
              <a:ahLst/>
              <a:cxnLst/>
              <a:rect l="l" t="t" r="r" b="b"/>
              <a:pathLst>
                <a:path w="625" h="625" extrusionOk="0">
                  <a:moveTo>
                    <a:pt x="313" y="1"/>
                  </a:moveTo>
                  <a:cubicBezTo>
                    <a:pt x="231" y="1"/>
                    <a:pt x="152" y="33"/>
                    <a:pt x="93" y="92"/>
                  </a:cubicBezTo>
                  <a:cubicBezTo>
                    <a:pt x="36" y="152"/>
                    <a:pt x="1" y="230"/>
                    <a:pt x="1" y="312"/>
                  </a:cubicBezTo>
                  <a:cubicBezTo>
                    <a:pt x="1" y="395"/>
                    <a:pt x="34" y="473"/>
                    <a:pt x="93" y="532"/>
                  </a:cubicBezTo>
                  <a:cubicBezTo>
                    <a:pt x="150" y="589"/>
                    <a:pt x="231" y="624"/>
                    <a:pt x="313" y="624"/>
                  </a:cubicBezTo>
                  <a:cubicBezTo>
                    <a:pt x="395" y="624"/>
                    <a:pt x="475" y="592"/>
                    <a:pt x="533" y="532"/>
                  </a:cubicBezTo>
                  <a:cubicBezTo>
                    <a:pt x="590" y="476"/>
                    <a:pt x="624" y="395"/>
                    <a:pt x="624" y="312"/>
                  </a:cubicBezTo>
                  <a:cubicBezTo>
                    <a:pt x="624" y="230"/>
                    <a:pt x="592" y="152"/>
                    <a:pt x="533" y="92"/>
                  </a:cubicBezTo>
                  <a:cubicBezTo>
                    <a:pt x="476" y="35"/>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8"/>
            <p:cNvSpPr/>
            <p:nvPr/>
          </p:nvSpPr>
          <p:spPr>
            <a:xfrm>
              <a:off x="1951938" y="2150982"/>
              <a:ext cx="19216" cy="19185"/>
            </a:xfrm>
            <a:custGeom>
              <a:avLst/>
              <a:gdLst/>
              <a:ahLst/>
              <a:cxnLst/>
              <a:rect l="l" t="t" r="r" b="b"/>
              <a:pathLst>
                <a:path w="625" h="624" extrusionOk="0">
                  <a:moveTo>
                    <a:pt x="314" y="0"/>
                  </a:moveTo>
                  <a:cubicBezTo>
                    <a:pt x="231" y="0"/>
                    <a:pt x="152" y="34"/>
                    <a:pt x="93" y="93"/>
                  </a:cubicBezTo>
                  <a:cubicBezTo>
                    <a:pt x="36" y="149"/>
                    <a:pt x="1" y="231"/>
                    <a:pt x="1" y="313"/>
                  </a:cubicBezTo>
                  <a:cubicBezTo>
                    <a:pt x="1" y="395"/>
                    <a:pt x="35" y="474"/>
                    <a:pt x="93" y="533"/>
                  </a:cubicBezTo>
                  <a:cubicBezTo>
                    <a:pt x="152" y="592"/>
                    <a:pt x="231" y="624"/>
                    <a:pt x="314" y="624"/>
                  </a:cubicBezTo>
                  <a:cubicBezTo>
                    <a:pt x="396" y="624"/>
                    <a:pt x="475" y="592"/>
                    <a:pt x="534" y="533"/>
                  </a:cubicBezTo>
                  <a:cubicBezTo>
                    <a:pt x="591" y="476"/>
                    <a:pt x="625" y="395"/>
                    <a:pt x="625" y="313"/>
                  </a:cubicBezTo>
                  <a:cubicBezTo>
                    <a:pt x="625" y="231"/>
                    <a:pt x="592" y="152"/>
                    <a:pt x="534" y="93"/>
                  </a:cubicBezTo>
                  <a:cubicBezTo>
                    <a:pt x="476" y="36"/>
                    <a:pt x="396" y="0"/>
                    <a:pt x="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8"/>
            <p:cNvSpPr/>
            <p:nvPr/>
          </p:nvSpPr>
          <p:spPr>
            <a:xfrm>
              <a:off x="1894168" y="2151105"/>
              <a:ext cx="19185" cy="19216"/>
            </a:xfrm>
            <a:custGeom>
              <a:avLst/>
              <a:gdLst/>
              <a:ahLst/>
              <a:cxnLst/>
              <a:rect l="l" t="t" r="r" b="b"/>
              <a:pathLst>
                <a:path w="624" h="625" extrusionOk="0">
                  <a:moveTo>
                    <a:pt x="313" y="1"/>
                  </a:moveTo>
                  <a:cubicBezTo>
                    <a:pt x="229" y="1"/>
                    <a:pt x="152" y="33"/>
                    <a:pt x="93" y="92"/>
                  </a:cubicBezTo>
                  <a:cubicBezTo>
                    <a:pt x="36" y="149"/>
                    <a:pt x="0" y="230"/>
                    <a:pt x="0" y="312"/>
                  </a:cubicBezTo>
                  <a:cubicBezTo>
                    <a:pt x="0" y="395"/>
                    <a:pt x="34" y="473"/>
                    <a:pt x="93" y="532"/>
                  </a:cubicBezTo>
                  <a:cubicBezTo>
                    <a:pt x="149" y="589"/>
                    <a:pt x="229" y="624"/>
                    <a:pt x="313" y="624"/>
                  </a:cubicBezTo>
                  <a:cubicBezTo>
                    <a:pt x="395" y="624"/>
                    <a:pt x="474" y="591"/>
                    <a:pt x="533" y="532"/>
                  </a:cubicBezTo>
                  <a:cubicBezTo>
                    <a:pt x="589" y="476"/>
                    <a:pt x="624" y="395"/>
                    <a:pt x="624" y="312"/>
                  </a:cubicBezTo>
                  <a:cubicBezTo>
                    <a:pt x="624" y="230"/>
                    <a:pt x="592" y="150"/>
                    <a:pt x="533" y="92"/>
                  </a:cubicBezTo>
                  <a:cubicBezTo>
                    <a:pt x="474" y="33"/>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8"/>
            <p:cNvSpPr/>
            <p:nvPr/>
          </p:nvSpPr>
          <p:spPr>
            <a:xfrm>
              <a:off x="1923222" y="2190673"/>
              <a:ext cx="19185" cy="19216"/>
            </a:xfrm>
            <a:custGeom>
              <a:avLst/>
              <a:gdLst/>
              <a:ahLst/>
              <a:cxnLst/>
              <a:rect l="l" t="t" r="r" b="b"/>
              <a:pathLst>
                <a:path w="624" h="625" extrusionOk="0">
                  <a:moveTo>
                    <a:pt x="311" y="1"/>
                  </a:moveTo>
                  <a:cubicBezTo>
                    <a:pt x="229" y="1"/>
                    <a:pt x="150" y="34"/>
                    <a:pt x="91" y="93"/>
                  </a:cubicBezTo>
                  <a:cubicBezTo>
                    <a:pt x="33" y="150"/>
                    <a:pt x="0" y="231"/>
                    <a:pt x="0" y="313"/>
                  </a:cubicBezTo>
                  <a:cubicBezTo>
                    <a:pt x="0" y="395"/>
                    <a:pt x="33" y="475"/>
                    <a:pt x="91" y="533"/>
                  </a:cubicBezTo>
                  <a:cubicBezTo>
                    <a:pt x="150" y="590"/>
                    <a:pt x="229" y="624"/>
                    <a:pt x="311" y="624"/>
                  </a:cubicBezTo>
                  <a:cubicBezTo>
                    <a:pt x="395" y="624"/>
                    <a:pt x="473" y="592"/>
                    <a:pt x="531" y="533"/>
                  </a:cubicBezTo>
                  <a:cubicBezTo>
                    <a:pt x="589" y="476"/>
                    <a:pt x="624" y="395"/>
                    <a:pt x="624" y="313"/>
                  </a:cubicBezTo>
                  <a:cubicBezTo>
                    <a:pt x="624" y="231"/>
                    <a:pt x="590" y="152"/>
                    <a:pt x="531" y="93"/>
                  </a:cubicBezTo>
                  <a:cubicBezTo>
                    <a:pt x="473" y="36"/>
                    <a:pt x="392"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8"/>
            <p:cNvSpPr/>
            <p:nvPr/>
          </p:nvSpPr>
          <p:spPr>
            <a:xfrm>
              <a:off x="1953659" y="2035657"/>
              <a:ext cx="19216" cy="19185"/>
            </a:xfrm>
            <a:custGeom>
              <a:avLst/>
              <a:gdLst/>
              <a:ahLst/>
              <a:cxnLst/>
              <a:rect l="l" t="t" r="r" b="b"/>
              <a:pathLst>
                <a:path w="625" h="624" extrusionOk="0">
                  <a:moveTo>
                    <a:pt x="312" y="1"/>
                  </a:moveTo>
                  <a:cubicBezTo>
                    <a:pt x="230" y="1"/>
                    <a:pt x="150" y="35"/>
                    <a:pt x="92" y="90"/>
                  </a:cubicBezTo>
                  <a:cubicBezTo>
                    <a:pt x="36" y="149"/>
                    <a:pt x="1" y="228"/>
                    <a:pt x="1" y="311"/>
                  </a:cubicBezTo>
                  <a:cubicBezTo>
                    <a:pt x="1" y="394"/>
                    <a:pt x="33" y="472"/>
                    <a:pt x="92" y="531"/>
                  </a:cubicBezTo>
                  <a:cubicBezTo>
                    <a:pt x="149" y="589"/>
                    <a:pt x="230" y="623"/>
                    <a:pt x="312" y="623"/>
                  </a:cubicBezTo>
                  <a:cubicBezTo>
                    <a:pt x="395" y="623"/>
                    <a:pt x="473" y="589"/>
                    <a:pt x="532" y="531"/>
                  </a:cubicBezTo>
                  <a:cubicBezTo>
                    <a:pt x="589" y="475"/>
                    <a:pt x="624" y="394"/>
                    <a:pt x="624" y="311"/>
                  </a:cubicBezTo>
                  <a:cubicBezTo>
                    <a:pt x="624" y="228"/>
                    <a:pt x="591" y="149"/>
                    <a:pt x="532" y="90"/>
                  </a:cubicBezTo>
                  <a:cubicBezTo>
                    <a:pt x="473" y="35"/>
                    <a:pt x="393"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48"/>
          <p:cNvGrpSpPr/>
          <p:nvPr/>
        </p:nvGrpSpPr>
        <p:grpSpPr>
          <a:xfrm>
            <a:off x="2331669" y="1747577"/>
            <a:ext cx="488968" cy="488999"/>
            <a:chOff x="2331669" y="1747577"/>
            <a:chExt cx="488968" cy="488999"/>
          </a:xfrm>
        </p:grpSpPr>
        <p:sp>
          <p:nvSpPr>
            <p:cNvPr id="4429" name="Google Shape;4429;p48"/>
            <p:cNvSpPr/>
            <p:nvPr/>
          </p:nvSpPr>
          <p:spPr>
            <a:xfrm>
              <a:off x="2501874" y="1926266"/>
              <a:ext cx="148806" cy="131589"/>
            </a:xfrm>
            <a:custGeom>
              <a:avLst/>
              <a:gdLst/>
              <a:ahLst/>
              <a:cxnLst/>
              <a:rect l="l" t="t" r="r" b="b"/>
              <a:pathLst>
                <a:path w="4840" h="4280" extrusionOk="0">
                  <a:moveTo>
                    <a:pt x="2734" y="755"/>
                  </a:moveTo>
                  <a:cubicBezTo>
                    <a:pt x="2802" y="755"/>
                    <a:pt x="2869" y="768"/>
                    <a:pt x="2935" y="792"/>
                  </a:cubicBezTo>
                  <a:cubicBezTo>
                    <a:pt x="3229" y="903"/>
                    <a:pt x="3375" y="1232"/>
                    <a:pt x="3264" y="1525"/>
                  </a:cubicBezTo>
                  <a:cubicBezTo>
                    <a:pt x="3178" y="1752"/>
                    <a:pt x="2962" y="1891"/>
                    <a:pt x="2733" y="1891"/>
                  </a:cubicBezTo>
                  <a:cubicBezTo>
                    <a:pt x="2665" y="1891"/>
                    <a:pt x="2597" y="1879"/>
                    <a:pt x="2530" y="1854"/>
                  </a:cubicBezTo>
                  <a:cubicBezTo>
                    <a:pt x="2237" y="1741"/>
                    <a:pt x="2090" y="1414"/>
                    <a:pt x="2201" y="1120"/>
                  </a:cubicBezTo>
                  <a:cubicBezTo>
                    <a:pt x="2288" y="894"/>
                    <a:pt x="2505" y="755"/>
                    <a:pt x="2734" y="755"/>
                  </a:cubicBezTo>
                  <a:close/>
                  <a:moveTo>
                    <a:pt x="1648" y="836"/>
                  </a:moveTo>
                  <a:lnTo>
                    <a:pt x="1648" y="836"/>
                  </a:lnTo>
                  <a:cubicBezTo>
                    <a:pt x="1638" y="858"/>
                    <a:pt x="1629" y="878"/>
                    <a:pt x="1620" y="900"/>
                  </a:cubicBezTo>
                  <a:cubicBezTo>
                    <a:pt x="1506" y="1197"/>
                    <a:pt x="1516" y="1519"/>
                    <a:pt x="1645" y="1808"/>
                  </a:cubicBezTo>
                  <a:cubicBezTo>
                    <a:pt x="1776" y="2099"/>
                    <a:pt x="2011" y="2321"/>
                    <a:pt x="2309" y="2435"/>
                  </a:cubicBezTo>
                  <a:cubicBezTo>
                    <a:pt x="2448" y="2488"/>
                    <a:pt x="2590" y="2513"/>
                    <a:pt x="2731" y="2513"/>
                  </a:cubicBezTo>
                  <a:cubicBezTo>
                    <a:pt x="3211" y="2513"/>
                    <a:pt x="3664" y="2222"/>
                    <a:pt x="3843" y="1748"/>
                  </a:cubicBezTo>
                  <a:cubicBezTo>
                    <a:pt x="3851" y="1726"/>
                    <a:pt x="3860" y="1704"/>
                    <a:pt x="3865" y="1682"/>
                  </a:cubicBezTo>
                  <a:lnTo>
                    <a:pt x="3865" y="1682"/>
                  </a:lnTo>
                  <a:cubicBezTo>
                    <a:pt x="3967" y="1998"/>
                    <a:pt x="3965" y="2348"/>
                    <a:pt x="3838" y="2683"/>
                  </a:cubicBezTo>
                  <a:cubicBezTo>
                    <a:pt x="3694" y="3060"/>
                    <a:pt x="3411" y="3361"/>
                    <a:pt x="3041" y="3527"/>
                  </a:cubicBezTo>
                  <a:cubicBezTo>
                    <a:pt x="2842" y="3615"/>
                    <a:pt x="2631" y="3659"/>
                    <a:pt x="2420" y="3659"/>
                  </a:cubicBezTo>
                  <a:cubicBezTo>
                    <a:pt x="2237" y="3659"/>
                    <a:pt x="2054" y="3626"/>
                    <a:pt x="1879" y="3559"/>
                  </a:cubicBezTo>
                  <a:cubicBezTo>
                    <a:pt x="1098" y="3260"/>
                    <a:pt x="703" y="2382"/>
                    <a:pt x="1003" y="1600"/>
                  </a:cubicBezTo>
                  <a:cubicBezTo>
                    <a:pt x="1129" y="1267"/>
                    <a:pt x="1362" y="1004"/>
                    <a:pt x="1648" y="836"/>
                  </a:cubicBezTo>
                  <a:close/>
                  <a:moveTo>
                    <a:pt x="2420" y="1"/>
                  </a:moveTo>
                  <a:cubicBezTo>
                    <a:pt x="2123" y="1"/>
                    <a:pt x="1826" y="63"/>
                    <a:pt x="1547" y="189"/>
                  </a:cubicBezTo>
                  <a:cubicBezTo>
                    <a:pt x="1026" y="420"/>
                    <a:pt x="627" y="843"/>
                    <a:pt x="423" y="1377"/>
                  </a:cubicBezTo>
                  <a:cubicBezTo>
                    <a:pt x="1" y="2479"/>
                    <a:pt x="555" y="3716"/>
                    <a:pt x="1657" y="4139"/>
                  </a:cubicBezTo>
                  <a:cubicBezTo>
                    <a:pt x="1905" y="4234"/>
                    <a:pt x="2163" y="4279"/>
                    <a:pt x="2422" y="4279"/>
                  </a:cubicBezTo>
                  <a:cubicBezTo>
                    <a:pt x="2719" y="4279"/>
                    <a:pt x="3014" y="4218"/>
                    <a:pt x="3295" y="4093"/>
                  </a:cubicBezTo>
                  <a:cubicBezTo>
                    <a:pt x="3816" y="3860"/>
                    <a:pt x="4216" y="3437"/>
                    <a:pt x="4420" y="2905"/>
                  </a:cubicBezTo>
                  <a:cubicBezTo>
                    <a:pt x="4840" y="1803"/>
                    <a:pt x="4285" y="564"/>
                    <a:pt x="3183" y="142"/>
                  </a:cubicBezTo>
                  <a:cubicBezTo>
                    <a:pt x="2935" y="48"/>
                    <a:pt x="2678" y="1"/>
                    <a:pt x="24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8"/>
            <p:cNvSpPr/>
            <p:nvPr/>
          </p:nvSpPr>
          <p:spPr>
            <a:xfrm>
              <a:off x="2566561" y="1747577"/>
              <a:ext cx="19123" cy="57339"/>
            </a:xfrm>
            <a:custGeom>
              <a:avLst/>
              <a:gdLst/>
              <a:ahLst/>
              <a:cxnLst/>
              <a:rect l="l" t="t" r="r" b="b"/>
              <a:pathLst>
                <a:path w="622" h="1865" extrusionOk="0">
                  <a:moveTo>
                    <a:pt x="310" y="1"/>
                  </a:moveTo>
                  <a:cubicBezTo>
                    <a:pt x="139" y="1"/>
                    <a:pt x="1" y="140"/>
                    <a:pt x="1" y="310"/>
                  </a:cubicBezTo>
                  <a:lnTo>
                    <a:pt x="1" y="1553"/>
                  </a:lnTo>
                  <a:cubicBezTo>
                    <a:pt x="1" y="1725"/>
                    <a:pt x="140" y="1864"/>
                    <a:pt x="310" y="1864"/>
                  </a:cubicBezTo>
                  <a:cubicBezTo>
                    <a:pt x="483" y="1864"/>
                    <a:pt x="621" y="1725"/>
                    <a:pt x="621" y="1553"/>
                  </a:cubicBezTo>
                  <a:lnTo>
                    <a:pt x="621" y="310"/>
                  </a:lnTo>
                  <a:cubicBezTo>
                    <a:pt x="621" y="139"/>
                    <a:pt x="480"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8"/>
            <p:cNvSpPr/>
            <p:nvPr/>
          </p:nvSpPr>
          <p:spPr>
            <a:xfrm>
              <a:off x="2566561" y="2179175"/>
              <a:ext cx="19154" cy="57401"/>
            </a:xfrm>
            <a:custGeom>
              <a:avLst/>
              <a:gdLst/>
              <a:ahLst/>
              <a:cxnLst/>
              <a:rect l="l" t="t" r="r" b="b"/>
              <a:pathLst>
                <a:path w="623" h="1867" extrusionOk="0">
                  <a:moveTo>
                    <a:pt x="310" y="0"/>
                  </a:moveTo>
                  <a:cubicBezTo>
                    <a:pt x="139" y="0"/>
                    <a:pt x="1" y="140"/>
                    <a:pt x="1" y="312"/>
                  </a:cubicBezTo>
                  <a:lnTo>
                    <a:pt x="1" y="1556"/>
                  </a:lnTo>
                  <a:cubicBezTo>
                    <a:pt x="1" y="1729"/>
                    <a:pt x="140" y="1867"/>
                    <a:pt x="310" y="1867"/>
                  </a:cubicBezTo>
                  <a:cubicBezTo>
                    <a:pt x="483" y="1867"/>
                    <a:pt x="621" y="1727"/>
                    <a:pt x="621" y="1556"/>
                  </a:cubicBezTo>
                  <a:lnTo>
                    <a:pt x="621" y="312"/>
                  </a:lnTo>
                  <a:cubicBezTo>
                    <a:pt x="623" y="140"/>
                    <a:pt x="483"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8"/>
            <p:cNvSpPr/>
            <p:nvPr/>
          </p:nvSpPr>
          <p:spPr>
            <a:xfrm>
              <a:off x="2763298" y="1982499"/>
              <a:ext cx="57339" cy="19093"/>
            </a:xfrm>
            <a:custGeom>
              <a:avLst/>
              <a:gdLst/>
              <a:ahLst/>
              <a:cxnLst/>
              <a:rect l="l" t="t" r="r" b="b"/>
              <a:pathLst>
                <a:path w="1865" h="621" extrusionOk="0">
                  <a:moveTo>
                    <a:pt x="312" y="0"/>
                  </a:moveTo>
                  <a:cubicBezTo>
                    <a:pt x="139" y="0"/>
                    <a:pt x="1" y="139"/>
                    <a:pt x="1" y="311"/>
                  </a:cubicBezTo>
                  <a:cubicBezTo>
                    <a:pt x="1" y="481"/>
                    <a:pt x="140" y="621"/>
                    <a:pt x="312" y="621"/>
                  </a:cubicBezTo>
                  <a:lnTo>
                    <a:pt x="1554" y="621"/>
                  </a:lnTo>
                  <a:cubicBezTo>
                    <a:pt x="1728" y="621"/>
                    <a:pt x="1864" y="481"/>
                    <a:pt x="1864" y="311"/>
                  </a:cubicBezTo>
                  <a:cubicBezTo>
                    <a:pt x="1864" y="139"/>
                    <a:pt x="1728" y="0"/>
                    <a:pt x="15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8"/>
            <p:cNvSpPr/>
            <p:nvPr/>
          </p:nvSpPr>
          <p:spPr>
            <a:xfrm>
              <a:off x="2331669" y="1982499"/>
              <a:ext cx="57370" cy="19093"/>
            </a:xfrm>
            <a:custGeom>
              <a:avLst/>
              <a:gdLst/>
              <a:ahLst/>
              <a:cxnLst/>
              <a:rect l="l" t="t" r="r" b="b"/>
              <a:pathLst>
                <a:path w="1866" h="621" extrusionOk="0">
                  <a:moveTo>
                    <a:pt x="310" y="0"/>
                  </a:moveTo>
                  <a:cubicBezTo>
                    <a:pt x="137" y="0"/>
                    <a:pt x="0" y="139"/>
                    <a:pt x="0" y="311"/>
                  </a:cubicBezTo>
                  <a:cubicBezTo>
                    <a:pt x="0" y="481"/>
                    <a:pt x="140" y="621"/>
                    <a:pt x="310" y="621"/>
                  </a:cubicBezTo>
                  <a:lnTo>
                    <a:pt x="1556" y="621"/>
                  </a:lnTo>
                  <a:cubicBezTo>
                    <a:pt x="1557" y="621"/>
                    <a:pt x="1557" y="621"/>
                    <a:pt x="1558" y="621"/>
                  </a:cubicBezTo>
                  <a:cubicBezTo>
                    <a:pt x="1727" y="621"/>
                    <a:pt x="1865" y="482"/>
                    <a:pt x="1865" y="311"/>
                  </a:cubicBezTo>
                  <a:cubicBezTo>
                    <a:pt x="1865" y="138"/>
                    <a:pt x="1726" y="0"/>
                    <a:pt x="15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8"/>
            <p:cNvSpPr/>
            <p:nvPr/>
          </p:nvSpPr>
          <p:spPr>
            <a:xfrm>
              <a:off x="2475494" y="1765470"/>
              <a:ext cx="36248" cy="54419"/>
            </a:xfrm>
            <a:custGeom>
              <a:avLst/>
              <a:gdLst/>
              <a:ahLst/>
              <a:cxnLst/>
              <a:rect l="l" t="t" r="r" b="b"/>
              <a:pathLst>
                <a:path w="1179" h="1770" extrusionOk="0">
                  <a:moveTo>
                    <a:pt x="350" y="1"/>
                  </a:moveTo>
                  <a:cubicBezTo>
                    <a:pt x="311" y="1"/>
                    <a:pt x="272" y="8"/>
                    <a:pt x="233" y="23"/>
                  </a:cubicBezTo>
                  <a:cubicBezTo>
                    <a:pt x="75" y="89"/>
                    <a:pt x="0" y="271"/>
                    <a:pt x="65" y="430"/>
                  </a:cubicBezTo>
                  <a:lnTo>
                    <a:pt x="539" y="1577"/>
                  </a:lnTo>
                  <a:cubicBezTo>
                    <a:pt x="587" y="1696"/>
                    <a:pt x="703" y="1769"/>
                    <a:pt x="826" y="1769"/>
                  </a:cubicBezTo>
                  <a:cubicBezTo>
                    <a:pt x="866" y="1769"/>
                    <a:pt x="907" y="1762"/>
                    <a:pt x="945" y="1746"/>
                  </a:cubicBezTo>
                  <a:cubicBezTo>
                    <a:pt x="1104" y="1680"/>
                    <a:pt x="1178" y="1498"/>
                    <a:pt x="1114" y="1341"/>
                  </a:cubicBezTo>
                  <a:lnTo>
                    <a:pt x="638" y="192"/>
                  </a:lnTo>
                  <a:cubicBezTo>
                    <a:pt x="588" y="73"/>
                    <a:pt x="472" y="1"/>
                    <a:pt x="3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8"/>
            <p:cNvSpPr/>
            <p:nvPr/>
          </p:nvSpPr>
          <p:spPr>
            <a:xfrm>
              <a:off x="2640595" y="2164202"/>
              <a:ext cx="36341" cy="54480"/>
            </a:xfrm>
            <a:custGeom>
              <a:avLst/>
              <a:gdLst/>
              <a:ahLst/>
              <a:cxnLst/>
              <a:rect l="l" t="t" r="r" b="b"/>
              <a:pathLst>
                <a:path w="1182" h="1772" extrusionOk="0">
                  <a:moveTo>
                    <a:pt x="351" y="1"/>
                  </a:moveTo>
                  <a:cubicBezTo>
                    <a:pt x="312" y="1"/>
                    <a:pt x="272" y="8"/>
                    <a:pt x="234" y="24"/>
                  </a:cubicBezTo>
                  <a:cubicBezTo>
                    <a:pt x="75" y="90"/>
                    <a:pt x="0" y="272"/>
                    <a:pt x="65" y="429"/>
                  </a:cubicBezTo>
                  <a:lnTo>
                    <a:pt x="542" y="1579"/>
                  </a:lnTo>
                  <a:cubicBezTo>
                    <a:pt x="592" y="1698"/>
                    <a:pt x="708" y="1771"/>
                    <a:pt x="830" y="1771"/>
                  </a:cubicBezTo>
                  <a:cubicBezTo>
                    <a:pt x="871" y="1771"/>
                    <a:pt x="910" y="1764"/>
                    <a:pt x="950" y="1748"/>
                  </a:cubicBezTo>
                  <a:cubicBezTo>
                    <a:pt x="1107" y="1682"/>
                    <a:pt x="1182" y="1500"/>
                    <a:pt x="1117" y="1343"/>
                  </a:cubicBezTo>
                  <a:lnTo>
                    <a:pt x="639" y="193"/>
                  </a:lnTo>
                  <a:cubicBezTo>
                    <a:pt x="589" y="73"/>
                    <a:pt x="473" y="1"/>
                    <a:pt x="3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8"/>
            <p:cNvSpPr/>
            <p:nvPr/>
          </p:nvSpPr>
          <p:spPr>
            <a:xfrm>
              <a:off x="2747065" y="1892631"/>
              <a:ext cx="57001" cy="33727"/>
            </a:xfrm>
            <a:custGeom>
              <a:avLst/>
              <a:gdLst/>
              <a:ahLst/>
              <a:cxnLst/>
              <a:rect l="l" t="t" r="r" b="b"/>
              <a:pathLst>
                <a:path w="1854" h="1097" extrusionOk="0">
                  <a:moveTo>
                    <a:pt x="1500" y="1"/>
                  </a:moveTo>
                  <a:cubicBezTo>
                    <a:pt x="1461" y="1"/>
                    <a:pt x="1422" y="8"/>
                    <a:pt x="1384" y="24"/>
                  </a:cubicBezTo>
                  <a:lnTo>
                    <a:pt x="235" y="499"/>
                  </a:lnTo>
                  <a:cubicBezTo>
                    <a:pt x="75" y="565"/>
                    <a:pt x="0" y="746"/>
                    <a:pt x="65" y="904"/>
                  </a:cubicBezTo>
                  <a:cubicBezTo>
                    <a:pt x="115" y="1023"/>
                    <a:pt x="231" y="1096"/>
                    <a:pt x="353" y="1096"/>
                  </a:cubicBezTo>
                  <a:cubicBezTo>
                    <a:pt x="394" y="1096"/>
                    <a:pt x="433" y="1089"/>
                    <a:pt x="473" y="1073"/>
                  </a:cubicBezTo>
                  <a:lnTo>
                    <a:pt x="1620" y="597"/>
                  </a:lnTo>
                  <a:cubicBezTo>
                    <a:pt x="1779" y="531"/>
                    <a:pt x="1854" y="351"/>
                    <a:pt x="1789" y="192"/>
                  </a:cubicBezTo>
                  <a:cubicBezTo>
                    <a:pt x="1739" y="73"/>
                    <a:pt x="1622" y="1"/>
                    <a:pt x="15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8"/>
            <p:cNvSpPr/>
            <p:nvPr/>
          </p:nvSpPr>
          <p:spPr>
            <a:xfrm>
              <a:off x="2348210" y="2057732"/>
              <a:ext cx="57063" cy="33819"/>
            </a:xfrm>
            <a:custGeom>
              <a:avLst/>
              <a:gdLst/>
              <a:ahLst/>
              <a:cxnLst/>
              <a:rect l="l" t="t" r="r" b="b"/>
              <a:pathLst>
                <a:path w="1856" h="1100" extrusionOk="0">
                  <a:moveTo>
                    <a:pt x="1501" y="1"/>
                  </a:moveTo>
                  <a:cubicBezTo>
                    <a:pt x="1462" y="1"/>
                    <a:pt x="1422" y="8"/>
                    <a:pt x="1385" y="24"/>
                  </a:cubicBezTo>
                  <a:lnTo>
                    <a:pt x="234" y="501"/>
                  </a:lnTo>
                  <a:cubicBezTo>
                    <a:pt x="76" y="567"/>
                    <a:pt x="1" y="749"/>
                    <a:pt x="65" y="906"/>
                  </a:cubicBezTo>
                  <a:cubicBezTo>
                    <a:pt x="115" y="1026"/>
                    <a:pt x="230" y="1099"/>
                    <a:pt x="353" y="1099"/>
                  </a:cubicBezTo>
                  <a:cubicBezTo>
                    <a:pt x="394" y="1099"/>
                    <a:pt x="434" y="1091"/>
                    <a:pt x="472" y="1075"/>
                  </a:cubicBezTo>
                  <a:lnTo>
                    <a:pt x="1622" y="598"/>
                  </a:lnTo>
                  <a:cubicBezTo>
                    <a:pt x="1781" y="535"/>
                    <a:pt x="1856" y="353"/>
                    <a:pt x="1790" y="193"/>
                  </a:cubicBezTo>
                  <a:cubicBezTo>
                    <a:pt x="1739" y="74"/>
                    <a:pt x="1623" y="1"/>
                    <a:pt x="15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8"/>
            <p:cNvSpPr/>
            <p:nvPr/>
          </p:nvSpPr>
          <p:spPr>
            <a:xfrm>
              <a:off x="2348210" y="1892570"/>
              <a:ext cx="57063" cy="33727"/>
            </a:xfrm>
            <a:custGeom>
              <a:avLst/>
              <a:gdLst/>
              <a:ahLst/>
              <a:cxnLst/>
              <a:rect l="l" t="t" r="r" b="b"/>
              <a:pathLst>
                <a:path w="1856" h="1097" extrusionOk="0">
                  <a:moveTo>
                    <a:pt x="353" y="0"/>
                  </a:moveTo>
                  <a:cubicBezTo>
                    <a:pt x="232" y="0"/>
                    <a:pt x="116" y="72"/>
                    <a:pt x="67" y="193"/>
                  </a:cubicBezTo>
                  <a:cubicBezTo>
                    <a:pt x="1" y="353"/>
                    <a:pt x="76" y="533"/>
                    <a:pt x="234" y="598"/>
                  </a:cubicBezTo>
                  <a:lnTo>
                    <a:pt x="1382" y="1073"/>
                  </a:lnTo>
                  <a:cubicBezTo>
                    <a:pt x="1420" y="1089"/>
                    <a:pt x="1461" y="1097"/>
                    <a:pt x="1502" y="1097"/>
                  </a:cubicBezTo>
                  <a:cubicBezTo>
                    <a:pt x="1622" y="1097"/>
                    <a:pt x="1740" y="1025"/>
                    <a:pt x="1790" y="905"/>
                  </a:cubicBezTo>
                  <a:cubicBezTo>
                    <a:pt x="1856" y="746"/>
                    <a:pt x="1779" y="566"/>
                    <a:pt x="1621" y="500"/>
                  </a:cubicBezTo>
                  <a:lnTo>
                    <a:pt x="472" y="24"/>
                  </a:lnTo>
                  <a:cubicBezTo>
                    <a:pt x="433" y="8"/>
                    <a:pt x="393"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8"/>
            <p:cNvSpPr/>
            <p:nvPr/>
          </p:nvSpPr>
          <p:spPr>
            <a:xfrm>
              <a:off x="2747003" y="2057701"/>
              <a:ext cx="57063" cy="33850"/>
            </a:xfrm>
            <a:custGeom>
              <a:avLst/>
              <a:gdLst/>
              <a:ahLst/>
              <a:cxnLst/>
              <a:rect l="l" t="t" r="r" b="b"/>
              <a:pathLst>
                <a:path w="1856" h="1101" extrusionOk="0">
                  <a:moveTo>
                    <a:pt x="353" y="1"/>
                  </a:moveTo>
                  <a:cubicBezTo>
                    <a:pt x="232" y="1"/>
                    <a:pt x="116" y="73"/>
                    <a:pt x="67" y="194"/>
                  </a:cubicBezTo>
                  <a:cubicBezTo>
                    <a:pt x="1" y="352"/>
                    <a:pt x="76" y="536"/>
                    <a:pt x="236" y="599"/>
                  </a:cubicBezTo>
                  <a:lnTo>
                    <a:pt x="1386" y="1076"/>
                  </a:lnTo>
                  <a:cubicBezTo>
                    <a:pt x="1424" y="1093"/>
                    <a:pt x="1465" y="1100"/>
                    <a:pt x="1505" y="1100"/>
                  </a:cubicBezTo>
                  <a:cubicBezTo>
                    <a:pt x="1627" y="1100"/>
                    <a:pt x="1744" y="1029"/>
                    <a:pt x="1792" y="907"/>
                  </a:cubicBezTo>
                  <a:cubicBezTo>
                    <a:pt x="1856" y="750"/>
                    <a:pt x="1781" y="568"/>
                    <a:pt x="1622" y="502"/>
                  </a:cubicBezTo>
                  <a:lnTo>
                    <a:pt x="472" y="25"/>
                  </a:lnTo>
                  <a:cubicBezTo>
                    <a:pt x="433" y="9"/>
                    <a:pt x="393" y="1"/>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8"/>
            <p:cNvSpPr/>
            <p:nvPr/>
          </p:nvSpPr>
          <p:spPr>
            <a:xfrm>
              <a:off x="2640564" y="1765378"/>
              <a:ext cx="36371" cy="54449"/>
            </a:xfrm>
            <a:custGeom>
              <a:avLst/>
              <a:gdLst/>
              <a:ahLst/>
              <a:cxnLst/>
              <a:rect l="l" t="t" r="r" b="b"/>
              <a:pathLst>
                <a:path w="1183" h="1771" extrusionOk="0">
                  <a:moveTo>
                    <a:pt x="829" y="1"/>
                  </a:moveTo>
                  <a:cubicBezTo>
                    <a:pt x="708" y="1"/>
                    <a:pt x="592" y="73"/>
                    <a:pt x="543" y="194"/>
                  </a:cubicBezTo>
                  <a:lnTo>
                    <a:pt x="68" y="1341"/>
                  </a:lnTo>
                  <a:cubicBezTo>
                    <a:pt x="0" y="1501"/>
                    <a:pt x="75" y="1683"/>
                    <a:pt x="235" y="1747"/>
                  </a:cubicBezTo>
                  <a:cubicBezTo>
                    <a:pt x="273" y="1764"/>
                    <a:pt x="314" y="1771"/>
                    <a:pt x="354" y="1771"/>
                  </a:cubicBezTo>
                  <a:cubicBezTo>
                    <a:pt x="475" y="1771"/>
                    <a:pt x="593" y="1699"/>
                    <a:pt x="641" y="1579"/>
                  </a:cubicBezTo>
                  <a:lnTo>
                    <a:pt x="1117" y="430"/>
                  </a:lnTo>
                  <a:cubicBezTo>
                    <a:pt x="1183" y="273"/>
                    <a:pt x="1108" y="91"/>
                    <a:pt x="948" y="25"/>
                  </a:cubicBezTo>
                  <a:cubicBezTo>
                    <a:pt x="909" y="9"/>
                    <a:pt x="869" y="1"/>
                    <a:pt x="8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8"/>
            <p:cNvSpPr/>
            <p:nvPr/>
          </p:nvSpPr>
          <p:spPr>
            <a:xfrm>
              <a:off x="2475310" y="2164233"/>
              <a:ext cx="36433" cy="54542"/>
            </a:xfrm>
            <a:custGeom>
              <a:avLst/>
              <a:gdLst/>
              <a:ahLst/>
              <a:cxnLst/>
              <a:rect l="l" t="t" r="r" b="b"/>
              <a:pathLst>
                <a:path w="1185" h="1774" extrusionOk="0">
                  <a:moveTo>
                    <a:pt x="831" y="0"/>
                  </a:moveTo>
                  <a:cubicBezTo>
                    <a:pt x="709" y="0"/>
                    <a:pt x="592" y="73"/>
                    <a:pt x="545" y="193"/>
                  </a:cubicBezTo>
                  <a:lnTo>
                    <a:pt x="68" y="1343"/>
                  </a:lnTo>
                  <a:cubicBezTo>
                    <a:pt x="0" y="1502"/>
                    <a:pt x="77" y="1685"/>
                    <a:pt x="237" y="1748"/>
                  </a:cubicBezTo>
                  <a:cubicBezTo>
                    <a:pt x="275" y="1766"/>
                    <a:pt x="314" y="1773"/>
                    <a:pt x="355" y="1773"/>
                  </a:cubicBezTo>
                  <a:cubicBezTo>
                    <a:pt x="476" y="1773"/>
                    <a:pt x="593" y="1701"/>
                    <a:pt x="643" y="1580"/>
                  </a:cubicBezTo>
                  <a:lnTo>
                    <a:pt x="1120" y="431"/>
                  </a:lnTo>
                  <a:cubicBezTo>
                    <a:pt x="1184" y="271"/>
                    <a:pt x="1110" y="89"/>
                    <a:pt x="950" y="24"/>
                  </a:cubicBezTo>
                  <a:cubicBezTo>
                    <a:pt x="911" y="8"/>
                    <a:pt x="871" y="0"/>
                    <a:pt x="8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8"/>
            <p:cNvSpPr/>
            <p:nvPr/>
          </p:nvSpPr>
          <p:spPr>
            <a:xfrm>
              <a:off x="2704760" y="2121651"/>
              <a:ext cx="78553" cy="76740"/>
            </a:xfrm>
            <a:custGeom>
              <a:avLst/>
              <a:gdLst/>
              <a:ahLst/>
              <a:cxnLst/>
              <a:rect l="l" t="t" r="r" b="b"/>
              <a:pathLst>
                <a:path w="2555" h="2496" extrusionOk="0">
                  <a:moveTo>
                    <a:pt x="342" y="0"/>
                  </a:moveTo>
                  <a:cubicBezTo>
                    <a:pt x="262" y="0"/>
                    <a:pt x="182" y="31"/>
                    <a:pt x="120" y="92"/>
                  </a:cubicBezTo>
                  <a:cubicBezTo>
                    <a:pt x="0" y="212"/>
                    <a:pt x="0" y="409"/>
                    <a:pt x="120" y="532"/>
                  </a:cubicBezTo>
                  <a:lnTo>
                    <a:pt x="1993" y="2404"/>
                  </a:lnTo>
                  <a:cubicBezTo>
                    <a:pt x="2054" y="2464"/>
                    <a:pt x="2132" y="2495"/>
                    <a:pt x="2213" y="2495"/>
                  </a:cubicBezTo>
                  <a:cubicBezTo>
                    <a:pt x="2292" y="2495"/>
                    <a:pt x="2373" y="2464"/>
                    <a:pt x="2433" y="2404"/>
                  </a:cubicBezTo>
                  <a:cubicBezTo>
                    <a:pt x="2555" y="2282"/>
                    <a:pt x="2555" y="2087"/>
                    <a:pt x="2433" y="1964"/>
                  </a:cubicBezTo>
                  <a:lnTo>
                    <a:pt x="561" y="92"/>
                  </a:lnTo>
                  <a:cubicBezTo>
                    <a:pt x="500" y="31"/>
                    <a:pt x="421"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8"/>
            <p:cNvSpPr/>
            <p:nvPr/>
          </p:nvSpPr>
          <p:spPr>
            <a:xfrm>
              <a:off x="2384551" y="1801350"/>
              <a:ext cx="62997" cy="61213"/>
            </a:xfrm>
            <a:custGeom>
              <a:avLst/>
              <a:gdLst/>
              <a:ahLst/>
              <a:cxnLst/>
              <a:rect l="l" t="t" r="r" b="b"/>
              <a:pathLst>
                <a:path w="2049" h="1991" extrusionOk="0">
                  <a:moveTo>
                    <a:pt x="342" y="0"/>
                  </a:moveTo>
                  <a:cubicBezTo>
                    <a:pt x="262" y="0"/>
                    <a:pt x="183" y="31"/>
                    <a:pt x="122" y="92"/>
                  </a:cubicBezTo>
                  <a:cubicBezTo>
                    <a:pt x="0" y="212"/>
                    <a:pt x="0" y="409"/>
                    <a:pt x="122" y="532"/>
                  </a:cubicBezTo>
                  <a:lnTo>
                    <a:pt x="1488" y="1900"/>
                  </a:lnTo>
                  <a:cubicBezTo>
                    <a:pt x="1548" y="1960"/>
                    <a:pt x="1627" y="1990"/>
                    <a:pt x="1708" y="1990"/>
                  </a:cubicBezTo>
                  <a:cubicBezTo>
                    <a:pt x="1787" y="1990"/>
                    <a:pt x="1868" y="1960"/>
                    <a:pt x="1928" y="1900"/>
                  </a:cubicBezTo>
                  <a:cubicBezTo>
                    <a:pt x="2048" y="1779"/>
                    <a:pt x="2048" y="1583"/>
                    <a:pt x="1928" y="1459"/>
                  </a:cubicBezTo>
                  <a:lnTo>
                    <a:pt x="562" y="92"/>
                  </a:lnTo>
                  <a:cubicBezTo>
                    <a:pt x="501" y="31"/>
                    <a:pt x="422"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8"/>
            <p:cNvSpPr/>
            <p:nvPr/>
          </p:nvSpPr>
          <p:spPr>
            <a:xfrm>
              <a:off x="2355035" y="1770912"/>
              <a:ext cx="19216" cy="19185"/>
            </a:xfrm>
            <a:custGeom>
              <a:avLst/>
              <a:gdLst/>
              <a:ahLst/>
              <a:cxnLst/>
              <a:rect l="l" t="t" r="r" b="b"/>
              <a:pathLst>
                <a:path w="625" h="624" extrusionOk="0">
                  <a:moveTo>
                    <a:pt x="313" y="0"/>
                  </a:moveTo>
                  <a:cubicBezTo>
                    <a:pt x="231" y="0"/>
                    <a:pt x="152" y="34"/>
                    <a:pt x="93" y="93"/>
                  </a:cubicBezTo>
                  <a:cubicBezTo>
                    <a:pt x="36" y="152"/>
                    <a:pt x="0" y="229"/>
                    <a:pt x="0" y="313"/>
                  </a:cubicBezTo>
                  <a:cubicBezTo>
                    <a:pt x="0" y="395"/>
                    <a:pt x="34" y="474"/>
                    <a:pt x="93" y="533"/>
                  </a:cubicBezTo>
                  <a:cubicBezTo>
                    <a:pt x="150" y="592"/>
                    <a:pt x="231" y="624"/>
                    <a:pt x="313" y="624"/>
                  </a:cubicBezTo>
                  <a:cubicBezTo>
                    <a:pt x="395" y="624"/>
                    <a:pt x="474" y="592"/>
                    <a:pt x="533" y="533"/>
                  </a:cubicBezTo>
                  <a:cubicBezTo>
                    <a:pt x="590" y="476"/>
                    <a:pt x="624" y="395"/>
                    <a:pt x="624" y="313"/>
                  </a:cubicBezTo>
                  <a:cubicBezTo>
                    <a:pt x="624" y="229"/>
                    <a:pt x="592" y="152"/>
                    <a:pt x="533" y="93"/>
                  </a:cubicBezTo>
                  <a:cubicBezTo>
                    <a:pt x="476" y="36"/>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8"/>
            <p:cNvSpPr/>
            <p:nvPr/>
          </p:nvSpPr>
          <p:spPr>
            <a:xfrm>
              <a:off x="2368532" y="2121651"/>
              <a:ext cx="78953" cy="77139"/>
            </a:xfrm>
            <a:custGeom>
              <a:avLst/>
              <a:gdLst/>
              <a:ahLst/>
              <a:cxnLst/>
              <a:rect l="l" t="t" r="r" b="b"/>
              <a:pathLst>
                <a:path w="2568" h="2509" extrusionOk="0">
                  <a:moveTo>
                    <a:pt x="2228" y="0"/>
                  </a:moveTo>
                  <a:cubicBezTo>
                    <a:pt x="2148" y="0"/>
                    <a:pt x="2068" y="31"/>
                    <a:pt x="2007" y="92"/>
                  </a:cubicBezTo>
                  <a:lnTo>
                    <a:pt x="122" y="1977"/>
                  </a:lnTo>
                  <a:cubicBezTo>
                    <a:pt x="0" y="2097"/>
                    <a:pt x="0" y="2294"/>
                    <a:pt x="122" y="2417"/>
                  </a:cubicBezTo>
                  <a:cubicBezTo>
                    <a:pt x="182" y="2477"/>
                    <a:pt x="261" y="2508"/>
                    <a:pt x="342" y="2508"/>
                  </a:cubicBezTo>
                  <a:cubicBezTo>
                    <a:pt x="423" y="2508"/>
                    <a:pt x="500" y="2477"/>
                    <a:pt x="562" y="2417"/>
                  </a:cubicBezTo>
                  <a:lnTo>
                    <a:pt x="2448" y="532"/>
                  </a:lnTo>
                  <a:cubicBezTo>
                    <a:pt x="2568" y="410"/>
                    <a:pt x="2568" y="213"/>
                    <a:pt x="2448" y="92"/>
                  </a:cubicBezTo>
                  <a:cubicBezTo>
                    <a:pt x="2387" y="31"/>
                    <a:pt x="2307" y="0"/>
                    <a:pt x="2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8"/>
            <p:cNvSpPr/>
            <p:nvPr/>
          </p:nvSpPr>
          <p:spPr>
            <a:xfrm>
              <a:off x="2704760" y="1787145"/>
              <a:ext cx="77201" cy="75387"/>
            </a:xfrm>
            <a:custGeom>
              <a:avLst/>
              <a:gdLst/>
              <a:ahLst/>
              <a:cxnLst/>
              <a:rect l="l" t="t" r="r" b="b"/>
              <a:pathLst>
                <a:path w="2511" h="2452" extrusionOk="0">
                  <a:moveTo>
                    <a:pt x="2170" y="0"/>
                  </a:moveTo>
                  <a:cubicBezTo>
                    <a:pt x="2090" y="0"/>
                    <a:pt x="2010" y="31"/>
                    <a:pt x="1949" y="92"/>
                  </a:cubicBezTo>
                  <a:lnTo>
                    <a:pt x="120" y="1920"/>
                  </a:lnTo>
                  <a:cubicBezTo>
                    <a:pt x="0" y="2040"/>
                    <a:pt x="0" y="2237"/>
                    <a:pt x="120" y="2360"/>
                  </a:cubicBezTo>
                  <a:cubicBezTo>
                    <a:pt x="180" y="2422"/>
                    <a:pt x="260" y="2451"/>
                    <a:pt x="340" y="2451"/>
                  </a:cubicBezTo>
                  <a:cubicBezTo>
                    <a:pt x="420" y="2451"/>
                    <a:pt x="500" y="2420"/>
                    <a:pt x="561" y="2360"/>
                  </a:cubicBezTo>
                  <a:lnTo>
                    <a:pt x="2389" y="532"/>
                  </a:lnTo>
                  <a:cubicBezTo>
                    <a:pt x="2511" y="410"/>
                    <a:pt x="2511" y="213"/>
                    <a:pt x="2389" y="92"/>
                  </a:cubicBezTo>
                  <a:cubicBezTo>
                    <a:pt x="2329" y="31"/>
                    <a:pt x="2249" y="0"/>
                    <a:pt x="2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8"/>
            <p:cNvSpPr/>
            <p:nvPr/>
          </p:nvSpPr>
          <p:spPr>
            <a:xfrm>
              <a:off x="2413574" y="1888143"/>
              <a:ext cx="325344" cy="207928"/>
            </a:xfrm>
            <a:custGeom>
              <a:avLst/>
              <a:gdLst/>
              <a:ahLst/>
              <a:cxnLst/>
              <a:rect l="l" t="t" r="r" b="b"/>
              <a:pathLst>
                <a:path w="10582" h="6763" extrusionOk="0">
                  <a:moveTo>
                    <a:pt x="5292" y="620"/>
                  </a:moveTo>
                  <a:cubicBezTo>
                    <a:pt x="7141" y="620"/>
                    <a:pt x="8850" y="1647"/>
                    <a:pt x="9898" y="3379"/>
                  </a:cubicBezTo>
                  <a:cubicBezTo>
                    <a:pt x="8850" y="5112"/>
                    <a:pt x="7141" y="6139"/>
                    <a:pt x="5292" y="6139"/>
                  </a:cubicBezTo>
                  <a:cubicBezTo>
                    <a:pt x="3443" y="6139"/>
                    <a:pt x="1732" y="5112"/>
                    <a:pt x="685" y="3379"/>
                  </a:cubicBezTo>
                  <a:cubicBezTo>
                    <a:pt x="1732" y="1650"/>
                    <a:pt x="3442" y="620"/>
                    <a:pt x="5292" y="620"/>
                  </a:cubicBezTo>
                  <a:close/>
                  <a:moveTo>
                    <a:pt x="5292" y="1"/>
                  </a:moveTo>
                  <a:cubicBezTo>
                    <a:pt x="3163" y="1"/>
                    <a:pt x="1206" y="1206"/>
                    <a:pt x="55" y="3227"/>
                  </a:cubicBezTo>
                  <a:cubicBezTo>
                    <a:pt x="1" y="3323"/>
                    <a:pt x="1" y="3440"/>
                    <a:pt x="55" y="3536"/>
                  </a:cubicBezTo>
                  <a:cubicBezTo>
                    <a:pt x="1206" y="5555"/>
                    <a:pt x="3163" y="6762"/>
                    <a:pt x="5292" y="6762"/>
                  </a:cubicBezTo>
                  <a:cubicBezTo>
                    <a:pt x="7421" y="6762"/>
                    <a:pt x="9379" y="5556"/>
                    <a:pt x="10529" y="3536"/>
                  </a:cubicBezTo>
                  <a:cubicBezTo>
                    <a:pt x="10582" y="3439"/>
                    <a:pt x="10582" y="3323"/>
                    <a:pt x="10529" y="3227"/>
                  </a:cubicBezTo>
                  <a:cubicBezTo>
                    <a:pt x="9379" y="1208"/>
                    <a:pt x="7421" y="1"/>
                    <a:pt x="52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48"/>
          <p:cNvGrpSpPr/>
          <p:nvPr/>
        </p:nvGrpSpPr>
        <p:grpSpPr>
          <a:xfrm>
            <a:off x="3000496" y="1747577"/>
            <a:ext cx="489952" cy="489153"/>
            <a:chOff x="3000496" y="1747577"/>
            <a:chExt cx="489952" cy="489153"/>
          </a:xfrm>
        </p:grpSpPr>
        <p:sp>
          <p:nvSpPr>
            <p:cNvPr id="4449" name="Google Shape;4449;p48"/>
            <p:cNvSpPr/>
            <p:nvPr/>
          </p:nvSpPr>
          <p:spPr>
            <a:xfrm>
              <a:off x="3000496" y="1834554"/>
              <a:ext cx="234492" cy="402175"/>
            </a:xfrm>
            <a:custGeom>
              <a:avLst/>
              <a:gdLst/>
              <a:ahLst/>
              <a:cxnLst/>
              <a:rect l="l" t="t" r="r" b="b"/>
              <a:pathLst>
                <a:path w="7627" h="13081" extrusionOk="0">
                  <a:moveTo>
                    <a:pt x="2608" y="987"/>
                  </a:moveTo>
                  <a:cubicBezTo>
                    <a:pt x="3550" y="1791"/>
                    <a:pt x="4183" y="2905"/>
                    <a:pt x="4395" y="4125"/>
                  </a:cubicBezTo>
                  <a:cubicBezTo>
                    <a:pt x="3455" y="3320"/>
                    <a:pt x="2821" y="2206"/>
                    <a:pt x="2608" y="987"/>
                  </a:cubicBezTo>
                  <a:close/>
                  <a:moveTo>
                    <a:pt x="993" y="2582"/>
                  </a:moveTo>
                  <a:cubicBezTo>
                    <a:pt x="1660" y="2706"/>
                    <a:pt x="2300" y="2959"/>
                    <a:pt x="2877" y="3326"/>
                  </a:cubicBezTo>
                  <a:cubicBezTo>
                    <a:pt x="3107" y="3679"/>
                    <a:pt x="3376" y="4008"/>
                    <a:pt x="3678" y="4309"/>
                  </a:cubicBezTo>
                  <a:cubicBezTo>
                    <a:pt x="2633" y="4020"/>
                    <a:pt x="1694" y="3418"/>
                    <a:pt x="993" y="2582"/>
                  </a:cubicBezTo>
                  <a:close/>
                  <a:moveTo>
                    <a:pt x="6847" y="1148"/>
                  </a:moveTo>
                  <a:lnTo>
                    <a:pt x="6756" y="1390"/>
                  </a:lnTo>
                  <a:cubicBezTo>
                    <a:pt x="6743" y="1426"/>
                    <a:pt x="6736" y="1462"/>
                    <a:pt x="6736" y="1499"/>
                  </a:cubicBezTo>
                  <a:lnTo>
                    <a:pt x="6736" y="4149"/>
                  </a:lnTo>
                  <a:cubicBezTo>
                    <a:pt x="6736" y="4185"/>
                    <a:pt x="6743" y="4222"/>
                    <a:pt x="6756" y="4257"/>
                  </a:cubicBezTo>
                  <a:lnTo>
                    <a:pt x="6847" y="4501"/>
                  </a:lnTo>
                  <a:lnTo>
                    <a:pt x="5260" y="4501"/>
                  </a:lnTo>
                  <a:lnTo>
                    <a:pt x="5351" y="4259"/>
                  </a:lnTo>
                  <a:cubicBezTo>
                    <a:pt x="5364" y="4224"/>
                    <a:pt x="5371" y="4187"/>
                    <a:pt x="5371" y="4150"/>
                  </a:cubicBezTo>
                  <a:lnTo>
                    <a:pt x="5371" y="1500"/>
                  </a:lnTo>
                  <a:cubicBezTo>
                    <a:pt x="5371" y="1461"/>
                    <a:pt x="5364" y="1424"/>
                    <a:pt x="5351" y="1390"/>
                  </a:cubicBezTo>
                  <a:lnTo>
                    <a:pt x="5260" y="1148"/>
                  </a:lnTo>
                  <a:close/>
                  <a:moveTo>
                    <a:pt x="6847" y="5125"/>
                  </a:moveTo>
                  <a:lnTo>
                    <a:pt x="6756" y="5367"/>
                  </a:lnTo>
                  <a:cubicBezTo>
                    <a:pt x="6743" y="5402"/>
                    <a:pt x="6736" y="5439"/>
                    <a:pt x="6736" y="5475"/>
                  </a:cubicBezTo>
                  <a:lnTo>
                    <a:pt x="6736" y="8127"/>
                  </a:lnTo>
                  <a:cubicBezTo>
                    <a:pt x="6736" y="8163"/>
                    <a:pt x="6743" y="8200"/>
                    <a:pt x="6756" y="8235"/>
                  </a:cubicBezTo>
                  <a:lnTo>
                    <a:pt x="6847" y="8479"/>
                  </a:lnTo>
                  <a:lnTo>
                    <a:pt x="5260" y="8479"/>
                  </a:lnTo>
                  <a:lnTo>
                    <a:pt x="5351" y="8237"/>
                  </a:lnTo>
                  <a:cubicBezTo>
                    <a:pt x="5364" y="8201"/>
                    <a:pt x="5371" y="8165"/>
                    <a:pt x="5371" y="8128"/>
                  </a:cubicBezTo>
                  <a:lnTo>
                    <a:pt x="5371" y="5478"/>
                  </a:lnTo>
                  <a:cubicBezTo>
                    <a:pt x="5371" y="5439"/>
                    <a:pt x="5364" y="5402"/>
                    <a:pt x="5351" y="5367"/>
                  </a:cubicBezTo>
                  <a:lnTo>
                    <a:pt x="5260" y="5125"/>
                  </a:lnTo>
                  <a:close/>
                  <a:moveTo>
                    <a:pt x="6849" y="9101"/>
                  </a:moveTo>
                  <a:lnTo>
                    <a:pt x="6758" y="9343"/>
                  </a:lnTo>
                  <a:cubicBezTo>
                    <a:pt x="6744" y="9378"/>
                    <a:pt x="6737" y="9415"/>
                    <a:pt x="6737" y="9452"/>
                  </a:cubicBezTo>
                  <a:lnTo>
                    <a:pt x="6737" y="12102"/>
                  </a:lnTo>
                  <a:cubicBezTo>
                    <a:pt x="6737" y="12140"/>
                    <a:pt x="6744" y="12176"/>
                    <a:pt x="6758" y="12212"/>
                  </a:cubicBezTo>
                  <a:lnTo>
                    <a:pt x="6849" y="12454"/>
                  </a:lnTo>
                  <a:lnTo>
                    <a:pt x="5261" y="12454"/>
                  </a:lnTo>
                  <a:lnTo>
                    <a:pt x="5352" y="12212"/>
                  </a:lnTo>
                  <a:cubicBezTo>
                    <a:pt x="5365" y="12176"/>
                    <a:pt x="5373" y="12140"/>
                    <a:pt x="5373" y="12103"/>
                  </a:cubicBezTo>
                  <a:lnTo>
                    <a:pt x="5373" y="9453"/>
                  </a:lnTo>
                  <a:cubicBezTo>
                    <a:pt x="5373" y="9416"/>
                    <a:pt x="5365" y="9380"/>
                    <a:pt x="5352" y="9345"/>
                  </a:cubicBezTo>
                  <a:lnTo>
                    <a:pt x="5261" y="9101"/>
                  </a:lnTo>
                  <a:close/>
                  <a:moveTo>
                    <a:pt x="2227" y="0"/>
                  </a:moveTo>
                  <a:cubicBezTo>
                    <a:pt x="2174" y="0"/>
                    <a:pt x="2120" y="14"/>
                    <a:pt x="2073" y="42"/>
                  </a:cubicBezTo>
                  <a:cubicBezTo>
                    <a:pt x="1973" y="99"/>
                    <a:pt x="1911" y="209"/>
                    <a:pt x="1917" y="325"/>
                  </a:cubicBezTo>
                  <a:cubicBezTo>
                    <a:pt x="1946" y="1031"/>
                    <a:pt x="2102" y="1716"/>
                    <a:pt x="2369" y="2354"/>
                  </a:cubicBezTo>
                  <a:cubicBezTo>
                    <a:pt x="1728" y="2080"/>
                    <a:pt x="1042" y="1919"/>
                    <a:pt x="344" y="1880"/>
                  </a:cubicBezTo>
                  <a:cubicBezTo>
                    <a:pt x="339" y="1880"/>
                    <a:pt x="333" y="1880"/>
                    <a:pt x="328" y="1880"/>
                  </a:cubicBezTo>
                  <a:cubicBezTo>
                    <a:pt x="218" y="1880"/>
                    <a:pt x="115" y="1938"/>
                    <a:pt x="59" y="2034"/>
                  </a:cubicBezTo>
                  <a:cubicBezTo>
                    <a:pt x="1" y="2134"/>
                    <a:pt x="2" y="2259"/>
                    <a:pt x="65" y="2357"/>
                  </a:cubicBezTo>
                  <a:cubicBezTo>
                    <a:pt x="1063" y="3927"/>
                    <a:pt x="2745" y="4943"/>
                    <a:pt x="4592" y="5098"/>
                  </a:cubicBezTo>
                  <a:lnTo>
                    <a:pt x="4755" y="5534"/>
                  </a:lnTo>
                  <a:lnTo>
                    <a:pt x="4755" y="8072"/>
                  </a:lnTo>
                  <a:lnTo>
                    <a:pt x="4526" y="8683"/>
                  </a:lnTo>
                  <a:cubicBezTo>
                    <a:pt x="4526" y="8684"/>
                    <a:pt x="4526" y="8684"/>
                    <a:pt x="4523" y="8686"/>
                  </a:cubicBezTo>
                  <a:cubicBezTo>
                    <a:pt x="4499" y="8755"/>
                    <a:pt x="4498" y="8831"/>
                    <a:pt x="4526" y="8901"/>
                  </a:cubicBezTo>
                  <a:lnTo>
                    <a:pt x="4755" y="9512"/>
                  </a:lnTo>
                  <a:lnTo>
                    <a:pt x="4755" y="12050"/>
                  </a:lnTo>
                  <a:lnTo>
                    <a:pt x="4526" y="12661"/>
                  </a:lnTo>
                  <a:cubicBezTo>
                    <a:pt x="4491" y="12756"/>
                    <a:pt x="4504" y="12863"/>
                    <a:pt x="4560" y="12947"/>
                  </a:cubicBezTo>
                  <a:cubicBezTo>
                    <a:pt x="4618" y="13032"/>
                    <a:pt x="4714" y="13080"/>
                    <a:pt x="4815" y="13080"/>
                  </a:cubicBezTo>
                  <a:lnTo>
                    <a:pt x="7301" y="13080"/>
                  </a:lnTo>
                  <a:cubicBezTo>
                    <a:pt x="7403" y="13080"/>
                    <a:pt x="7499" y="13032"/>
                    <a:pt x="7556" y="12947"/>
                  </a:cubicBezTo>
                  <a:cubicBezTo>
                    <a:pt x="7615" y="12863"/>
                    <a:pt x="7626" y="12756"/>
                    <a:pt x="7590" y="12661"/>
                  </a:cubicBezTo>
                  <a:lnTo>
                    <a:pt x="7361" y="12050"/>
                  </a:lnTo>
                  <a:lnTo>
                    <a:pt x="7361" y="9512"/>
                  </a:lnTo>
                  <a:lnTo>
                    <a:pt x="7590" y="8901"/>
                  </a:lnTo>
                  <a:cubicBezTo>
                    <a:pt x="7616" y="8831"/>
                    <a:pt x="7616" y="8755"/>
                    <a:pt x="7590" y="8684"/>
                  </a:cubicBezTo>
                  <a:lnTo>
                    <a:pt x="7590" y="8683"/>
                  </a:lnTo>
                  <a:lnTo>
                    <a:pt x="7361" y="8072"/>
                  </a:lnTo>
                  <a:lnTo>
                    <a:pt x="7361" y="5534"/>
                  </a:lnTo>
                  <a:lnTo>
                    <a:pt x="7590" y="4922"/>
                  </a:lnTo>
                  <a:cubicBezTo>
                    <a:pt x="7616" y="4853"/>
                    <a:pt x="7618" y="4775"/>
                    <a:pt x="7590" y="4705"/>
                  </a:cubicBezTo>
                  <a:lnTo>
                    <a:pt x="7361" y="4093"/>
                  </a:lnTo>
                  <a:lnTo>
                    <a:pt x="7361" y="1555"/>
                  </a:lnTo>
                  <a:lnTo>
                    <a:pt x="7588" y="946"/>
                  </a:lnTo>
                  <a:cubicBezTo>
                    <a:pt x="7625" y="850"/>
                    <a:pt x="7610" y="745"/>
                    <a:pt x="7553" y="660"/>
                  </a:cubicBezTo>
                  <a:cubicBezTo>
                    <a:pt x="7494" y="576"/>
                    <a:pt x="7399" y="526"/>
                    <a:pt x="7299" y="526"/>
                  </a:cubicBezTo>
                  <a:lnTo>
                    <a:pt x="4812" y="526"/>
                  </a:lnTo>
                  <a:cubicBezTo>
                    <a:pt x="4709" y="526"/>
                    <a:pt x="4614" y="576"/>
                    <a:pt x="4557" y="660"/>
                  </a:cubicBezTo>
                  <a:cubicBezTo>
                    <a:pt x="4498" y="745"/>
                    <a:pt x="4485" y="850"/>
                    <a:pt x="4521" y="946"/>
                  </a:cubicBezTo>
                  <a:lnTo>
                    <a:pt x="4750" y="1558"/>
                  </a:lnTo>
                  <a:lnTo>
                    <a:pt x="4750" y="3041"/>
                  </a:lnTo>
                  <a:cubicBezTo>
                    <a:pt x="4318" y="1829"/>
                    <a:pt x="3499" y="770"/>
                    <a:pt x="2395" y="51"/>
                  </a:cubicBezTo>
                  <a:cubicBezTo>
                    <a:pt x="2344" y="17"/>
                    <a:pt x="2286" y="0"/>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8"/>
            <p:cNvSpPr/>
            <p:nvPr/>
          </p:nvSpPr>
          <p:spPr>
            <a:xfrm>
              <a:off x="3255925" y="1747577"/>
              <a:ext cx="234523" cy="489061"/>
            </a:xfrm>
            <a:custGeom>
              <a:avLst/>
              <a:gdLst/>
              <a:ahLst/>
              <a:cxnLst/>
              <a:rect l="l" t="t" r="r" b="b"/>
              <a:pathLst>
                <a:path w="7628" h="15907" extrusionOk="0">
                  <a:moveTo>
                    <a:pt x="5026" y="6714"/>
                  </a:moveTo>
                  <a:cubicBezTo>
                    <a:pt x="4901" y="7381"/>
                    <a:pt x="4651" y="8021"/>
                    <a:pt x="4284" y="8598"/>
                  </a:cubicBezTo>
                  <a:cubicBezTo>
                    <a:pt x="3932" y="8827"/>
                    <a:pt x="3601" y="9097"/>
                    <a:pt x="3302" y="9399"/>
                  </a:cubicBezTo>
                  <a:cubicBezTo>
                    <a:pt x="3588" y="8353"/>
                    <a:pt x="4190" y="7412"/>
                    <a:pt x="5026" y="6714"/>
                  </a:cubicBezTo>
                  <a:close/>
                  <a:moveTo>
                    <a:pt x="6624" y="8329"/>
                  </a:moveTo>
                  <a:lnTo>
                    <a:pt x="6624" y="8329"/>
                  </a:lnTo>
                  <a:cubicBezTo>
                    <a:pt x="5817" y="9268"/>
                    <a:pt x="4706" y="9904"/>
                    <a:pt x="3485" y="10116"/>
                  </a:cubicBezTo>
                  <a:cubicBezTo>
                    <a:pt x="4291" y="9174"/>
                    <a:pt x="5405" y="8542"/>
                    <a:pt x="6624" y="8329"/>
                  </a:cubicBezTo>
                  <a:close/>
                  <a:moveTo>
                    <a:pt x="2397" y="5716"/>
                  </a:moveTo>
                  <a:lnTo>
                    <a:pt x="2265" y="6166"/>
                  </a:lnTo>
                  <a:cubicBezTo>
                    <a:pt x="2256" y="6194"/>
                    <a:pt x="2251" y="6224"/>
                    <a:pt x="2251" y="6254"/>
                  </a:cubicBezTo>
                  <a:lnTo>
                    <a:pt x="2251" y="9651"/>
                  </a:lnTo>
                  <a:cubicBezTo>
                    <a:pt x="2251" y="9681"/>
                    <a:pt x="2256" y="9710"/>
                    <a:pt x="2265" y="9739"/>
                  </a:cubicBezTo>
                  <a:lnTo>
                    <a:pt x="2397" y="10191"/>
                  </a:lnTo>
                  <a:lnTo>
                    <a:pt x="740" y="10191"/>
                  </a:lnTo>
                  <a:lnTo>
                    <a:pt x="872" y="9739"/>
                  </a:lnTo>
                  <a:cubicBezTo>
                    <a:pt x="881" y="9711"/>
                    <a:pt x="885" y="9684"/>
                    <a:pt x="885" y="9651"/>
                  </a:cubicBezTo>
                  <a:lnTo>
                    <a:pt x="885" y="6254"/>
                  </a:lnTo>
                  <a:cubicBezTo>
                    <a:pt x="885" y="6225"/>
                    <a:pt x="881" y="6196"/>
                    <a:pt x="872" y="6166"/>
                  </a:cubicBezTo>
                  <a:lnTo>
                    <a:pt x="740" y="5716"/>
                  </a:lnTo>
                  <a:close/>
                  <a:moveTo>
                    <a:pt x="2397" y="10809"/>
                  </a:moveTo>
                  <a:lnTo>
                    <a:pt x="2265" y="11261"/>
                  </a:lnTo>
                  <a:cubicBezTo>
                    <a:pt x="2256" y="11287"/>
                    <a:pt x="2251" y="11317"/>
                    <a:pt x="2251" y="11349"/>
                  </a:cubicBezTo>
                  <a:lnTo>
                    <a:pt x="2251" y="14746"/>
                  </a:lnTo>
                  <a:cubicBezTo>
                    <a:pt x="2251" y="14775"/>
                    <a:pt x="2256" y="14804"/>
                    <a:pt x="2265" y="14834"/>
                  </a:cubicBezTo>
                  <a:lnTo>
                    <a:pt x="2397" y="15284"/>
                  </a:lnTo>
                  <a:lnTo>
                    <a:pt x="740" y="15284"/>
                  </a:lnTo>
                  <a:lnTo>
                    <a:pt x="872" y="14834"/>
                  </a:lnTo>
                  <a:cubicBezTo>
                    <a:pt x="881" y="14806"/>
                    <a:pt x="885" y="14777"/>
                    <a:pt x="885" y="14746"/>
                  </a:cubicBezTo>
                  <a:lnTo>
                    <a:pt x="885" y="11349"/>
                  </a:lnTo>
                  <a:cubicBezTo>
                    <a:pt x="885" y="11320"/>
                    <a:pt x="881" y="11290"/>
                    <a:pt x="872" y="11261"/>
                  </a:cubicBezTo>
                  <a:lnTo>
                    <a:pt x="740" y="10809"/>
                  </a:lnTo>
                  <a:close/>
                  <a:moveTo>
                    <a:pt x="328" y="1"/>
                  </a:moveTo>
                  <a:cubicBezTo>
                    <a:pt x="230" y="1"/>
                    <a:pt x="137" y="46"/>
                    <a:pt x="78" y="126"/>
                  </a:cubicBezTo>
                  <a:cubicBezTo>
                    <a:pt x="20" y="203"/>
                    <a:pt x="1" y="305"/>
                    <a:pt x="28" y="398"/>
                  </a:cubicBezTo>
                  <a:lnTo>
                    <a:pt x="265" y="1205"/>
                  </a:lnTo>
                  <a:lnTo>
                    <a:pt x="265" y="1461"/>
                  </a:lnTo>
                  <a:cubicBezTo>
                    <a:pt x="265" y="1632"/>
                    <a:pt x="404" y="1770"/>
                    <a:pt x="574" y="1770"/>
                  </a:cubicBezTo>
                  <a:cubicBezTo>
                    <a:pt x="747" y="1770"/>
                    <a:pt x="885" y="1631"/>
                    <a:pt x="885" y="1461"/>
                  </a:cubicBezTo>
                  <a:lnTo>
                    <a:pt x="885" y="1160"/>
                  </a:lnTo>
                  <a:cubicBezTo>
                    <a:pt x="885" y="1131"/>
                    <a:pt x="881" y="1101"/>
                    <a:pt x="872" y="1072"/>
                  </a:cubicBezTo>
                  <a:lnTo>
                    <a:pt x="740" y="620"/>
                  </a:lnTo>
                  <a:lnTo>
                    <a:pt x="2397" y="620"/>
                  </a:lnTo>
                  <a:lnTo>
                    <a:pt x="2265" y="1072"/>
                  </a:lnTo>
                  <a:cubicBezTo>
                    <a:pt x="2254" y="1100"/>
                    <a:pt x="2251" y="1129"/>
                    <a:pt x="2251" y="1160"/>
                  </a:cubicBezTo>
                  <a:lnTo>
                    <a:pt x="2251" y="4557"/>
                  </a:lnTo>
                  <a:cubicBezTo>
                    <a:pt x="2251" y="4586"/>
                    <a:pt x="2254" y="4615"/>
                    <a:pt x="2265" y="4645"/>
                  </a:cubicBezTo>
                  <a:lnTo>
                    <a:pt x="2397" y="5095"/>
                  </a:lnTo>
                  <a:lnTo>
                    <a:pt x="740" y="5095"/>
                  </a:lnTo>
                  <a:lnTo>
                    <a:pt x="872" y="4645"/>
                  </a:lnTo>
                  <a:cubicBezTo>
                    <a:pt x="881" y="4617"/>
                    <a:pt x="885" y="4588"/>
                    <a:pt x="885" y="4557"/>
                  </a:cubicBezTo>
                  <a:lnTo>
                    <a:pt x="885" y="4256"/>
                  </a:lnTo>
                  <a:cubicBezTo>
                    <a:pt x="885" y="4083"/>
                    <a:pt x="746" y="3945"/>
                    <a:pt x="576" y="3945"/>
                  </a:cubicBezTo>
                  <a:cubicBezTo>
                    <a:pt x="404" y="3945"/>
                    <a:pt x="265" y="4084"/>
                    <a:pt x="265" y="4256"/>
                  </a:cubicBezTo>
                  <a:lnTo>
                    <a:pt x="265" y="4510"/>
                  </a:lnTo>
                  <a:lnTo>
                    <a:pt x="28" y="5317"/>
                  </a:lnTo>
                  <a:cubicBezTo>
                    <a:pt x="12" y="5374"/>
                    <a:pt x="12" y="5436"/>
                    <a:pt x="28" y="5490"/>
                  </a:cubicBezTo>
                  <a:lnTo>
                    <a:pt x="28" y="5491"/>
                  </a:lnTo>
                  <a:lnTo>
                    <a:pt x="265" y="6298"/>
                  </a:lnTo>
                  <a:lnTo>
                    <a:pt x="265" y="9606"/>
                  </a:lnTo>
                  <a:lnTo>
                    <a:pt x="28" y="10413"/>
                  </a:lnTo>
                  <a:cubicBezTo>
                    <a:pt x="12" y="10470"/>
                    <a:pt x="12" y="10530"/>
                    <a:pt x="28" y="10587"/>
                  </a:cubicBezTo>
                  <a:lnTo>
                    <a:pt x="265" y="11394"/>
                  </a:lnTo>
                  <a:lnTo>
                    <a:pt x="265" y="14700"/>
                  </a:lnTo>
                  <a:lnTo>
                    <a:pt x="28" y="15507"/>
                  </a:lnTo>
                  <a:cubicBezTo>
                    <a:pt x="1" y="15601"/>
                    <a:pt x="20" y="15702"/>
                    <a:pt x="78" y="15782"/>
                  </a:cubicBezTo>
                  <a:cubicBezTo>
                    <a:pt x="137" y="15861"/>
                    <a:pt x="228" y="15906"/>
                    <a:pt x="328" y="15906"/>
                  </a:cubicBezTo>
                  <a:lnTo>
                    <a:pt x="2813" y="15906"/>
                  </a:lnTo>
                  <a:cubicBezTo>
                    <a:pt x="2910" y="15906"/>
                    <a:pt x="3004" y="15861"/>
                    <a:pt x="3063" y="15782"/>
                  </a:cubicBezTo>
                  <a:cubicBezTo>
                    <a:pt x="3122" y="15702"/>
                    <a:pt x="3139" y="15601"/>
                    <a:pt x="3111" y="15507"/>
                  </a:cubicBezTo>
                  <a:lnTo>
                    <a:pt x="2875" y="14700"/>
                  </a:lnTo>
                  <a:lnTo>
                    <a:pt x="2875" y="11394"/>
                  </a:lnTo>
                  <a:lnTo>
                    <a:pt x="3050" y="10796"/>
                  </a:lnTo>
                  <a:cubicBezTo>
                    <a:pt x="4879" y="10649"/>
                    <a:pt x="6555" y="9659"/>
                    <a:pt x="7562" y="8115"/>
                  </a:cubicBezTo>
                  <a:cubicBezTo>
                    <a:pt x="7623" y="8015"/>
                    <a:pt x="7628" y="7890"/>
                    <a:pt x="7569" y="7791"/>
                  </a:cubicBezTo>
                  <a:cubicBezTo>
                    <a:pt x="7514" y="7693"/>
                    <a:pt x="7409" y="7633"/>
                    <a:pt x="7298" y="7633"/>
                  </a:cubicBezTo>
                  <a:cubicBezTo>
                    <a:pt x="7294" y="7633"/>
                    <a:pt x="7290" y="7634"/>
                    <a:pt x="7286" y="7634"/>
                  </a:cubicBezTo>
                  <a:cubicBezTo>
                    <a:pt x="6580" y="7663"/>
                    <a:pt x="5895" y="7820"/>
                    <a:pt x="5257" y="8086"/>
                  </a:cubicBezTo>
                  <a:cubicBezTo>
                    <a:pt x="5531" y="7446"/>
                    <a:pt x="5692" y="6759"/>
                    <a:pt x="5730" y="6061"/>
                  </a:cubicBezTo>
                  <a:cubicBezTo>
                    <a:pt x="5736" y="5945"/>
                    <a:pt x="5678" y="5835"/>
                    <a:pt x="5579" y="5776"/>
                  </a:cubicBezTo>
                  <a:cubicBezTo>
                    <a:pt x="5530" y="5748"/>
                    <a:pt x="5476" y="5733"/>
                    <a:pt x="5421" y="5733"/>
                  </a:cubicBezTo>
                  <a:cubicBezTo>
                    <a:pt x="5364" y="5733"/>
                    <a:pt x="5306" y="5749"/>
                    <a:pt x="5257" y="5782"/>
                  </a:cubicBezTo>
                  <a:cubicBezTo>
                    <a:pt x="4153" y="6482"/>
                    <a:pt x="3324" y="7521"/>
                    <a:pt x="2875" y="8717"/>
                  </a:cubicBezTo>
                  <a:lnTo>
                    <a:pt x="2875" y="6300"/>
                  </a:lnTo>
                  <a:lnTo>
                    <a:pt x="3111" y="5493"/>
                  </a:lnTo>
                  <a:lnTo>
                    <a:pt x="3111" y="5491"/>
                  </a:lnTo>
                  <a:cubicBezTo>
                    <a:pt x="3127" y="5437"/>
                    <a:pt x="3127" y="5377"/>
                    <a:pt x="3111" y="5320"/>
                  </a:cubicBezTo>
                  <a:lnTo>
                    <a:pt x="2875" y="4513"/>
                  </a:lnTo>
                  <a:lnTo>
                    <a:pt x="2875" y="1205"/>
                  </a:lnTo>
                  <a:lnTo>
                    <a:pt x="3111" y="398"/>
                  </a:lnTo>
                  <a:cubicBezTo>
                    <a:pt x="3139" y="305"/>
                    <a:pt x="3120" y="203"/>
                    <a:pt x="3063" y="126"/>
                  </a:cubicBezTo>
                  <a:cubicBezTo>
                    <a:pt x="3004" y="46"/>
                    <a:pt x="2912" y="1"/>
                    <a:pt x="28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8"/>
            <p:cNvSpPr/>
            <p:nvPr/>
          </p:nvSpPr>
          <p:spPr>
            <a:xfrm>
              <a:off x="3263950" y="1825823"/>
              <a:ext cx="19216" cy="19185"/>
            </a:xfrm>
            <a:custGeom>
              <a:avLst/>
              <a:gdLst/>
              <a:ahLst/>
              <a:cxnLst/>
              <a:rect l="l" t="t" r="r" b="b"/>
              <a:pathLst>
                <a:path w="625" h="624" extrusionOk="0">
                  <a:moveTo>
                    <a:pt x="312" y="0"/>
                  </a:moveTo>
                  <a:cubicBezTo>
                    <a:pt x="230" y="0"/>
                    <a:pt x="150" y="32"/>
                    <a:pt x="92" y="91"/>
                  </a:cubicBezTo>
                  <a:cubicBezTo>
                    <a:pt x="35" y="148"/>
                    <a:pt x="1" y="229"/>
                    <a:pt x="1" y="311"/>
                  </a:cubicBezTo>
                  <a:cubicBezTo>
                    <a:pt x="1" y="393"/>
                    <a:pt x="33" y="473"/>
                    <a:pt x="92" y="531"/>
                  </a:cubicBezTo>
                  <a:cubicBezTo>
                    <a:pt x="150" y="590"/>
                    <a:pt x="230" y="624"/>
                    <a:pt x="312" y="624"/>
                  </a:cubicBezTo>
                  <a:cubicBezTo>
                    <a:pt x="396" y="624"/>
                    <a:pt x="473" y="590"/>
                    <a:pt x="532" y="531"/>
                  </a:cubicBezTo>
                  <a:cubicBezTo>
                    <a:pt x="589" y="474"/>
                    <a:pt x="624" y="393"/>
                    <a:pt x="624" y="311"/>
                  </a:cubicBezTo>
                  <a:cubicBezTo>
                    <a:pt x="624" y="229"/>
                    <a:pt x="591" y="150"/>
                    <a:pt x="532" y="91"/>
                  </a:cubicBezTo>
                  <a:cubicBezTo>
                    <a:pt x="475" y="34"/>
                    <a:pt x="396"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 name="Google Shape;4452;p48"/>
          <p:cNvGrpSpPr/>
          <p:nvPr/>
        </p:nvGrpSpPr>
        <p:grpSpPr>
          <a:xfrm>
            <a:off x="3670184" y="1747454"/>
            <a:ext cx="489122" cy="489091"/>
            <a:chOff x="3670184" y="1747454"/>
            <a:chExt cx="489122" cy="489091"/>
          </a:xfrm>
        </p:grpSpPr>
        <p:sp>
          <p:nvSpPr>
            <p:cNvPr id="4453" name="Google Shape;4453;p48"/>
            <p:cNvSpPr/>
            <p:nvPr/>
          </p:nvSpPr>
          <p:spPr>
            <a:xfrm>
              <a:off x="3885921" y="1963406"/>
              <a:ext cx="57432" cy="57309"/>
            </a:xfrm>
            <a:custGeom>
              <a:avLst/>
              <a:gdLst/>
              <a:ahLst/>
              <a:cxnLst/>
              <a:rect l="l" t="t" r="r" b="b"/>
              <a:pathLst>
                <a:path w="1868" h="1864" extrusionOk="0">
                  <a:moveTo>
                    <a:pt x="932" y="624"/>
                  </a:moveTo>
                  <a:cubicBezTo>
                    <a:pt x="1104" y="624"/>
                    <a:pt x="1243" y="762"/>
                    <a:pt x="1243" y="934"/>
                  </a:cubicBezTo>
                  <a:cubicBezTo>
                    <a:pt x="1245" y="1104"/>
                    <a:pt x="1106" y="1243"/>
                    <a:pt x="932" y="1243"/>
                  </a:cubicBezTo>
                  <a:cubicBezTo>
                    <a:pt x="762" y="1243"/>
                    <a:pt x="623" y="1104"/>
                    <a:pt x="623" y="934"/>
                  </a:cubicBezTo>
                  <a:cubicBezTo>
                    <a:pt x="623" y="763"/>
                    <a:pt x="762" y="624"/>
                    <a:pt x="932" y="624"/>
                  </a:cubicBezTo>
                  <a:close/>
                  <a:moveTo>
                    <a:pt x="932" y="0"/>
                  </a:moveTo>
                  <a:cubicBezTo>
                    <a:pt x="419" y="0"/>
                    <a:pt x="1" y="419"/>
                    <a:pt x="1" y="932"/>
                  </a:cubicBezTo>
                  <a:cubicBezTo>
                    <a:pt x="1" y="1446"/>
                    <a:pt x="419" y="1864"/>
                    <a:pt x="932" y="1864"/>
                  </a:cubicBezTo>
                  <a:cubicBezTo>
                    <a:pt x="1446" y="1864"/>
                    <a:pt x="1864" y="1446"/>
                    <a:pt x="1864" y="932"/>
                  </a:cubicBezTo>
                  <a:cubicBezTo>
                    <a:pt x="1867" y="419"/>
                    <a:pt x="1449" y="0"/>
                    <a:pt x="9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8"/>
            <p:cNvSpPr/>
            <p:nvPr/>
          </p:nvSpPr>
          <p:spPr>
            <a:xfrm>
              <a:off x="3670184" y="1747454"/>
              <a:ext cx="489122" cy="489091"/>
            </a:xfrm>
            <a:custGeom>
              <a:avLst/>
              <a:gdLst/>
              <a:ahLst/>
              <a:cxnLst/>
              <a:rect l="l" t="t" r="r" b="b"/>
              <a:pathLst>
                <a:path w="15909" h="15908" extrusionOk="0">
                  <a:moveTo>
                    <a:pt x="7955" y="624"/>
                  </a:moveTo>
                  <a:cubicBezTo>
                    <a:pt x="8196" y="624"/>
                    <a:pt x="8390" y="819"/>
                    <a:pt x="8390" y="1060"/>
                  </a:cubicBezTo>
                  <a:cubicBezTo>
                    <a:pt x="8390" y="1299"/>
                    <a:pt x="8196" y="1494"/>
                    <a:pt x="7955" y="1494"/>
                  </a:cubicBezTo>
                  <a:cubicBezTo>
                    <a:pt x="7715" y="1494"/>
                    <a:pt x="7521" y="1299"/>
                    <a:pt x="7521" y="1060"/>
                  </a:cubicBezTo>
                  <a:cubicBezTo>
                    <a:pt x="7521" y="821"/>
                    <a:pt x="7715" y="624"/>
                    <a:pt x="7955" y="624"/>
                  </a:cubicBezTo>
                  <a:close/>
                  <a:moveTo>
                    <a:pt x="3078" y="2642"/>
                  </a:moveTo>
                  <a:cubicBezTo>
                    <a:pt x="3191" y="2642"/>
                    <a:pt x="3301" y="2684"/>
                    <a:pt x="3386" y="2769"/>
                  </a:cubicBezTo>
                  <a:cubicBezTo>
                    <a:pt x="3555" y="2938"/>
                    <a:pt x="3555" y="3214"/>
                    <a:pt x="3386" y="3383"/>
                  </a:cubicBezTo>
                  <a:cubicBezTo>
                    <a:pt x="3302" y="3467"/>
                    <a:pt x="3190" y="3509"/>
                    <a:pt x="3079" y="3509"/>
                  </a:cubicBezTo>
                  <a:cubicBezTo>
                    <a:pt x="2968" y="3509"/>
                    <a:pt x="2857" y="3467"/>
                    <a:pt x="2773" y="3383"/>
                  </a:cubicBezTo>
                  <a:cubicBezTo>
                    <a:pt x="2600" y="3214"/>
                    <a:pt x="2600" y="2939"/>
                    <a:pt x="2770" y="2769"/>
                  </a:cubicBezTo>
                  <a:cubicBezTo>
                    <a:pt x="2855" y="2684"/>
                    <a:pt x="2966" y="2642"/>
                    <a:pt x="3078" y="2642"/>
                  </a:cubicBezTo>
                  <a:close/>
                  <a:moveTo>
                    <a:pt x="12831" y="2649"/>
                  </a:moveTo>
                  <a:cubicBezTo>
                    <a:pt x="12943" y="2649"/>
                    <a:pt x="13053" y="2691"/>
                    <a:pt x="13139" y="2777"/>
                  </a:cubicBezTo>
                  <a:cubicBezTo>
                    <a:pt x="13308" y="2945"/>
                    <a:pt x="13308" y="3221"/>
                    <a:pt x="13139" y="3390"/>
                  </a:cubicBezTo>
                  <a:cubicBezTo>
                    <a:pt x="13055" y="3474"/>
                    <a:pt x="12943" y="3516"/>
                    <a:pt x="12832" y="3516"/>
                  </a:cubicBezTo>
                  <a:cubicBezTo>
                    <a:pt x="12720" y="3516"/>
                    <a:pt x="12609" y="3474"/>
                    <a:pt x="12524" y="3390"/>
                  </a:cubicBezTo>
                  <a:cubicBezTo>
                    <a:pt x="12354" y="3221"/>
                    <a:pt x="12354" y="2945"/>
                    <a:pt x="12523" y="2777"/>
                  </a:cubicBezTo>
                  <a:cubicBezTo>
                    <a:pt x="12607" y="2691"/>
                    <a:pt x="12718" y="2649"/>
                    <a:pt x="12831" y="2649"/>
                  </a:cubicBezTo>
                  <a:close/>
                  <a:moveTo>
                    <a:pt x="1053" y="7517"/>
                  </a:moveTo>
                  <a:cubicBezTo>
                    <a:pt x="1294" y="7517"/>
                    <a:pt x="1489" y="7711"/>
                    <a:pt x="1489" y="7952"/>
                  </a:cubicBezTo>
                  <a:cubicBezTo>
                    <a:pt x="1489" y="8192"/>
                    <a:pt x="1294" y="8386"/>
                    <a:pt x="1053" y="8386"/>
                  </a:cubicBezTo>
                  <a:cubicBezTo>
                    <a:pt x="814" y="8386"/>
                    <a:pt x="619" y="8192"/>
                    <a:pt x="619" y="7952"/>
                  </a:cubicBezTo>
                  <a:cubicBezTo>
                    <a:pt x="619" y="7711"/>
                    <a:pt x="814" y="7517"/>
                    <a:pt x="1053" y="7517"/>
                  </a:cubicBezTo>
                  <a:close/>
                  <a:moveTo>
                    <a:pt x="14849" y="7526"/>
                  </a:moveTo>
                  <a:cubicBezTo>
                    <a:pt x="15088" y="7526"/>
                    <a:pt x="15283" y="7721"/>
                    <a:pt x="15283" y="7960"/>
                  </a:cubicBezTo>
                  <a:cubicBezTo>
                    <a:pt x="15283" y="8201"/>
                    <a:pt x="15086" y="8396"/>
                    <a:pt x="14849" y="8396"/>
                  </a:cubicBezTo>
                  <a:cubicBezTo>
                    <a:pt x="14608" y="8396"/>
                    <a:pt x="14413" y="8201"/>
                    <a:pt x="14413" y="7960"/>
                  </a:cubicBezTo>
                  <a:cubicBezTo>
                    <a:pt x="14413" y="7721"/>
                    <a:pt x="14608" y="7526"/>
                    <a:pt x="14849" y="7526"/>
                  </a:cubicBezTo>
                  <a:close/>
                  <a:moveTo>
                    <a:pt x="3073" y="12396"/>
                  </a:moveTo>
                  <a:cubicBezTo>
                    <a:pt x="3185" y="12396"/>
                    <a:pt x="3295" y="12439"/>
                    <a:pt x="3382" y="12522"/>
                  </a:cubicBezTo>
                  <a:cubicBezTo>
                    <a:pt x="3547" y="12691"/>
                    <a:pt x="3547" y="12968"/>
                    <a:pt x="3379" y="13137"/>
                  </a:cubicBezTo>
                  <a:cubicBezTo>
                    <a:pt x="3294" y="13222"/>
                    <a:pt x="3183" y="13264"/>
                    <a:pt x="3072" y="13264"/>
                  </a:cubicBezTo>
                  <a:cubicBezTo>
                    <a:pt x="2961" y="13264"/>
                    <a:pt x="2850" y="13222"/>
                    <a:pt x="2765" y="13137"/>
                  </a:cubicBezTo>
                  <a:cubicBezTo>
                    <a:pt x="2597" y="12968"/>
                    <a:pt x="2597" y="12691"/>
                    <a:pt x="2765" y="12522"/>
                  </a:cubicBezTo>
                  <a:cubicBezTo>
                    <a:pt x="2849" y="12439"/>
                    <a:pt x="2960" y="12396"/>
                    <a:pt x="3073" y="12396"/>
                  </a:cubicBezTo>
                  <a:close/>
                  <a:moveTo>
                    <a:pt x="12825" y="12403"/>
                  </a:moveTo>
                  <a:cubicBezTo>
                    <a:pt x="12937" y="12403"/>
                    <a:pt x="13047" y="12445"/>
                    <a:pt x="13133" y="12530"/>
                  </a:cubicBezTo>
                  <a:cubicBezTo>
                    <a:pt x="13302" y="12698"/>
                    <a:pt x="13302" y="12974"/>
                    <a:pt x="13132" y="13144"/>
                  </a:cubicBezTo>
                  <a:cubicBezTo>
                    <a:pt x="13048" y="13229"/>
                    <a:pt x="12936" y="13271"/>
                    <a:pt x="12825" y="13271"/>
                  </a:cubicBezTo>
                  <a:cubicBezTo>
                    <a:pt x="12713" y="13271"/>
                    <a:pt x="12601" y="13229"/>
                    <a:pt x="12517" y="13144"/>
                  </a:cubicBezTo>
                  <a:cubicBezTo>
                    <a:pt x="12348" y="12976"/>
                    <a:pt x="12348" y="12698"/>
                    <a:pt x="12517" y="12530"/>
                  </a:cubicBezTo>
                  <a:cubicBezTo>
                    <a:pt x="12601" y="12446"/>
                    <a:pt x="12714" y="12403"/>
                    <a:pt x="12825" y="12403"/>
                  </a:cubicBezTo>
                  <a:close/>
                  <a:moveTo>
                    <a:pt x="7946" y="14420"/>
                  </a:moveTo>
                  <a:cubicBezTo>
                    <a:pt x="8187" y="14420"/>
                    <a:pt x="8381" y="14613"/>
                    <a:pt x="8381" y="14854"/>
                  </a:cubicBezTo>
                  <a:cubicBezTo>
                    <a:pt x="8381" y="15092"/>
                    <a:pt x="8187" y="15288"/>
                    <a:pt x="7946" y="15288"/>
                  </a:cubicBezTo>
                  <a:cubicBezTo>
                    <a:pt x="7706" y="15288"/>
                    <a:pt x="7512" y="15095"/>
                    <a:pt x="7512" y="14854"/>
                  </a:cubicBezTo>
                  <a:cubicBezTo>
                    <a:pt x="7512" y="14613"/>
                    <a:pt x="7706" y="14420"/>
                    <a:pt x="7946" y="14420"/>
                  </a:cubicBezTo>
                  <a:close/>
                  <a:moveTo>
                    <a:pt x="7957" y="0"/>
                  </a:moveTo>
                  <a:cubicBezTo>
                    <a:pt x="7374" y="0"/>
                    <a:pt x="6900" y="474"/>
                    <a:pt x="6900" y="1057"/>
                  </a:cubicBezTo>
                  <a:cubicBezTo>
                    <a:pt x="6900" y="1239"/>
                    <a:pt x="6947" y="1409"/>
                    <a:pt x="7028" y="1559"/>
                  </a:cubicBezTo>
                  <a:cubicBezTo>
                    <a:pt x="5938" y="1714"/>
                    <a:pt x="4934" y="2143"/>
                    <a:pt x="4090" y="2774"/>
                  </a:cubicBezTo>
                  <a:cubicBezTo>
                    <a:pt x="4043" y="2609"/>
                    <a:pt x="3952" y="2455"/>
                    <a:pt x="3825" y="2326"/>
                  </a:cubicBezTo>
                  <a:cubicBezTo>
                    <a:pt x="3619" y="2120"/>
                    <a:pt x="3348" y="2017"/>
                    <a:pt x="3078" y="2017"/>
                  </a:cubicBezTo>
                  <a:cubicBezTo>
                    <a:pt x="2808" y="2017"/>
                    <a:pt x="2537" y="2120"/>
                    <a:pt x="2332" y="2326"/>
                  </a:cubicBezTo>
                  <a:cubicBezTo>
                    <a:pt x="1919" y="2740"/>
                    <a:pt x="1919" y="3409"/>
                    <a:pt x="2332" y="3820"/>
                  </a:cubicBezTo>
                  <a:cubicBezTo>
                    <a:pt x="2460" y="3947"/>
                    <a:pt x="2614" y="4035"/>
                    <a:pt x="2779" y="4085"/>
                  </a:cubicBezTo>
                  <a:cubicBezTo>
                    <a:pt x="2149" y="4929"/>
                    <a:pt x="1718" y="5931"/>
                    <a:pt x="1559" y="7020"/>
                  </a:cubicBezTo>
                  <a:cubicBezTo>
                    <a:pt x="1410" y="6939"/>
                    <a:pt x="1238" y="6894"/>
                    <a:pt x="1057" y="6894"/>
                  </a:cubicBezTo>
                  <a:cubicBezTo>
                    <a:pt x="473" y="6894"/>
                    <a:pt x="1" y="7366"/>
                    <a:pt x="1" y="7950"/>
                  </a:cubicBezTo>
                  <a:cubicBezTo>
                    <a:pt x="1" y="8533"/>
                    <a:pt x="473" y="9007"/>
                    <a:pt x="1057" y="9007"/>
                  </a:cubicBezTo>
                  <a:cubicBezTo>
                    <a:pt x="1238" y="9007"/>
                    <a:pt x="1410" y="8961"/>
                    <a:pt x="1558" y="8880"/>
                  </a:cubicBezTo>
                  <a:cubicBezTo>
                    <a:pt x="1713" y="9969"/>
                    <a:pt x="2143" y="10973"/>
                    <a:pt x="2774" y="11817"/>
                  </a:cubicBezTo>
                  <a:cubicBezTo>
                    <a:pt x="2608" y="11864"/>
                    <a:pt x="2454" y="11953"/>
                    <a:pt x="2327" y="12082"/>
                  </a:cubicBezTo>
                  <a:cubicBezTo>
                    <a:pt x="1914" y="12493"/>
                    <a:pt x="1914" y="13164"/>
                    <a:pt x="2327" y="13576"/>
                  </a:cubicBezTo>
                  <a:cubicBezTo>
                    <a:pt x="2532" y="13781"/>
                    <a:pt x="2803" y="13884"/>
                    <a:pt x="3073" y="13884"/>
                  </a:cubicBezTo>
                  <a:cubicBezTo>
                    <a:pt x="3342" y="13884"/>
                    <a:pt x="3613" y="13781"/>
                    <a:pt x="3819" y="13576"/>
                  </a:cubicBezTo>
                  <a:cubicBezTo>
                    <a:pt x="3948" y="13447"/>
                    <a:pt x="4038" y="13293"/>
                    <a:pt x="4086" y="13127"/>
                  </a:cubicBezTo>
                  <a:cubicBezTo>
                    <a:pt x="4930" y="13761"/>
                    <a:pt x="5930" y="14189"/>
                    <a:pt x="7021" y="14349"/>
                  </a:cubicBezTo>
                  <a:cubicBezTo>
                    <a:pt x="6940" y="14499"/>
                    <a:pt x="6893" y="14670"/>
                    <a:pt x="6893" y="14851"/>
                  </a:cubicBezTo>
                  <a:cubicBezTo>
                    <a:pt x="6893" y="15435"/>
                    <a:pt x="7367" y="15907"/>
                    <a:pt x="7949" y="15907"/>
                  </a:cubicBezTo>
                  <a:cubicBezTo>
                    <a:pt x="8533" y="15907"/>
                    <a:pt x="9006" y="15435"/>
                    <a:pt x="9006" y="14851"/>
                  </a:cubicBezTo>
                  <a:cubicBezTo>
                    <a:pt x="9006" y="14670"/>
                    <a:pt x="8960" y="14499"/>
                    <a:pt x="8880" y="14351"/>
                  </a:cubicBezTo>
                  <a:cubicBezTo>
                    <a:pt x="9970" y="14195"/>
                    <a:pt x="10972" y="13765"/>
                    <a:pt x="11816" y="13136"/>
                  </a:cubicBezTo>
                  <a:cubicBezTo>
                    <a:pt x="11864" y="13300"/>
                    <a:pt x="11954" y="13454"/>
                    <a:pt x="12083" y="13583"/>
                  </a:cubicBezTo>
                  <a:cubicBezTo>
                    <a:pt x="12288" y="13789"/>
                    <a:pt x="12560" y="13891"/>
                    <a:pt x="12828" y="13891"/>
                  </a:cubicBezTo>
                  <a:cubicBezTo>
                    <a:pt x="13098" y="13891"/>
                    <a:pt x="13370" y="13789"/>
                    <a:pt x="13575" y="13583"/>
                  </a:cubicBezTo>
                  <a:cubicBezTo>
                    <a:pt x="13987" y="13169"/>
                    <a:pt x="13987" y="12500"/>
                    <a:pt x="13575" y="12089"/>
                  </a:cubicBezTo>
                  <a:cubicBezTo>
                    <a:pt x="13447" y="11962"/>
                    <a:pt x="13293" y="11871"/>
                    <a:pt x="13128" y="11824"/>
                  </a:cubicBezTo>
                  <a:cubicBezTo>
                    <a:pt x="13760" y="10980"/>
                    <a:pt x="14190" y="9978"/>
                    <a:pt x="14350" y="8889"/>
                  </a:cubicBezTo>
                  <a:cubicBezTo>
                    <a:pt x="14499" y="8970"/>
                    <a:pt x="14670" y="9015"/>
                    <a:pt x="14852" y="9015"/>
                  </a:cubicBezTo>
                  <a:cubicBezTo>
                    <a:pt x="15436" y="9015"/>
                    <a:pt x="15908" y="8543"/>
                    <a:pt x="15908" y="7959"/>
                  </a:cubicBezTo>
                  <a:cubicBezTo>
                    <a:pt x="15905" y="7378"/>
                    <a:pt x="15430" y="6904"/>
                    <a:pt x="14849" y="6904"/>
                  </a:cubicBezTo>
                  <a:cubicBezTo>
                    <a:pt x="14667" y="6904"/>
                    <a:pt x="14497" y="6951"/>
                    <a:pt x="14345" y="7032"/>
                  </a:cubicBezTo>
                  <a:cubicBezTo>
                    <a:pt x="14241" y="6305"/>
                    <a:pt x="14014" y="5601"/>
                    <a:pt x="13675" y="4953"/>
                  </a:cubicBezTo>
                  <a:cubicBezTo>
                    <a:pt x="13516" y="4655"/>
                    <a:pt x="13334" y="4366"/>
                    <a:pt x="13132" y="4094"/>
                  </a:cubicBezTo>
                  <a:cubicBezTo>
                    <a:pt x="13295" y="4047"/>
                    <a:pt x="13449" y="3958"/>
                    <a:pt x="13576" y="3829"/>
                  </a:cubicBezTo>
                  <a:cubicBezTo>
                    <a:pt x="13987" y="3418"/>
                    <a:pt x="13987" y="2747"/>
                    <a:pt x="13576" y="2336"/>
                  </a:cubicBezTo>
                  <a:cubicBezTo>
                    <a:pt x="13370" y="2131"/>
                    <a:pt x="13099" y="2027"/>
                    <a:pt x="12828" y="2027"/>
                  </a:cubicBezTo>
                  <a:cubicBezTo>
                    <a:pt x="12559" y="2027"/>
                    <a:pt x="12289" y="2130"/>
                    <a:pt x="12084" y="2336"/>
                  </a:cubicBezTo>
                  <a:cubicBezTo>
                    <a:pt x="11955" y="2464"/>
                    <a:pt x="11867" y="2618"/>
                    <a:pt x="11820" y="2779"/>
                  </a:cubicBezTo>
                  <a:cubicBezTo>
                    <a:pt x="11783" y="2752"/>
                    <a:pt x="11747" y="2725"/>
                    <a:pt x="11710" y="2699"/>
                  </a:cubicBezTo>
                  <a:cubicBezTo>
                    <a:pt x="11655" y="2660"/>
                    <a:pt x="11592" y="2641"/>
                    <a:pt x="11529" y="2641"/>
                  </a:cubicBezTo>
                  <a:cubicBezTo>
                    <a:pt x="11432" y="2641"/>
                    <a:pt x="11337" y="2686"/>
                    <a:pt x="11277" y="2771"/>
                  </a:cubicBezTo>
                  <a:cubicBezTo>
                    <a:pt x="11177" y="2910"/>
                    <a:pt x="11210" y="3104"/>
                    <a:pt x="11349" y="3204"/>
                  </a:cubicBezTo>
                  <a:cubicBezTo>
                    <a:pt x="12880" y="4300"/>
                    <a:pt x="13794" y="6075"/>
                    <a:pt x="13794" y="7956"/>
                  </a:cubicBezTo>
                  <a:cubicBezTo>
                    <a:pt x="13794" y="11177"/>
                    <a:pt x="11175" y="13796"/>
                    <a:pt x="7954" y="13796"/>
                  </a:cubicBezTo>
                  <a:cubicBezTo>
                    <a:pt x="4733" y="13796"/>
                    <a:pt x="2114" y="11174"/>
                    <a:pt x="2114" y="7956"/>
                  </a:cubicBezTo>
                  <a:cubicBezTo>
                    <a:pt x="2114" y="4735"/>
                    <a:pt x="4733" y="2116"/>
                    <a:pt x="7954" y="2116"/>
                  </a:cubicBezTo>
                  <a:cubicBezTo>
                    <a:pt x="8277" y="2116"/>
                    <a:pt x="8599" y="2141"/>
                    <a:pt x="8913" y="2194"/>
                  </a:cubicBezTo>
                  <a:cubicBezTo>
                    <a:pt x="8931" y="2197"/>
                    <a:pt x="8948" y="2198"/>
                    <a:pt x="8965" y="2198"/>
                  </a:cubicBezTo>
                  <a:cubicBezTo>
                    <a:pt x="9113" y="2198"/>
                    <a:pt x="9244" y="2091"/>
                    <a:pt x="9270" y="1937"/>
                  </a:cubicBezTo>
                  <a:cubicBezTo>
                    <a:pt x="9298" y="1768"/>
                    <a:pt x="9185" y="1610"/>
                    <a:pt x="9013" y="1581"/>
                  </a:cubicBezTo>
                  <a:cubicBezTo>
                    <a:pt x="8972" y="1573"/>
                    <a:pt x="8930" y="1567"/>
                    <a:pt x="8887" y="1560"/>
                  </a:cubicBezTo>
                  <a:cubicBezTo>
                    <a:pt x="8968" y="1412"/>
                    <a:pt x="9013" y="1239"/>
                    <a:pt x="9013" y="1057"/>
                  </a:cubicBezTo>
                  <a:cubicBezTo>
                    <a:pt x="9013" y="474"/>
                    <a:pt x="8541" y="0"/>
                    <a:pt x="79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8"/>
            <p:cNvSpPr/>
            <p:nvPr/>
          </p:nvSpPr>
          <p:spPr>
            <a:xfrm>
              <a:off x="3758022" y="1835507"/>
              <a:ext cx="313107" cy="313107"/>
            </a:xfrm>
            <a:custGeom>
              <a:avLst/>
              <a:gdLst/>
              <a:ahLst/>
              <a:cxnLst/>
              <a:rect l="l" t="t" r="r" b="b"/>
              <a:pathLst>
                <a:path w="10184" h="10184" extrusionOk="0">
                  <a:moveTo>
                    <a:pt x="4131" y="724"/>
                  </a:moveTo>
                  <a:lnTo>
                    <a:pt x="4131" y="2768"/>
                  </a:lnTo>
                  <a:lnTo>
                    <a:pt x="2689" y="1324"/>
                  </a:lnTo>
                  <a:cubicBezTo>
                    <a:pt x="3123" y="1045"/>
                    <a:pt x="3610" y="840"/>
                    <a:pt x="4131" y="724"/>
                  </a:cubicBezTo>
                  <a:close/>
                  <a:moveTo>
                    <a:pt x="6065" y="728"/>
                  </a:moveTo>
                  <a:cubicBezTo>
                    <a:pt x="6585" y="843"/>
                    <a:pt x="7070" y="1050"/>
                    <a:pt x="7505" y="1330"/>
                  </a:cubicBezTo>
                  <a:lnTo>
                    <a:pt x="6065" y="2769"/>
                  </a:lnTo>
                  <a:lnTo>
                    <a:pt x="6065" y="728"/>
                  </a:lnTo>
                  <a:close/>
                  <a:moveTo>
                    <a:pt x="5094" y="621"/>
                  </a:moveTo>
                  <a:cubicBezTo>
                    <a:pt x="5213" y="621"/>
                    <a:pt x="5330" y="626"/>
                    <a:pt x="5445" y="634"/>
                  </a:cubicBezTo>
                  <a:lnTo>
                    <a:pt x="5445" y="3108"/>
                  </a:lnTo>
                  <a:cubicBezTo>
                    <a:pt x="5332" y="3089"/>
                    <a:pt x="5214" y="3077"/>
                    <a:pt x="5094" y="3077"/>
                  </a:cubicBezTo>
                  <a:cubicBezTo>
                    <a:pt x="4979" y="3077"/>
                    <a:pt x="4863" y="3089"/>
                    <a:pt x="4753" y="3107"/>
                  </a:cubicBezTo>
                  <a:lnTo>
                    <a:pt x="4753" y="634"/>
                  </a:lnTo>
                  <a:cubicBezTo>
                    <a:pt x="4865" y="626"/>
                    <a:pt x="4981" y="621"/>
                    <a:pt x="5094" y="621"/>
                  </a:cubicBezTo>
                  <a:close/>
                  <a:moveTo>
                    <a:pt x="2184" y="1700"/>
                  </a:moveTo>
                  <a:lnTo>
                    <a:pt x="3932" y="3447"/>
                  </a:lnTo>
                  <a:cubicBezTo>
                    <a:pt x="3745" y="3581"/>
                    <a:pt x="3581" y="3744"/>
                    <a:pt x="3449" y="3930"/>
                  </a:cubicBezTo>
                  <a:lnTo>
                    <a:pt x="1701" y="2182"/>
                  </a:lnTo>
                  <a:cubicBezTo>
                    <a:pt x="1850" y="2011"/>
                    <a:pt x="2011" y="1849"/>
                    <a:pt x="2184" y="1700"/>
                  </a:cubicBezTo>
                  <a:close/>
                  <a:moveTo>
                    <a:pt x="8009" y="1704"/>
                  </a:moveTo>
                  <a:cubicBezTo>
                    <a:pt x="8181" y="1854"/>
                    <a:pt x="8341" y="2015"/>
                    <a:pt x="8489" y="2188"/>
                  </a:cubicBezTo>
                  <a:lnTo>
                    <a:pt x="6742" y="3936"/>
                  </a:lnTo>
                  <a:cubicBezTo>
                    <a:pt x="6610" y="3750"/>
                    <a:pt x="6447" y="3584"/>
                    <a:pt x="6262" y="3452"/>
                  </a:cubicBezTo>
                  <a:lnTo>
                    <a:pt x="8009" y="1704"/>
                  </a:lnTo>
                  <a:close/>
                  <a:moveTo>
                    <a:pt x="1327" y="2687"/>
                  </a:moveTo>
                  <a:lnTo>
                    <a:pt x="2771" y="4131"/>
                  </a:lnTo>
                  <a:lnTo>
                    <a:pt x="729" y="4131"/>
                  </a:lnTo>
                  <a:cubicBezTo>
                    <a:pt x="843" y="3610"/>
                    <a:pt x="1047" y="3122"/>
                    <a:pt x="1327" y="2687"/>
                  </a:cubicBezTo>
                  <a:close/>
                  <a:moveTo>
                    <a:pt x="8866" y="2692"/>
                  </a:moveTo>
                  <a:cubicBezTo>
                    <a:pt x="9141" y="3127"/>
                    <a:pt x="9346" y="3612"/>
                    <a:pt x="9461" y="4131"/>
                  </a:cubicBezTo>
                  <a:lnTo>
                    <a:pt x="7428" y="4131"/>
                  </a:lnTo>
                  <a:lnTo>
                    <a:pt x="8866" y="2692"/>
                  </a:lnTo>
                  <a:close/>
                  <a:moveTo>
                    <a:pt x="9552" y="4750"/>
                  </a:moveTo>
                  <a:cubicBezTo>
                    <a:pt x="9560" y="4862"/>
                    <a:pt x="9565" y="4976"/>
                    <a:pt x="9565" y="5091"/>
                  </a:cubicBezTo>
                  <a:cubicBezTo>
                    <a:pt x="9565" y="5209"/>
                    <a:pt x="9559" y="5325"/>
                    <a:pt x="9552" y="5441"/>
                  </a:cubicBezTo>
                  <a:lnTo>
                    <a:pt x="7078" y="5441"/>
                  </a:lnTo>
                  <a:cubicBezTo>
                    <a:pt x="7098" y="5328"/>
                    <a:pt x="7108" y="5211"/>
                    <a:pt x="7108" y="5091"/>
                  </a:cubicBezTo>
                  <a:cubicBezTo>
                    <a:pt x="7108" y="4976"/>
                    <a:pt x="7098" y="4860"/>
                    <a:pt x="7079" y="4750"/>
                  </a:cubicBezTo>
                  <a:close/>
                  <a:moveTo>
                    <a:pt x="3109" y="4752"/>
                  </a:moveTo>
                  <a:cubicBezTo>
                    <a:pt x="3089" y="4865"/>
                    <a:pt x="3079" y="4978"/>
                    <a:pt x="3079" y="5094"/>
                  </a:cubicBezTo>
                  <a:cubicBezTo>
                    <a:pt x="3079" y="5212"/>
                    <a:pt x="3089" y="5330"/>
                    <a:pt x="3110" y="5444"/>
                  </a:cubicBezTo>
                  <a:lnTo>
                    <a:pt x="636" y="5444"/>
                  </a:lnTo>
                  <a:cubicBezTo>
                    <a:pt x="627" y="5328"/>
                    <a:pt x="623" y="5211"/>
                    <a:pt x="623" y="5094"/>
                  </a:cubicBezTo>
                  <a:cubicBezTo>
                    <a:pt x="623" y="4978"/>
                    <a:pt x="627" y="4865"/>
                    <a:pt x="636" y="4752"/>
                  </a:cubicBezTo>
                  <a:close/>
                  <a:moveTo>
                    <a:pt x="5095" y="3700"/>
                  </a:moveTo>
                  <a:cubicBezTo>
                    <a:pt x="5861" y="3700"/>
                    <a:pt x="6486" y="4325"/>
                    <a:pt x="6486" y="5092"/>
                  </a:cubicBezTo>
                  <a:cubicBezTo>
                    <a:pt x="6486" y="5859"/>
                    <a:pt x="5861" y="6483"/>
                    <a:pt x="5095" y="6483"/>
                  </a:cubicBezTo>
                  <a:cubicBezTo>
                    <a:pt x="4326" y="6483"/>
                    <a:pt x="3703" y="5858"/>
                    <a:pt x="3703" y="5092"/>
                  </a:cubicBezTo>
                  <a:cubicBezTo>
                    <a:pt x="3703" y="4323"/>
                    <a:pt x="4328" y="3700"/>
                    <a:pt x="5095" y="3700"/>
                  </a:cubicBezTo>
                  <a:close/>
                  <a:moveTo>
                    <a:pt x="9456" y="6063"/>
                  </a:moveTo>
                  <a:cubicBezTo>
                    <a:pt x="9343" y="6581"/>
                    <a:pt x="9139" y="7066"/>
                    <a:pt x="8860" y="7498"/>
                  </a:cubicBezTo>
                  <a:lnTo>
                    <a:pt x="7425" y="6063"/>
                  </a:lnTo>
                  <a:close/>
                  <a:moveTo>
                    <a:pt x="2770" y="6063"/>
                  </a:moveTo>
                  <a:lnTo>
                    <a:pt x="1329" y="7503"/>
                  </a:lnTo>
                  <a:cubicBezTo>
                    <a:pt x="1050" y="7069"/>
                    <a:pt x="844" y="6584"/>
                    <a:pt x="730" y="6063"/>
                  </a:cubicBezTo>
                  <a:close/>
                  <a:moveTo>
                    <a:pt x="6739" y="6254"/>
                  </a:moveTo>
                  <a:lnTo>
                    <a:pt x="8486" y="8002"/>
                  </a:lnTo>
                  <a:cubicBezTo>
                    <a:pt x="8338" y="8175"/>
                    <a:pt x="8177" y="8336"/>
                    <a:pt x="8004" y="8484"/>
                  </a:cubicBezTo>
                  <a:lnTo>
                    <a:pt x="6256" y="6737"/>
                  </a:lnTo>
                  <a:cubicBezTo>
                    <a:pt x="6442" y="6605"/>
                    <a:pt x="6607" y="6442"/>
                    <a:pt x="6739" y="6254"/>
                  </a:cubicBezTo>
                  <a:close/>
                  <a:moveTo>
                    <a:pt x="3453" y="6259"/>
                  </a:moveTo>
                  <a:cubicBezTo>
                    <a:pt x="3587" y="6445"/>
                    <a:pt x="3750" y="6606"/>
                    <a:pt x="3938" y="6738"/>
                  </a:cubicBezTo>
                  <a:lnTo>
                    <a:pt x="2190" y="8486"/>
                  </a:lnTo>
                  <a:cubicBezTo>
                    <a:pt x="2017" y="8339"/>
                    <a:pt x="1855" y="8181"/>
                    <a:pt x="1706" y="8006"/>
                  </a:cubicBezTo>
                  <a:lnTo>
                    <a:pt x="3453" y="6259"/>
                  </a:lnTo>
                  <a:close/>
                  <a:moveTo>
                    <a:pt x="4131" y="7425"/>
                  </a:moveTo>
                  <a:lnTo>
                    <a:pt x="4131" y="9459"/>
                  </a:lnTo>
                  <a:cubicBezTo>
                    <a:pt x="3613" y="9344"/>
                    <a:pt x="3129" y="9139"/>
                    <a:pt x="2696" y="8863"/>
                  </a:cubicBezTo>
                  <a:lnTo>
                    <a:pt x="4131" y="7425"/>
                  </a:lnTo>
                  <a:close/>
                  <a:moveTo>
                    <a:pt x="6065" y="7427"/>
                  </a:moveTo>
                  <a:lnTo>
                    <a:pt x="7499" y="8860"/>
                  </a:lnTo>
                  <a:cubicBezTo>
                    <a:pt x="7066" y="9137"/>
                    <a:pt x="6582" y="9343"/>
                    <a:pt x="6065" y="9459"/>
                  </a:cubicBezTo>
                  <a:lnTo>
                    <a:pt x="6065" y="7427"/>
                  </a:lnTo>
                  <a:close/>
                  <a:moveTo>
                    <a:pt x="5443" y="7076"/>
                  </a:moveTo>
                  <a:lnTo>
                    <a:pt x="5443" y="9550"/>
                  </a:lnTo>
                  <a:cubicBezTo>
                    <a:pt x="5327" y="9560"/>
                    <a:pt x="5210" y="9563"/>
                    <a:pt x="5092" y="9563"/>
                  </a:cubicBezTo>
                  <a:cubicBezTo>
                    <a:pt x="4979" y="9563"/>
                    <a:pt x="4865" y="9560"/>
                    <a:pt x="4752" y="9550"/>
                  </a:cubicBezTo>
                  <a:lnTo>
                    <a:pt x="4752" y="7077"/>
                  </a:lnTo>
                  <a:cubicBezTo>
                    <a:pt x="4863" y="7096"/>
                    <a:pt x="4978" y="7107"/>
                    <a:pt x="5092" y="7107"/>
                  </a:cubicBezTo>
                  <a:cubicBezTo>
                    <a:pt x="5213" y="7107"/>
                    <a:pt x="5330" y="7096"/>
                    <a:pt x="5443" y="7076"/>
                  </a:cubicBezTo>
                  <a:close/>
                  <a:moveTo>
                    <a:pt x="5090" y="1"/>
                  </a:moveTo>
                  <a:cubicBezTo>
                    <a:pt x="2285" y="1"/>
                    <a:pt x="1" y="2286"/>
                    <a:pt x="1" y="5092"/>
                  </a:cubicBezTo>
                  <a:cubicBezTo>
                    <a:pt x="1" y="7899"/>
                    <a:pt x="2285" y="10184"/>
                    <a:pt x="5092" y="10184"/>
                  </a:cubicBezTo>
                  <a:cubicBezTo>
                    <a:pt x="7901" y="10184"/>
                    <a:pt x="10184" y="7899"/>
                    <a:pt x="10184" y="5092"/>
                  </a:cubicBezTo>
                  <a:cubicBezTo>
                    <a:pt x="10184" y="2284"/>
                    <a:pt x="7901" y="1"/>
                    <a:pt x="5092" y="1"/>
                  </a:cubicBezTo>
                  <a:cubicBezTo>
                    <a:pt x="5091" y="1"/>
                    <a:pt x="5091" y="1"/>
                    <a:pt x="50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8"/>
            <p:cNvSpPr/>
            <p:nvPr/>
          </p:nvSpPr>
          <p:spPr>
            <a:xfrm>
              <a:off x="3977418" y="1807683"/>
              <a:ext cx="19185" cy="19185"/>
            </a:xfrm>
            <a:custGeom>
              <a:avLst/>
              <a:gdLst/>
              <a:ahLst/>
              <a:cxnLst/>
              <a:rect l="l" t="t" r="r" b="b"/>
              <a:pathLst>
                <a:path w="624" h="624" extrusionOk="0">
                  <a:moveTo>
                    <a:pt x="311" y="0"/>
                  </a:moveTo>
                  <a:cubicBezTo>
                    <a:pt x="229" y="0"/>
                    <a:pt x="150" y="34"/>
                    <a:pt x="91" y="93"/>
                  </a:cubicBezTo>
                  <a:cubicBezTo>
                    <a:pt x="33" y="148"/>
                    <a:pt x="0" y="231"/>
                    <a:pt x="0" y="313"/>
                  </a:cubicBezTo>
                  <a:cubicBezTo>
                    <a:pt x="0" y="395"/>
                    <a:pt x="33" y="474"/>
                    <a:pt x="91" y="533"/>
                  </a:cubicBezTo>
                  <a:cubicBezTo>
                    <a:pt x="150" y="592"/>
                    <a:pt x="231" y="624"/>
                    <a:pt x="311" y="624"/>
                  </a:cubicBezTo>
                  <a:cubicBezTo>
                    <a:pt x="395" y="624"/>
                    <a:pt x="473" y="592"/>
                    <a:pt x="531" y="533"/>
                  </a:cubicBezTo>
                  <a:cubicBezTo>
                    <a:pt x="590" y="476"/>
                    <a:pt x="624" y="395"/>
                    <a:pt x="624" y="313"/>
                  </a:cubicBezTo>
                  <a:cubicBezTo>
                    <a:pt x="624" y="231"/>
                    <a:pt x="590" y="151"/>
                    <a:pt x="531" y="93"/>
                  </a:cubicBezTo>
                  <a:cubicBezTo>
                    <a:pt x="476" y="35"/>
                    <a:pt x="395"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48"/>
          <p:cNvGrpSpPr/>
          <p:nvPr/>
        </p:nvGrpSpPr>
        <p:grpSpPr>
          <a:xfrm>
            <a:off x="4336612" y="1748068"/>
            <a:ext cx="514518" cy="488108"/>
            <a:chOff x="4336612" y="1748068"/>
            <a:chExt cx="514518" cy="488108"/>
          </a:xfrm>
        </p:grpSpPr>
        <p:sp>
          <p:nvSpPr>
            <p:cNvPr id="4458" name="Google Shape;4458;p48"/>
            <p:cNvSpPr/>
            <p:nvPr/>
          </p:nvSpPr>
          <p:spPr>
            <a:xfrm>
              <a:off x="4336612" y="1748068"/>
              <a:ext cx="514518" cy="488108"/>
            </a:xfrm>
            <a:custGeom>
              <a:avLst/>
              <a:gdLst/>
              <a:ahLst/>
              <a:cxnLst/>
              <a:rect l="l" t="t" r="r" b="b"/>
              <a:pathLst>
                <a:path w="16735" h="15876" extrusionOk="0">
                  <a:moveTo>
                    <a:pt x="8032" y="1"/>
                  </a:moveTo>
                  <a:cubicBezTo>
                    <a:pt x="5985" y="1"/>
                    <a:pt x="3951" y="791"/>
                    <a:pt x="2414" y="2328"/>
                  </a:cubicBezTo>
                  <a:cubicBezTo>
                    <a:pt x="916" y="3828"/>
                    <a:pt x="91" y="5820"/>
                    <a:pt x="91" y="7939"/>
                  </a:cubicBezTo>
                  <a:cubicBezTo>
                    <a:pt x="91" y="10059"/>
                    <a:pt x="916" y="12052"/>
                    <a:pt x="2414" y="13551"/>
                  </a:cubicBezTo>
                  <a:cubicBezTo>
                    <a:pt x="3913" y="15050"/>
                    <a:pt x="5906" y="15876"/>
                    <a:pt x="8025" y="15876"/>
                  </a:cubicBezTo>
                  <a:cubicBezTo>
                    <a:pt x="10145" y="15876"/>
                    <a:pt x="12136" y="15050"/>
                    <a:pt x="13637" y="13551"/>
                  </a:cubicBezTo>
                  <a:cubicBezTo>
                    <a:pt x="16344" y="10841"/>
                    <a:pt x="16735" y="6589"/>
                    <a:pt x="14566" y="3442"/>
                  </a:cubicBezTo>
                  <a:cubicBezTo>
                    <a:pt x="14505" y="3355"/>
                    <a:pt x="14408" y="3308"/>
                    <a:pt x="14310" y="3308"/>
                  </a:cubicBezTo>
                  <a:cubicBezTo>
                    <a:pt x="14250" y="3308"/>
                    <a:pt x="14188" y="3326"/>
                    <a:pt x="14135" y="3363"/>
                  </a:cubicBezTo>
                  <a:cubicBezTo>
                    <a:pt x="13994" y="3461"/>
                    <a:pt x="13959" y="3653"/>
                    <a:pt x="14055" y="3794"/>
                  </a:cubicBezTo>
                  <a:cubicBezTo>
                    <a:pt x="16055" y="6696"/>
                    <a:pt x="15696" y="10615"/>
                    <a:pt x="13199" y="13111"/>
                  </a:cubicBezTo>
                  <a:cubicBezTo>
                    <a:pt x="11773" y="14537"/>
                    <a:pt x="9900" y="15251"/>
                    <a:pt x="8026" y="15251"/>
                  </a:cubicBezTo>
                  <a:cubicBezTo>
                    <a:pt x="6152" y="15251"/>
                    <a:pt x="4279" y="14537"/>
                    <a:pt x="2853" y="13111"/>
                  </a:cubicBezTo>
                  <a:cubicBezTo>
                    <a:pt x="0" y="10259"/>
                    <a:pt x="0" y="5618"/>
                    <a:pt x="2853" y="2765"/>
                  </a:cubicBezTo>
                  <a:cubicBezTo>
                    <a:pt x="4269" y="1349"/>
                    <a:pt x="6144" y="619"/>
                    <a:pt x="8032" y="619"/>
                  </a:cubicBezTo>
                  <a:cubicBezTo>
                    <a:pt x="9469" y="619"/>
                    <a:pt x="10914" y="1042"/>
                    <a:pt x="12168" y="1907"/>
                  </a:cubicBezTo>
                  <a:cubicBezTo>
                    <a:pt x="12222" y="1944"/>
                    <a:pt x="12283" y="1962"/>
                    <a:pt x="12344" y="1962"/>
                  </a:cubicBezTo>
                  <a:cubicBezTo>
                    <a:pt x="12442" y="1962"/>
                    <a:pt x="12539" y="1915"/>
                    <a:pt x="12600" y="1828"/>
                  </a:cubicBezTo>
                  <a:cubicBezTo>
                    <a:pt x="12697" y="1687"/>
                    <a:pt x="12660" y="1495"/>
                    <a:pt x="12521" y="1396"/>
                  </a:cubicBezTo>
                  <a:cubicBezTo>
                    <a:pt x="11159" y="459"/>
                    <a:pt x="9592" y="1"/>
                    <a:pt x="80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8"/>
            <p:cNvSpPr/>
            <p:nvPr/>
          </p:nvSpPr>
          <p:spPr>
            <a:xfrm>
              <a:off x="4390816" y="1799566"/>
              <a:ext cx="385081" cy="385050"/>
            </a:xfrm>
            <a:custGeom>
              <a:avLst/>
              <a:gdLst/>
              <a:ahLst/>
              <a:cxnLst/>
              <a:rect l="l" t="t" r="r" b="b"/>
              <a:pathLst>
                <a:path w="12525" h="12524" extrusionOk="0">
                  <a:moveTo>
                    <a:pt x="6228" y="2603"/>
                  </a:moveTo>
                  <a:cubicBezTo>
                    <a:pt x="6778" y="2603"/>
                    <a:pt x="7311" y="2836"/>
                    <a:pt x="7685" y="3241"/>
                  </a:cubicBezTo>
                  <a:cubicBezTo>
                    <a:pt x="7744" y="3304"/>
                    <a:pt x="7824" y="3341"/>
                    <a:pt x="7911" y="3341"/>
                  </a:cubicBezTo>
                  <a:cubicBezTo>
                    <a:pt x="7913" y="3341"/>
                    <a:pt x="7914" y="3341"/>
                    <a:pt x="7916" y="3341"/>
                  </a:cubicBezTo>
                  <a:cubicBezTo>
                    <a:pt x="7999" y="3341"/>
                    <a:pt x="8078" y="3305"/>
                    <a:pt x="8138" y="3246"/>
                  </a:cubicBezTo>
                  <a:cubicBezTo>
                    <a:pt x="8238" y="3139"/>
                    <a:pt x="8376" y="3080"/>
                    <a:pt x="8523" y="3080"/>
                  </a:cubicBezTo>
                  <a:cubicBezTo>
                    <a:pt x="8816" y="3080"/>
                    <a:pt x="9056" y="3319"/>
                    <a:pt x="9056" y="3613"/>
                  </a:cubicBezTo>
                  <a:lnTo>
                    <a:pt x="9056" y="3621"/>
                  </a:lnTo>
                  <a:cubicBezTo>
                    <a:pt x="9051" y="3778"/>
                    <a:pt x="9167" y="3913"/>
                    <a:pt x="9321" y="3935"/>
                  </a:cubicBezTo>
                  <a:cubicBezTo>
                    <a:pt x="9893" y="4016"/>
                    <a:pt x="10325" y="4511"/>
                    <a:pt x="10325" y="5090"/>
                  </a:cubicBezTo>
                  <a:cubicBezTo>
                    <a:pt x="10325" y="5734"/>
                    <a:pt x="9802" y="6257"/>
                    <a:pt x="9158" y="6257"/>
                  </a:cubicBezTo>
                  <a:cubicBezTo>
                    <a:pt x="8808" y="6257"/>
                    <a:pt x="8479" y="6101"/>
                    <a:pt x="8257" y="5830"/>
                  </a:cubicBezTo>
                  <a:cubicBezTo>
                    <a:pt x="8199" y="5758"/>
                    <a:pt x="8111" y="5715"/>
                    <a:pt x="8017" y="5715"/>
                  </a:cubicBezTo>
                  <a:lnTo>
                    <a:pt x="8015" y="5715"/>
                  </a:lnTo>
                  <a:cubicBezTo>
                    <a:pt x="7921" y="5715"/>
                    <a:pt x="7833" y="5758"/>
                    <a:pt x="7775" y="5831"/>
                  </a:cubicBezTo>
                  <a:cubicBezTo>
                    <a:pt x="7395" y="6302"/>
                    <a:pt x="6833" y="6572"/>
                    <a:pt x="6228" y="6572"/>
                  </a:cubicBezTo>
                  <a:cubicBezTo>
                    <a:pt x="5641" y="6572"/>
                    <a:pt x="5089" y="6314"/>
                    <a:pt x="4709" y="5865"/>
                  </a:cubicBezTo>
                  <a:cubicBezTo>
                    <a:pt x="4651" y="5794"/>
                    <a:pt x="4567" y="5755"/>
                    <a:pt x="4478" y="5755"/>
                  </a:cubicBezTo>
                  <a:lnTo>
                    <a:pt x="4473" y="5755"/>
                  </a:lnTo>
                  <a:cubicBezTo>
                    <a:pt x="4385" y="5755"/>
                    <a:pt x="4299" y="5793"/>
                    <a:pt x="4240" y="5859"/>
                  </a:cubicBezTo>
                  <a:cubicBezTo>
                    <a:pt x="4018" y="6110"/>
                    <a:pt x="3700" y="6255"/>
                    <a:pt x="3365" y="6255"/>
                  </a:cubicBezTo>
                  <a:cubicBezTo>
                    <a:pt x="2721" y="6255"/>
                    <a:pt x="2199" y="5733"/>
                    <a:pt x="2199" y="5089"/>
                  </a:cubicBezTo>
                  <a:cubicBezTo>
                    <a:pt x="2199" y="4445"/>
                    <a:pt x="2721" y="3922"/>
                    <a:pt x="3365" y="3922"/>
                  </a:cubicBezTo>
                  <a:cubicBezTo>
                    <a:pt x="3562" y="3922"/>
                    <a:pt x="3754" y="3972"/>
                    <a:pt x="3927" y="4065"/>
                  </a:cubicBezTo>
                  <a:cubicBezTo>
                    <a:pt x="3973" y="4090"/>
                    <a:pt x="4024" y="4103"/>
                    <a:pt x="4075" y="4103"/>
                  </a:cubicBezTo>
                  <a:cubicBezTo>
                    <a:pt x="4112" y="4103"/>
                    <a:pt x="4149" y="4096"/>
                    <a:pt x="4186" y="4084"/>
                  </a:cubicBezTo>
                  <a:cubicBezTo>
                    <a:pt x="4269" y="4053"/>
                    <a:pt x="4335" y="3984"/>
                    <a:pt x="4367" y="3900"/>
                  </a:cubicBezTo>
                  <a:cubicBezTo>
                    <a:pt x="4654" y="3124"/>
                    <a:pt x="5402" y="2603"/>
                    <a:pt x="6228" y="2603"/>
                  </a:cubicBezTo>
                  <a:close/>
                  <a:moveTo>
                    <a:pt x="4463" y="6500"/>
                  </a:moveTo>
                  <a:cubicBezTo>
                    <a:pt x="4699" y="6720"/>
                    <a:pt x="4975" y="6894"/>
                    <a:pt x="5271" y="7011"/>
                  </a:cubicBezTo>
                  <a:lnTo>
                    <a:pt x="5271" y="7743"/>
                  </a:lnTo>
                  <a:lnTo>
                    <a:pt x="4316" y="7472"/>
                  </a:lnTo>
                  <a:lnTo>
                    <a:pt x="4037" y="6745"/>
                  </a:lnTo>
                  <a:cubicBezTo>
                    <a:pt x="4190" y="6682"/>
                    <a:pt x="4332" y="6602"/>
                    <a:pt x="4463" y="6500"/>
                  </a:cubicBezTo>
                  <a:close/>
                  <a:moveTo>
                    <a:pt x="8027" y="6474"/>
                  </a:moveTo>
                  <a:cubicBezTo>
                    <a:pt x="8116" y="6549"/>
                    <a:pt x="8215" y="6613"/>
                    <a:pt x="8317" y="6668"/>
                  </a:cubicBezTo>
                  <a:lnTo>
                    <a:pt x="8317" y="7407"/>
                  </a:lnTo>
                  <a:lnTo>
                    <a:pt x="7254" y="8104"/>
                  </a:lnTo>
                  <a:lnTo>
                    <a:pt x="7254" y="6983"/>
                  </a:lnTo>
                  <a:cubicBezTo>
                    <a:pt x="7538" y="6863"/>
                    <a:pt x="7801" y="6690"/>
                    <a:pt x="8027" y="6474"/>
                  </a:cubicBezTo>
                  <a:close/>
                  <a:moveTo>
                    <a:pt x="6263" y="622"/>
                  </a:moveTo>
                  <a:cubicBezTo>
                    <a:pt x="9374" y="622"/>
                    <a:pt x="11905" y="3153"/>
                    <a:pt x="11905" y="6264"/>
                  </a:cubicBezTo>
                  <a:cubicBezTo>
                    <a:pt x="11904" y="9036"/>
                    <a:pt x="9893" y="11347"/>
                    <a:pt x="7254" y="11818"/>
                  </a:cubicBezTo>
                  <a:lnTo>
                    <a:pt x="7254" y="8845"/>
                  </a:lnTo>
                  <a:lnTo>
                    <a:pt x="8799" y="7833"/>
                  </a:lnTo>
                  <a:cubicBezTo>
                    <a:pt x="8887" y="7775"/>
                    <a:pt x="8938" y="7679"/>
                    <a:pt x="8938" y="7574"/>
                  </a:cubicBezTo>
                  <a:lnTo>
                    <a:pt x="8938" y="6863"/>
                  </a:lnTo>
                  <a:cubicBezTo>
                    <a:pt x="9010" y="6871"/>
                    <a:pt x="9083" y="6874"/>
                    <a:pt x="9158" y="6874"/>
                  </a:cubicBezTo>
                  <a:cubicBezTo>
                    <a:pt x="10143" y="6874"/>
                    <a:pt x="10944" y="6073"/>
                    <a:pt x="10944" y="5089"/>
                  </a:cubicBezTo>
                  <a:cubicBezTo>
                    <a:pt x="10944" y="4286"/>
                    <a:pt x="10404" y="3588"/>
                    <a:pt x="9650" y="3372"/>
                  </a:cubicBezTo>
                  <a:cubicBezTo>
                    <a:pt x="9537" y="2851"/>
                    <a:pt x="9075" y="2461"/>
                    <a:pt x="8523" y="2461"/>
                  </a:cubicBezTo>
                  <a:cubicBezTo>
                    <a:pt x="8313" y="2461"/>
                    <a:pt x="8111" y="2517"/>
                    <a:pt x="7935" y="2622"/>
                  </a:cubicBezTo>
                  <a:cubicBezTo>
                    <a:pt x="7464" y="2214"/>
                    <a:pt x="6856" y="1985"/>
                    <a:pt x="6228" y="1985"/>
                  </a:cubicBezTo>
                  <a:cubicBezTo>
                    <a:pt x="5254" y="1985"/>
                    <a:pt x="4360" y="2539"/>
                    <a:pt x="3917" y="3390"/>
                  </a:cubicBezTo>
                  <a:cubicBezTo>
                    <a:pt x="3739" y="3332"/>
                    <a:pt x="3555" y="3303"/>
                    <a:pt x="3367" y="3303"/>
                  </a:cubicBezTo>
                  <a:cubicBezTo>
                    <a:pt x="2382" y="3303"/>
                    <a:pt x="1581" y="4106"/>
                    <a:pt x="1581" y="5090"/>
                  </a:cubicBezTo>
                  <a:cubicBezTo>
                    <a:pt x="1581" y="6075"/>
                    <a:pt x="2382" y="6877"/>
                    <a:pt x="3367" y="6877"/>
                  </a:cubicBezTo>
                  <a:cubicBezTo>
                    <a:pt x="3386" y="6877"/>
                    <a:pt x="3403" y="6877"/>
                    <a:pt x="3423" y="6874"/>
                  </a:cubicBezTo>
                  <a:lnTo>
                    <a:pt x="3792" y="7838"/>
                  </a:lnTo>
                  <a:cubicBezTo>
                    <a:pt x="3828" y="7929"/>
                    <a:pt x="3902" y="7997"/>
                    <a:pt x="3998" y="8025"/>
                  </a:cubicBezTo>
                  <a:lnTo>
                    <a:pt x="5271" y="8386"/>
                  </a:lnTo>
                  <a:lnTo>
                    <a:pt x="5271" y="11818"/>
                  </a:lnTo>
                  <a:cubicBezTo>
                    <a:pt x="2632" y="11348"/>
                    <a:pt x="621" y="9036"/>
                    <a:pt x="621" y="6264"/>
                  </a:cubicBezTo>
                  <a:cubicBezTo>
                    <a:pt x="621" y="3153"/>
                    <a:pt x="3153" y="622"/>
                    <a:pt x="6263" y="622"/>
                  </a:cubicBezTo>
                  <a:close/>
                  <a:moveTo>
                    <a:pt x="6636" y="7161"/>
                  </a:moveTo>
                  <a:lnTo>
                    <a:pt x="6636" y="8672"/>
                  </a:lnTo>
                  <a:lnTo>
                    <a:pt x="6636" y="11891"/>
                  </a:lnTo>
                  <a:cubicBezTo>
                    <a:pt x="6513" y="11898"/>
                    <a:pt x="6388" y="11904"/>
                    <a:pt x="6263" y="11904"/>
                  </a:cubicBezTo>
                  <a:cubicBezTo>
                    <a:pt x="6137" y="11904"/>
                    <a:pt x="6014" y="11900"/>
                    <a:pt x="5892" y="11891"/>
                  </a:cubicBezTo>
                  <a:lnTo>
                    <a:pt x="5892" y="7171"/>
                  </a:lnTo>
                  <a:cubicBezTo>
                    <a:pt x="6004" y="7185"/>
                    <a:pt x="6115" y="7193"/>
                    <a:pt x="6231" y="7193"/>
                  </a:cubicBezTo>
                  <a:cubicBezTo>
                    <a:pt x="6369" y="7193"/>
                    <a:pt x="6502" y="7181"/>
                    <a:pt x="6636" y="7161"/>
                  </a:cubicBezTo>
                  <a:close/>
                  <a:moveTo>
                    <a:pt x="6262" y="0"/>
                  </a:moveTo>
                  <a:cubicBezTo>
                    <a:pt x="2808" y="0"/>
                    <a:pt x="1" y="2810"/>
                    <a:pt x="1" y="6263"/>
                  </a:cubicBezTo>
                  <a:cubicBezTo>
                    <a:pt x="1" y="9717"/>
                    <a:pt x="2811" y="12524"/>
                    <a:pt x="6262" y="12524"/>
                  </a:cubicBezTo>
                  <a:cubicBezTo>
                    <a:pt x="9716" y="12524"/>
                    <a:pt x="12524" y="9714"/>
                    <a:pt x="12524" y="6263"/>
                  </a:cubicBezTo>
                  <a:cubicBezTo>
                    <a:pt x="12524" y="2810"/>
                    <a:pt x="9716" y="0"/>
                    <a:pt x="62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8"/>
            <p:cNvSpPr/>
            <p:nvPr/>
          </p:nvSpPr>
          <p:spPr>
            <a:xfrm>
              <a:off x="4615039" y="1931063"/>
              <a:ext cx="43658" cy="31391"/>
            </a:xfrm>
            <a:custGeom>
              <a:avLst/>
              <a:gdLst/>
              <a:ahLst/>
              <a:cxnLst/>
              <a:rect l="l" t="t" r="r" b="b"/>
              <a:pathLst>
                <a:path w="1420" h="1021" extrusionOk="0">
                  <a:moveTo>
                    <a:pt x="709" y="0"/>
                  </a:moveTo>
                  <a:cubicBezTo>
                    <a:pt x="319" y="0"/>
                    <a:pt x="0" y="320"/>
                    <a:pt x="0" y="710"/>
                  </a:cubicBezTo>
                  <a:cubicBezTo>
                    <a:pt x="0" y="881"/>
                    <a:pt x="140" y="1020"/>
                    <a:pt x="310" y="1020"/>
                  </a:cubicBezTo>
                  <a:cubicBezTo>
                    <a:pt x="480" y="1020"/>
                    <a:pt x="620" y="881"/>
                    <a:pt x="620" y="710"/>
                  </a:cubicBezTo>
                  <a:cubicBezTo>
                    <a:pt x="620" y="661"/>
                    <a:pt x="659" y="621"/>
                    <a:pt x="709" y="621"/>
                  </a:cubicBezTo>
                  <a:cubicBezTo>
                    <a:pt x="759" y="621"/>
                    <a:pt x="799" y="661"/>
                    <a:pt x="799" y="710"/>
                  </a:cubicBezTo>
                  <a:cubicBezTo>
                    <a:pt x="799" y="881"/>
                    <a:pt x="938" y="1020"/>
                    <a:pt x="1110" y="1020"/>
                  </a:cubicBezTo>
                  <a:cubicBezTo>
                    <a:pt x="1280" y="1020"/>
                    <a:pt x="1419" y="881"/>
                    <a:pt x="1419" y="710"/>
                  </a:cubicBezTo>
                  <a:cubicBezTo>
                    <a:pt x="1419" y="320"/>
                    <a:pt x="1102" y="0"/>
                    <a:pt x="70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8"/>
            <p:cNvSpPr/>
            <p:nvPr/>
          </p:nvSpPr>
          <p:spPr>
            <a:xfrm>
              <a:off x="4561666" y="1901824"/>
              <a:ext cx="43658" cy="31391"/>
            </a:xfrm>
            <a:custGeom>
              <a:avLst/>
              <a:gdLst/>
              <a:ahLst/>
              <a:cxnLst/>
              <a:rect l="l" t="t" r="r" b="b"/>
              <a:pathLst>
                <a:path w="1420" h="1021" extrusionOk="0">
                  <a:moveTo>
                    <a:pt x="711" y="0"/>
                  </a:moveTo>
                  <a:cubicBezTo>
                    <a:pt x="320" y="0"/>
                    <a:pt x="0" y="319"/>
                    <a:pt x="0" y="709"/>
                  </a:cubicBezTo>
                  <a:cubicBezTo>
                    <a:pt x="0" y="881"/>
                    <a:pt x="140" y="1020"/>
                    <a:pt x="310" y="1020"/>
                  </a:cubicBezTo>
                  <a:cubicBezTo>
                    <a:pt x="482" y="1020"/>
                    <a:pt x="620" y="881"/>
                    <a:pt x="620" y="709"/>
                  </a:cubicBezTo>
                  <a:cubicBezTo>
                    <a:pt x="620" y="661"/>
                    <a:pt x="661" y="620"/>
                    <a:pt x="711" y="620"/>
                  </a:cubicBezTo>
                  <a:cubicBezTo>
                    <a:pt x="759" y="620"/>
                    <a:pt x="800" y="661"/>
                    <a:pt x="800" y="709"/>
                  </a:cubicBezTo>
                  <a:cubicBezTo>
                    <a:pt x="800" y="881"/>
                    <a:pt x="940" y="1020"/>
                    <a:pt x="1110" y="1020"/>
                  </a:cubicBezTo>
                  <a:cubicBezTo>
                    <a:pt x="1280" y="1020"/>
                    <a:pt x="1419" y="881"/>
                    <a:pt x="1419" y="709"/>
                  </a:cubicBezTo>
                  <a:cubicBezTo>
                    <a:pt x="1418" y="319"/>
                    <a:pt x="1101" y="0"/>
                    <a:pt x="7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8"/>
            <p:cNvSpPr/>
            <p:nvPr/>
          </p:nvSpPr>
          <p:spPr>
            <a:xfrm>
              <a:off x="4485818" y="1937242"/>
              <a:ext cx="43658" cy="31391"/>
            </a:xfrm>
            <a:custGeom>
              <a:avLst/>
              <a:gdLst/>
              <a:ahLst/>
              <a:cxnLst/>
              <a:rect l="l" t="t" r="r" b="b"/>
              <a:pathLst>
                <a:path w="1420" h="1021" extrusionOk="0">
                  <a:moveTo>
                    <a:pt x="711" y="0"/>
                  </a:moveTo>
                  <a:cubicBezTo>
                    <a:pt x="319" y="0"/>
                    <a:pt x="1" y="319"/>
                    <a:pt x="1" y="709"/>
                  </a:cubicBezTo>
                  <a:cubicBezTo>
                    <a:pt x="1" y="881"/>
                    <a:pt x="140" y="1020"/>
                    <a:pt x="311" y="1020"/>
                  </a:cubicBezTo>
                  <a:cubicBezTo>
                    <a:pt x="481" y="1020"/>
                    <a:pt x="620" y="881"/>
                    <a:pt x="620" y="709"/>
                  </a:cubicBezTo>
                  <a:cubicBezTo>
                    <a:pt x="620" y="661"/>
                    <a:pt x="661" y="620"/>
                    <a:pt x="710" y="620"/>
                  </a:cubicBezTo>
                  <a:cubicBezTo>
                    <a:pt x="760" y="620"/>
                    <a:pt x="801" y="661"/>
                    <a:pt x="801" y="709"/>
                  </a:cubicBezTo>
                  <a:cubicBezTo>
                    <a:pt x="801" y="881"/>
                    <a:pt x="940" y="1020"/>
                    <a:pt x="1110" y="1020"/>
                  </a:cubicBezTo>
                  <a:cubicBezTo>
                    <a:pt x="1280" y="1020"/>
                    <a:pt x="1420" y="881"/>
                    <a:pt x="1420" y="709"/>
                  </a:cubicBezTo>
                  <a:cubicBezTo>
                    <a:pt x="1418" y="319"/>
                    <a:pt x="1101" y="0"/>
                    <a:pt x="7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8"/>
            <p:cNvSpPr/>
            <p:nvPr/>
          </p:nvSpPr>
          <p:spPr>
            <a:xfrm>
              <a:off x="4739587" y="1816691"/>
              <a:ext cx="19154" cy="19154"/>
            </a:xfrm>
            <a:custGeom>
              <a:avLst/>
              <a:gdLst/>
              <a:ahLst/>
              <a:cxnLst/>
              <a:rect l="l" t="t" r="r" b="b"/>
              <a:pathLst>
                <a:path w="623" h="623" extrusionOk="0">
                  <a:moveTo>
                    <a:pt x="310" y="1"/>
                  </a:moveTo>
                  <a:cubicBezTo>
                    <a:pt x="228" y="1"/>
                    <a:pt x="149" y="34"/>
                    <a:pt x="92" y="93"/>
                  </a:cubicBezTo>
                  <a:cubicBezTo>
                    <a:pt x="36" y="152"/>
                    <a:pt x="1" y="231"/>
                    <a:pt x="1" y="312"/>
                  </a:cubicBezTo>
                  <a:cubicBezTo>
                    <a:pt x="1" y="392"/>
                    <a:pt x="33" y="473"/>
                    <a:pt x="92" y="532"/>
                  </a:cubicBezTo>
                  <a:cubicBezTo>
                    <a:pt x="150" y="591"/>
                    <a:pt x="229" y="623"/>
                    <a:pt x="310" y="623"/>
                  </a:cubicBezTo>
                  <a:cubicBezTo>
                    <a:pt x="391" y="623"/>
                    <a:pt x="472" y="591"/>
                    <a:pt x="530" y="532"/>
                  </a:cubicBezTo>
                  <a:cubicBezTo>
                    <a:pt x="589" y="473"/>
                    <a:pt x="623" y="394"/>
                    <a:pt x="623" y="312"/>
                  </a:cubicBezTo>
                  <a:cubicBezTo>
                    <a:pt x="623" y="228"/>
                    <a:pt x="589" y="150"/>
                    <a:pt x="530" y="93"/>
                  </a:cubicBezTo>
                  <a:cubicBezTo>
                    <a:pt x="472" y="36"/>
                    <a:pt x="392"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48"/>
          <p:cNvGrpSpPr/>
          <p:nvPr/>
        </p:nvGrpSpPr>
        <p:grpSpPr>
          <a:xfrm>
            <a:off x="5007591" y="1747546"/>
            <a:ext cx="489184" cy="489091"/>
            <a:chOff x="5007591" y="1747546"/>
            <a:chExt cx="489184" cy="489091"/>
          </a:xfrm>
        </p:grpSpPr>
        <p:sp>
          <p:nvSpPr>
            <p:cNvPr id="4465" name="Google Shape;4465;p48"/>
            <p:cNvSpPr/>
            <p:nvPr/>
          </p:nvSpPr>
          <p:spPr>
            <a:xfrm>
              <a:off x="5068220" y="1898135"/>
              <a:ext cx="21337" cy="19093"/>
            </a:xfrm>
            <a:custGeom>
              <a:avLst/>
              <a:gdLst/>
              <a:ahLst/>
              <a:cxnLst/>
              <a:rect l="l" t="t" r="r" b="b"/>
              <a:pathLst>
                <a:path w="694" h="621" extrusionOk="0">
                  <a:moveTo>
                    <a:pt x="348" y="0"/>
                  </a:moveTo>
                  <a:cubicBezTo>
                    <a:pt x="274" y="0"/>
                    <a:pt x="199" y="27"/>
                    <a:pt x="140" y="79"/>
                  </a:cubicBezTo>
                  <a:lnTo>
                    <a:pt x="136" y="81"/>
                  </a:lnTo>
                  <a:cubicBezTo>
                    <a:pt x="10" y="197"/>
                    <a:pt x="1" y="393"/>
                    <a:pt x="115" y="520"/>
                  </a:cubicBezTo>
                  <a:cubicBezTo>
                    <a:pt x="177" y="587"/>
                    <a:pt x="261" y="621"/>
                    <a:pt x="346" y="621"/>
                  </a:cubicBezTo>
                  <a:cubicBezTo>
                    <a:pt x="348" y="621"/>
                    <a:pt x="350" y="621"/>
                    <a:pt x="351" y="621"/>
                  </a:cubicBezTo>
                  <a:cubicBezTo>
                    <a:pt x="426" y="621"/>
                    <a:pt x="500" y="593"/>
                    <a:pt x="556" y="542"/>
                  </a:cubicBezTo>
                  <a:cubicBezTo>
                    <a:pt x="685" y="424"/>
                    <a:pt x="693" y="228"/>
                    <a:pt x="579" y="101"/>
                  </a:cubicBezTo>
                  <a:cubicBezTo>
                    <a:pt x="517" y="34"/>
                    <a:pt x="433"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8"/>
            <p:cNvSpPr/>
            <p:nvPr/>
          </p:nvSpPr>
          <p:spPr>
            <a:xfrm>
              <a:off x="5102070" y="1831049"/>
              <a:ext cx="333952" cy="86055"/>
            </a:xfrm>
            <a:custGeom>
              <a:avLst/>
              <a:gdLst/>
              <a:ahLst/>
              <a:cxnLst/>
              <a:rect l="l" t="t" r="r" b="b"/>
              <a:pathLst>
                <a:path w="10862" h="2799" extrusionOk="0">
                  <a:moveTo>
                    <a:pt x="4887" y="0"/>
                  </a:moveTo>
                  <a:cubicBezTo>
                    <a:pt x="3212" y="0"/>
                    <a:pt x="1587" y="477"/>
                    <a:pt x="185" y="1381"/>
                  </a:cubicBezTo>
                  <a:cubicBezTo>
                    <a:pt x="40" y="1475"/>
                    <a:pt x="0" y="1666"/>
                    <a:pt x="91" y="1811"/>
                  </a:cubicBezTo>
                  <a:cubicBezTo>
                    <a:pt x="151" y="1903"/>
                    <a:pt x="251" y="1953"/>
                    <a:pt x="353" y="1953"/>
                  </a:cubicBezTo>
                  <a:cubicBezTo>
                    <a:pt x="410" y="1953"/>
                    <a:pt x="469" y="1937"/>
                    <a:pt x="521" y="1903"/>
                  </a:cubicBezTo>
                  <a:cubicBezTo>
                    <a:pt x="1821" y="1066"/>
                    <a:pt x="3331" y="621"/>
                    <a:pt x="4884" y="621"/>
                  </a:cubicBezTo>
                  <a:cubicBezTo>
                    <a:pt x="6895" y="621"/>
                    <a:pt x="8820" y="1366"/>
                    <a:pt x="10308" y="2718"/>
                  </a:cubicBezTo>
                  <a:cubicBezTo>
                    <a:pt x="10367" y="2774"/>
                    <a:pt x="10442" y="2798"/>
                    <a:pt x="10517" y="2798"/>
                  </a:cubicBezTo>
                  <a:cubicBezTo>
                    <a:pt x="10602" y="2798"/>
                    <a:pt x="10685" y="2763"/>
                    <a:pt x="10747" y="2699"/>
                  </a:cubicBezTo>
                  <a:cubicBezTo>
                    <a:pt x="10861" y="2571"/>
                    <a:pt x="10853" y="2376"/>
                    <a:pt x="10726" y="2260"/>
                  </a:cubicBezTo>
                  <a:cubicBezTo>
                    <a:pt x="9126" y="801"/>
                    <a:pt x="7051" y="0"/>
                    <a:pt x="48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8"/>
            <p:cNvSpPr/>
            <p:nvPr/>
          </p:nvSpPr>
          <p:spPr>
            <a:xfrm>
              <a:off x="5092355" y="1890541"/>
              <a:ext cx="319902" cy="262439"/>
            </a:xfrm>
            <a:custGeom>
              <a:avLst/>
              <a:gdLst/>
              <a:ahLst/>
              <a:cxnLst/>
              <a:rect l="l" t="t" r="r" b="b"/>
              <a:pathLst>
                <a:path w="10405" h="8536" extrusionOk="0">
                  <a:moveTo>
                    <a:pt x="5203" y="624"/>
                  </a:moveTo>
                  <a:cubicBezTo>
                    <a:pt x="5690" y="624"/>
                    <a:pt x="6169" y="683"/>
                    <a:pt x="6627" y="796"/>
                  </a:cubicBezTo>
                  <a:cubicBezTo>
                    <a:pt x="6837" y="1091"/>
                    <a:pt x="6949" y="1437"/>
                    <a:pt x="6949" y="1803"/>
                  </a:cubicBezTo>
                  <a:cubicBezTo>
                    <a:pt x="6949" y="2768"/>
                    <a:pt x="6164" y="3553"/>
                    <a:pt x="5198" y="3553"/>
                  </a:cubicBezTo>
                  <a:cubicBezTo>
                    <a:pt x="4234" y="3553"/>
                    <a:pt x="3449" y="2768"/>
                    <a:pt x="3449" y="1803"/>
                  </a:cubicBezTo>
                  <a:cubicBezTo>
                    <a:pt x="3449" y="1437"/>
                    <a:pt x="3559" y="1094"/>
                    <a:pt x="3768" y="797"/>
                  </a:cubicBezTo>
                  <a:cubicBezTo>
                    <a:pt x="4230" y="684"/>
                    <a:pt x="4711" y="624"/>
                    <a:pt x="5203" y="624"/>
                  </a:cubicBezTo>
                  <a:close/>
                  <a:moveTo>
                    <a:pt x="7455" y="1066"/>
                  </a:moveTo>
                  <a:lnTo>
                    <a:pt x="7455" y="1066"/>
                  </a:lnTo>
                  <a:cubicBezTo>
                    <a:pt x="8335" y="1428"/>
                    <a:pt x="9109" y="2004"/>
                    <a:pt x="9688" y="2746"/>
                  </a:cubicBezTo>
                  <a:cubicBezTo>
                    <a:pt x="8648" y="4080"/>
                    <a:pt x="6988" y="4868"/>
                    <a:pt x="5204" y="4868"/>
                  </a:cubicBezTo>
                  <a:cubicBezTo>
                    <a:pt x="3418" y="4868"/>
                    <a:pt x="1757" y="4080"/>
                    <a:pt x="718" y="2746"/>
                  </a:cubicBezTo>
                  <a:cubicBezTo>
                    <a:pt x="1298" y="2005"/>
                    <a:pt x="2068" y="1431"/>
                    <a:pt x="2944" y="1069"/>
                  </a:cubicBezTo>
                  <a:lnTo>
                    <a:pt x="2944" y="1069"/>
                  </a:lnTo>
                  <a:cubicBezTo>
                    <a:pt x="2867" y="1304"/>
                    <a:pt x="2828" y="1550"/>
                    <a:pt x="2828" y="1805"/>
                  </a:cubicBezTo>
                  <a:cubicBezTo>
                    <a:pt x="2828" y="3113"/>
                    <a:pt x="3892" y="4177"/>
                    <a:pt x="5200" y="4177"/>
                  </a:cubicBezTo>
                  <a:cubicBezTo>
                    <a:pt x="6508" y="4177"/>
                    <a:pt x="7572" y="3113"/>
                    <a:pt x="7572" y="1805"/>
                  </a:cubicBezTo>
                  <a:cubicBezTo>
                    <a:pt x="7572" y="1550"/>
                    <a:pt x="7531" y="1302"/>
                    <a:pt x="7455" y="1066"/>
                  </a:cubicBezTo>
                  <a:close/>
                  <a:moveTo>
                    <a:pt x="8287" y="4940"/>
                  </a:moveTo>
                  <a:cubicBezTo>
                    <a:pt x="8684" y="4941"/>
                    <a:pt x="9059" y="5100"/>
                    <a:pt x="9337" y="5381"/>
                  </a:cubicBezTo>
                  <a:cubicBezTo>
                    <a:pt x="9621" y="5667"/>
                    <a:pt x="9773" y="6046"/>
                    <a:pt x="9767" y="6447"/>
                  </a:cubicBezTo>
                  <a:cubicBezTo>
                    <a:pt x="9757" y="7254"/>
                    <a:pt x="9076" y="7912"/>
                    <a:pt x="8253" y="7912"/>
                  </a:cubicBezTo>
                  <a:cubicBezTo>
                    <a:pt x="8238" y="7912"/>
                    <a:pt x="8221" y="7914"/>
                    <a:pt x="8206" y="7917"/>
                  </a:cubicBezTo>
                  <a:lnTo>
                    <a:pt x="8202" y="7917"/>
                  </a:lnTo>
                  <a:cubicBezTo>
                    <a:pt x="6944" y="7905"/>
                    <a:pt x="6142" y="7048"/>
                    <a:pt x="5291" y="6143"/>
                  </a:cubicBezTo>
                  <a:cubicBezTo>
                    <a:pt x="5073" y="5911"/>
                    <a:pt x="4856" y="5681"/>
                    <a:pt x="4629" y="5463"/>
                  </a:cubicBezTo>
                  <a:lnTo>
                    <a:pt x="4629" y="5463"/>
                  </a:lnTo>
                  <a:cubicBezTo>
                    <a:pt x="4817" y="5481"/>
                    <a:pt x="5010" y="5490"/>
                    <a:pt x="5203" y="5490"/>
                  </a:cubicBezTo>
                  <a:cubicBezTo>
                    <a:pt x="5829" y="5490"/>
                    <a:pt x="6442" y="5402"/>
                    <a:pt x="7025" y="5233"/>
                  </a:cubicBezTo>
                  <a:lnTo>
                    <a:pt x="7025" y="5233"/>
                  </a:lnTo>
                  <a:cubicBezTo>
                    <a:pt x="6978" y="5383"/>
                    <a:pt x="6957" y="5543"/>
                    <a:pt x="6968" y="5704"/>
                  </a:cubicBezTo>
                  <a:cubicBezTo>
                    <a:pt x="7012" y="6386"/>
                    <a:pt x="7584" y="6920"/>
                    <a:pt x="8269" y="6920"/>
                  </a:cubicBezTo>
                  <a:cubicBezTo>
                    <a:pt x="8441" y="6920"/>
                    <a:pt x="8579" y="6781"/>
                    <a:pt x="8579" y="6611"/>
                  </a:cubicBezTo>
                  <a:cubicBezTo>
                    <a:pt x="8579" y="6438"/>
                    <a:pt x="8439" y="6300"/>
                    <a:pt x="8269" y="6300"/>
                  </a:cubicBezTo>
                  <a:cubicBezTo>
                    <a:pt x="7911" y="6300"/>
                    <a:pt x="7612" y="6021"/>
                    <a:pt x="7588" y="5666"/>
                  </a:cubicBezTo>
                  <a:cubicBezTo>
                    <a:pt x="7575" y="5481"/>
                    <a:pt x="7641" y="5302"/>
                    <a:pt x="7770" y="5166"/>
                  </a:cubicBezTo>
                  <a:cubicBezTo>
                    <a:pt x="7904" y="5022"/>
                    <a:pt x="8090" y="4940"/>
                    <a:pt x="8287" y="4940"/>
                  </a:cubicBezTo>
                  <a:close/>
                  <a:moveTo>
                    <a:pt x="5203" y="1"/>
                  </a:moveTo>
                  <a:cubicBezTo>
                    <a:pt x="4616" y="1"/>
                    <a:pt x="4042" y="77"/>
                    <a:pt x="3493" y="225"/>
                  </a:cubicBezTo>
                  <a:lnTo>
                    <a:pt x="3492" y="225"/>
                  </a:lnTo>
                  <a:cubicBezTo>
                    <a:pt x="2109" y="598"/>
                    <a:pt x="897" y="1414"/>
                    <a:pt x="77" y="2563"/>
                  </a:cubicBezTo>
                  <a:cubicBezTo>
                    <a:pt x="1" y="2671"/>
                    <a:pt x="1" y="2815"/>
                    <a:pt x="77" y="2924"/>
                  </a:cubicBezTo>
                  <a:cubicBezTo>
                    <a:pt x="614" y="3678"/>
                    <a:pt x="1324" y="4290"/>
                    <a:pt x="2139" y="4727"/>
                  </a:cubicBezTo>
                  <a:lnTo>
                    <a:pt x="2139" y="7377"/>
                  </a:lnTo>
                  <a:cubicBezTo>
                    <a:pt x="2139" y="7550"/>
                    <a:pt x="2278" y="7686"/>
                    <a:pt x="2448" y="7686"/>
                  </a:cubicBezTo>
                  <a:cubicBezTo>
                    <a:pt x="2622" y="7686"/>
                    <a:pt x="2759" y="7547"/>
                    <a:pt x="2759" y="7377"/>
                  </a:cubicBezTo>
                  <a:lnTo>
                    <a:pt x="2759" y="5053"/>
                  </a:lnTo>
                  <a:cubicBezTo>
                    <a:pt x="3549" y="5196"/>
                    <a:pt x="4177" y="5864"/>
                    <a:pt x="4836" y="6567"/>
                  </a:cubicBezTo>
                  <a:cubicBezTo>
                    <a:pt x="5703" y="7488"/>
                    <a:pt x="6685" y="8536"/>
                    <a:pt x="8224" y="8536"/>
                  </a:cubicBezTo>
                  <a:cubicBezTo>
                    <a:pt x="8238" y="8536"/>
                    <a:pt x="8255" y="8534"/>
                    <a:pt x="8269" y="8533"/>
                  </a:cubicBezTo>
                  <a:lnTo>
                    <a:pt x="8277" y="8530"/>
                  </a:lnTo>
                  <a:cubicBezTo>
                    <a:pt x="9428" y="8518"/>
                    <a:pt x="10372" y="7590"/>
                    <a:pt x="10388" y="6449"/>
                  </a:cubicBezTo>
                  <a:cubicBezTo>
                    <a:pt x="10395" y="5885"/>
                    <a:pt x="10180" y="5349"/>
                    <a:pt x="9781" y="4943"/>
                  </a:cubicBezTo>
                  <a:cubicBezTo>
                    <a:pt x="9512" y="4671"/>
                    <a:pt x="9186" y="4483"/>
                    <a:pt x="8828" y="4388"/>
                  </a:cubicBezTo>
                  <a:cubicBezTo>
                    <a:pt x="9408" y="3993"/>
                    <a:pt x="9918" y="3502"/>
                    <a:pt x="10326" y="2925"/>
                  </a:cubicBezTo>
                  <a:cubicBezTo>
                    <a:pt x="10404" y="2818"/>
                    <a:pt x="10404" y="2673"/>
                    <a:pt x="10326" y="2564"/>
                  </a:cubicBezTo>
                  <a:cubicBezTo>
                    <a:pt x="9182" y="959"/>
                    <a:pt x="7266" y="1"/>
                    <a:pt x="52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8"/>
            <p:cNvSpPr/>
            <p:nvPr/>
          </p:nvSpPr>
          <p:spPr>
            <a:xfrm>
              <a:off x="5110495" y="1786715"/>
              <a:ext cx="22536" cy="19738"/>
            </a:xfrm>
            <a:custGeom>
              <a:avLst/>
              <a:gdLst/>
              <a:ahLst/>
              <a:cxnLst/>
              <a:rect l="l" t="t" r="r" b="b"/>
              <a:pathLst>
                <a:path w="733" h="642" extrusionOk="0">
                  <a:moveTo>
                    <a:pt x="378" y="1"/>
                  </a:moveTo>
                  <a:cubicBezTo>
                    <a:pt x="319" y="1"/>
                    <a:pt x="259" y="18"/>
                    <a:pt x="206" y="53"/>
                  </a:cubicBezTo>
                  <a:lnTo>
                    <a:pt x="181" y="70"/>
                  </a:lnTo>
                  <a:cubicBezTo>
                    <a:pt x="37" y="166"/>
                    <a:pt x="1" y="358"/>
                    <a:pt x="96" y="500"/>
                  </a:cubicBezTo>
                  <a:cubicBezTo>
                    <a:pt x="155" y="593"/>
                    <a:pt x="253" y="641"/>
                    <a:pt x="353" y="641"/>
                  </a:cubicBezTo>
                  <a:cubicBezTo>
                    <a:pt x="412" y="641"/>
                    <a:pt x="473" y="624"/>
                    <a:pt x="526" y="587"/>
                  </a:cubicBezTo>
                  <a:lnTo>
                    <a:pt x="551" y="571"/>
                  </a:lnTo>
                  <a:cubicBezTo>
                    <a:pt x="695" y="475"/>
                    <a:pt x="733" y="283"/>
                    <a:pt x="638" y="139"/>
                  </a:cubicBezTo>
                  <a:cubicBezTo>
                    <a:pt x="577" y="50"/>
                    <a:pt x="479" y="1"/>
                    <a:pt x="3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8"/>
            <p:cNvSpPr/>
            <p:nvPr/>
          </p:nvSpPr>
          <p:spPr>
            <a:xfrm>
              <a:off x="5151047" y="1765163"/>
              <a:ext cx="22598" cy="19492"/>
            </a:xfrm>
            <a:custGeom>
              <a:avLst/>
              <a:gdLst/>
              <a:ahLst/>
              <a:cxnLst/>
              <a:rect l="l" t="t" r="r" b="b"/>
              <a:pathLst>
                <a:path w="735" h="634" extrusionOk="0">
                  <a:moveTo>
                    <a:pt x="380" y="1"/>
                  </a:moveTo>
                  <a:cubicBezTo>
                    <a:pt x="341" y="1"/>
                    <a:pt x="302" y="8"/>
                    <a:pt x="264" y="25"/>
                  </a:cubicBezTo>
                  <a:lnTo>
                    <a:pt x="234" y="38"/>
                  </a:lnTo>
                  <a:cubicBezTo>
                    <a:pt x="76" y="104"/>
                    <a:pt x="1" y="286"/>
                    <a:pt x="67" y="443"/>
                  </a:cubicBezTo>
                  <a:cubicBezTo>
                    <a:pt x="117" y="560"/>
                    <a:pt x="233" y="633"/>
                    <a:pt x="353" y="633"/>
                  </a:cubicBezTo>
                  <a:cubicBezTo>
                    <a:pt x="394" y="633"/>
                    <a:pt x="434" y="626"/>
                    <a:pt x="472" y="610"/>
                  </a:cubicBezTo>
                  <a:lnTo>
                    <a:pt x="500" y="598"/>
                  </a:lnTo>
                  <a:cubicBezTo>
                    <a:pt x="660" y="532"/>
                    <a:pt x="735" y="352"/>
                    <a:pt x="669" y="193"/>
                  </a:cubicBezTo>
                  <a:cubicBezTo>
                    <a:pt x="619" y="74"/>
                    <a:pt x="502" y="1"/>
                    <a:pt x="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8"/>
            <p:cNvSpPr/>
            <p:nvPr/>
          </p:nvSpPr>
          <p:spPr>
            <a:xfrm>
              <a:off x="5023886" y="2071752"/>
              <a:ext cx="22044" cy="19984"/>
            </a:xfrm>
            <a:custGeom>
              <a:avLst/>
              <a:gdLst/>
              <a:ahLst/>
              <a:cxnLst/>
              <a:rect l="l" t="t" r="r" b="b"/>
              <a:pathLst>
                <a:path w="717" h="650" extrusionOk="0">
                  <a:moveTo>
                    <a:pt x="355" y="1"/>
                  </a:moveTo>
                  <a:cubicBezTo>
                    <a:pt x="315" y="1"/>
                    <a:pt x="274" y="8"/>
                    <a:pt x="235" y="24"/>
                  </a:cubicBezTo>
                  <a:cubicBezTo>
                    <a:pt x="75" y="89"/>
                    <a:pt x="1" y="271"/>
                    <a:pt x="65" y="429"/>
                  </a:cubicBezTo>
                  <a:lnTo>
                    <a:pt x="78" y="459"/>
                  </a:lnTo>
                  <a:cubicBezTo>
                    <a:pt x="128" y="579"/>
                    <a:pt x="243" y="649"/>
                    <a:pt x="364" y="649"/>
                  </a:cubicBezTo>
                  <a:cubicBezTo>
                    <a:pt x="404" y="649"/>
                    <a:pt x="445" y="642"/>
                    <a:pt x="483" y="626"/>
                  </a:cubicBezTo>
                  <a:cubicBezTo>
                    <a:pt x="642" y="560"/>
                    <a:pt x="717" y="378"/>
                    <a:pt x="651" y="219"/>
                  </a:cubicBezTo>
                  <a:lnTo>
                    <a:pt x="640" y="193"/>
                  </a:lnTo>
                  <a:cubicBezTo>
                    <a:pt x="593" y="73"/>
                    <a:pt x="477"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8"/>
            <p:cNvSpPr/>
            <p:nvPr/>
          </p:nvSpPr>
          <p:spPr>
            <a:xfrm>
              <a:off x="5011127" y="2027663"/>
              <a:ext cx="21060" cy="19984"/>
            </a:xfrm>
            <a:custGeom>
              <a:avLst/>
              <a:gdLst/>
              <a:ahLst/>
              <a:cxnLst/>
              <a:rect l="l" t="t" r="r" b="b"/>
              <a:pathLst>
                <a:path w="685" h="650" extrusionOk="0">
                  <a:moveTo>
                    <a:pt x="338" y="0"/>
                  </a:moveTo>
                  <a:cubicBezTo>
                    <a:pt x="319" y="0"/>
                    <a:pt x="299" y="2"/>
                    <a:pt x="279" y="6"/>
                  </a:cubicBezTo>
                  <a:cubicBezTo>
                    <a:pt x="110" y="39"/>
                    <a:pt x="0" y="202"/>
                    <a:pt x="33" y="370"/>
                  </a:cubicBezTo>
                  <a:lnTo>
                    <a:pt x="38" y="400"/>
                  </a:lnTo>
                  <a:cubicBezTo>
                    <a:pt x="68" y="549"/>
                    <a:pt x="198" y="650"/>
                    <a:pt x="342" y="650"/>
                  </a:cubicBezTo>
                  <a:cubicBezTo>
                    <a:pt x="363" y="650"/>
                    <a:pt x="383" y="648"/>
                    <a:pt x="404" y="644"/>
                  </a:cubicBezTo>
                  <a:cubicBezTo>
                    <a:pt x="574" y="612"/>
                    <a:pt x="684" y="449"/>
                    <a:pt x="649" y="280"/>
                  </a:cubicBezTo>
                  <a:lnTo>
                    <a:pt x="643" y="252"/>
                  </a:lnTo>
                  <a:cubicBezTo>
                    <a:pt x="614" y="103"/>
                    <a:pt x="484" y="0"/>
                    <a:pt x="3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8"/>
            <p:cNvSpPr/>
            <p:nvPr/>
          </p:nvSpPr>
          <p:spPr>
            <a:xfrm>
              <a:off x="5075322" y="1815923"/>
              <a:ext cx="21675" cy="19831"/>
            </a:xfrm>
            <a:custGeom>
              <a:avLst/>
              <a:gdLst/>
              <a:ahLst/>
              <a:cxnLst/>
              <a:rect l="l" t="t" r="r" b="b"/>
              <a:pathLst>
                <a:path w="705" h="645" extrusionOk="0">
                  <a:moveTo>
                    <a:pt x="365" y="0"/>
                  </a:moveTo>
                  <a:cubicBezTo>
                    <a:pt x="285" y="0"/>
                    <a:pt x="206" y="30"/>
                    <a:pt x="144" y="90"/>
                  </a:cubicBezTo>
                  <a:lnTo>
                    <a:pt x="122" y="112"/>
                  </a:lnTo>
                  <a:cubicBezTo>
                    <a:pt x="0" y="233"/>
                    <a:pt x="0" y="429"/>
                    <a:pt x="122" y="552"/>
                  </a:cubicBezTo>
                  <a:cubicBezTo>
                    <a:pt x="182" y="613"/>
                    <a:pt x="261" y="645"/>
                    <a:pt x="342" y="645"/>
                  </a:cubicBezTo>
                  <a:cubicBezTo>
                    <a:pt x="421" y="645"/>
                    <a:pt x="502" y="613"/>
                    <a:pt x="562" y="552"/>
                  </a:cubicBezTo>
                  <a:lnTo>
                    <a:pt x="584" y="530"/>
                  </a:lnTo>
                  <a:cubicBezTo>
                    <a:pt x="705" y="410"/>
                    <a:pt x="705" y="214"/>
                    <a:pt x="584" y="90"/>
                  </a:cubicBezTo>
                  <a:cubicBezTo>
                    <a:pt x="523" y="30"/>
                    <a:pt x="444" y="0"/>
                    <a:pt x="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8"/>
            <p:cNvSpPr/>
            <p:nvPr/>
          </p:nvSpPr>
          <p:spPr>
            <a:xfrm>
              <a:off x="5007591" y="1981823"/>
              <a:ext cx="19154" cy="20046"/>
            </a:xfrm>
            <a:custGeom>
              <a:avLst/>
              <a:gdLst/>
              <a:ahLst/>
              <a:cxnLst/>
              <a:rect l="l" t="t" r="r" b="b"/>
              <a:pathLst>
                <a:path w="623" h="652" extrusionOk="0">
                  <a:moveTo>
                    <a:pt x="310" y="0"/>
                  </a:moveTo>
                  <a:cubicBezTo>
                    <a:pt x="140" y="0"/>
                    <a:pt x="1" y="138"/>
                    <a:pt x="1" y="311"/>
                  </a:cubicBezTo>
                  <a:lnTo>
                    <a:pt x="1" y="342"/>
                  </a:lnTo>
                  <a:cubicBezTo>
                    <a:pt x="1" y="514"/>
                    <a:pt x="140" y="652"/>
                    <a:pt x="310" y="652"/>
                  </a:cubicBezTo>
                  <a:cubicBezTo>
                    <a:pt x="485" y="652"/>
                    <a:pt x="623" y="514"/>
                    <a:pt x="623" y="342"/>
                  </a:cubicBezTo>
                  <a:lnTo>
                    <a:pt x="623" y="313"/>
                  </a:lnTo>
                  <a:cubicBezTo>
                    <a:pt x="623" y="142"/>
                    <a:pt x="48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8"/>
            <p:cNvSpPr/>
            <p:nvPr/>
          </p:nvSpPr>
          <p:spPr>
            <a:xfrm>
              <a:off x="5011219" y="1935951"/>
              <a:ext cx="20999" cy="20076"/>
            </a:xfrm>
            <a:custGeom>
              <a:avLst/>
              <a:gdLst/>
              <a:ahLst/>
              <a:cxnLst/>
              <a:rect l="l" t="t" r="r" b="b"/>
              <a:pathLst>
                <a:path w="683" h="653" extrusionOk="0">
                  <a:moveTo>
                    <a:pt x="343" y="1"/>
                  </a:moveTo>
                  <a:cubicBezTo>
                    <a:pt x="198" y="1"/>
                    <a:pt x="70" y="103"/>
                    <a:pt x="41" y="251"/>
                  </a:cubicBezTo>
                  <a:lnTo>
                    <a:pt x="35" y="281"/>
                  </a:lnTo>
                  <a:cubicBezTo>
                    <a:pt x="0" y="450"/>
                    <a:pt x="110" y="615"/>
                    <a:pt x="279" y="647"/>
                  </a:cubicBezTo>
                  <a:cubicBezTo>
                    <a:pt x="300" y="651"/>
                    <a:pt x="320" y="653"/>
                    <a:pt x="339" y="653"/>
                  </a:cubicBezTo>
                  <a:cubicBezTo>
                    <a:pt x="484" y="653"/>
                    <a:pt x="615" y="550"/>
                    <a:pt x="644" y="402"/>
                  </a:cubicBezTo>
                  <a:lnTo>
                    <a:pt x="649" y="372"/>
                  </a:lnTo>
                  <a:cubicBezTo>
                    <a:pt x="683" y="204"/>
                    <a:pt x="574" y="39"/>
                    <a:pt x="405" y="7"/>
                  </a:cubicBezTo>
                  <a:cubicBezTo>
                    <a:pt x="384" y="3"/>
                    <a:pt x="364" y="1"/>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8"/>
            <p:cNvSpPr/>
            <p:nvPr/>
          </p:nvSpPr>
          <p:spPr>
            <a:xfrm>
              <a:off x="5195535" y="1751912"/>
              <a:ext cx="21767" cy="19339"/>
            </a:xfrm>
            <a:custGeom>
              <a:avLst/>
              <a:gdLst/>
              <a:ahLst/>
              <a:cxnLst/>
              <a:rect l="l" t="t" r="r" b="b"/>
              <a:pathLst>
                <a:path w="708" h="629" extrusionOk="0">
                  <a:moveTo>
                    <a:pt x="370" y="0"/>
                  </a:moveTo>
                  <a:cubicBezTo>
                    <a:pt x="350" y="0"/>
                    <a:pt x="329" y="2"/>
                    <a:pt x="309" y="7"/>
                  </a:cubicBezTo>
                  <a:lnTo>
                    <a:pt x="278" y="12"/>
                  </a:lnTo>
                  <a:cubicBezTo>
                    <a:pt x="109" y="45"/>
                    <a:pt x="1" y="210"/>
                    <a:pt x="34" y="376"/>
                  </a:cubicBezTo>
                  <a:cubicBezTo>
                    <a:pt x="64" y="526"/>
                    <a:pt x="193" y="629"/>
                    <a:pt x="338" y="629"/>
                  </a:cubicBezTo>
                  <a:cubicBezTo>
                    <a:pt x="359" y="629"/>
                    <a:pt x="379" y="626"/>
                    <a:pt x="400" y="623"/>
                  </a:cubicBezTo>
                  <a:lnTo>
                    <a:pt x="429" y="617"/>
                  </a:lnTo>
                  <a:cubicBezTo>
                    <a:pt x="598" y="585"/>
                    <a:pt x="708" y="420"/>
                    <a:pt x="674" y="252"/>
                  </a:cubicBezTo>
                  <a:cubicBezTo>
                    <a:pt x="646" y="103"/>
                    <a:pt x="516" y="0"/>
                    <a:pt x="3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8"/>
            <p:cNvSpPr/>
            <p:nvPr/>
          </p:nvSpPr>
          <p:spPr>
            <a:xfrm>
              <a:off x="5407491" y="1816015"/>
              <a:ext cx="21675" cy="19831"/>
            </a:xfrm>
            <a:custGeom>
              <a:avLst/>
              <a:gdLst/>
              <a:ahLst/>
              <a:cxnLst/>
              <a:rect l="l" t="t" r="r" b="b"/>
              <a:pathLst>
                <a:path w="705" h="645" extrusionOk="0">
                  <a:moveTo>
                    <a:pt x="342" y="0"/>
                  </a:moveTo>
                  <a:cubicBezTo>
                    <a:pt x="262" y="0"/>
                    <a:pt x="182" y="31"/>
                    <a:pt x="120" y="92"/>
                  </a:cubicBezTo>
                  <a:cubicBezTo>
                    <a:pt x="0" y="212"/>
                    <a:pt x="0" y="409"/>
                    <a:pt x="120" y="532"/>
                  </a:cubicBezTo>
                  <a:lnTo>
                    <a:pt x="142" y="554"/>
                  </a:lnTo>
                  <a:cubicBezTo>
                    <a:pt x="203" y="614"/>
                    <a:pt x="282" y="645"/>
                    <a:pt x="363" y="645"/>
                  </a:cubicBezTo>
                  <a:cubicBezTo>
                    <a:pt x="442" y="645"/>
                    <a:pt x="522" y="614"/>
                    <a:pt x="583" y="554"/>
                  </a:cubicBezTo>
                  <a:cubicBezTo>
                    <a:pt x="704" y="432"/>
                    <a:pt x="704" y="235"/>
                    <a:pt x="583" y="114"/>
                  </a:cubicBezTo>
                  <a:lnTo>
                    <a:pt x="561" y="92"/>
                  </a:lnTo>
                  <a:cubicBezTo>
                    <a:pt x="500" y="31"/>
                    <a:pt x="421"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8"/>
            <p:cNvSpPr/>
            <p:nvPr/>
          </p:nvSpPr>
          <p:spPr>
            <a:xfrm>
              <a:off x="5458282" y="1892140"/>
              <a:ext cx="22136" cy="20015"/>
            </a:xfrm>
            <a:custGeom>
              <a:avLst/>
              <a:gdLst/>
              <a:ahLst/>
              <a:cxnLst/>
              <a:rect l="l" t="t" r="r" b="b"/>
              <a:pathLst>
                <a:path w="720" h="651" extrusionOk="0">
                  <a:moveTo>
                    <a:pt x="354" y="1"/>
                  </a:moveTo>
                  <a:cubicBezTo>
                    <a:pt x="314" y="1"/>
                    <a:pt x="273" y="9"/>
                    <a:pt x="234" y="25"/>
                  </a:cubicBezTo>
                  <a:cubicBezTo>
                    <a:pt x="75" y="91"/>
                    <a:pt x="0" y="273"/>
                    <a:pt x="66" y="433"/>
                  </a:cubicBezTo>
                  <a:lnTo>
                    <a:pt x="78" y="458"/>
                  </a:lnTo>
                  <a:cubicBezTo>
                    <a:pt x="126" y="577"/>
                    <a:pt x="242" y="650"/>
                    <a:pt x="366" y="650"/>
                  </a:cubicBezTo>
                  <a:cubicBezTo>
                    <a:pt x="405" y="650"/>
                    <a:pt x="446" y="643"/>
                    <a:pt x="484" y="627"/>
                  </a:cubicBezTo>
                  <a:cubicBezTo>
                    <a:pt x="643" y="561"/>
                    <a:pt x="719" y="379"/>
                    <a:pt x="653" y="222"/>
                  </a:cubicBezTo>
                  <a:lnTo>
                    <a:pt x="640" y="192"/>
                  </a:lnTo>
                  <a:cubicBezTo>
                    <a:pt x="590" y="73"/>
                    <a:pt x="476"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8"/>
            <p:cNvSpPr/>
            <p:nvPr/>
          </p:nvSpPr>
          <p:spPr>
            <a:xfrm>
              <a:off x="5472117" y="1936197"/>
              <a:ext cx="21060" cy="20076"/>
            </a:xfrm>
            <a:custGeom>
              <a:avLst/>
              <a:gdLst/>
              <a:ahLst/>
              <a:cxnLst/>
              <a:rect l="l" t="t" r="r" b="b"/>
              <a:pathLst>
                <a:path w="685" h="653" extrusionOk="0">
                  <a:moveTo>
                    <a:pt x="339" y="0"/>
                  </a:moveTo>
                  <a:cubicBezTo>
                    <a:pt x="319" y="0"/>
                    <a:pt x="299" y="2"/>
                    <a:pt x="278" y="6"/>
                  </a:cubicBezTo>
                  <a:cubicBezTo>
                    <a:pt x="109" y="39"/>
                    <a:pt x="1" y="203"/>
                    <a:pt x="34" y="372"/>
                  </a:cubicBezTo>
                  <a:lnTo>
                    <a:pt x="40" y="401"/>
                  </a:lnTo>
                  <a:cubicBezTo>
                    <a:pt x="70" y="549"/>
                    <a:pt x="200" y="652"/>
                    <a:pt x="344" y="652"/>
                  </a:cubicBezTo>
                  <a:cubicBezTo>
                    <a:pt x="365" y="652"/>
                    <a:pt x="385" y="651"/>
                    <a:pt x="404" y="646"/>
                  </a:cubicBezTo>
                  <a:cubicBezTo>
                    <a:pt x="574" y="614"/>
                    <a:pt x="685" y="450"/>
                    <a:pt x="649" y="281"/>
                  </a:cubicBezTo>
                  <a:lnTo>
                    <a:pt x="643" y="250"/>
                  </a:lnTo>
                  <a:cubicBezTo>
                    <a:pt x="615" y="102"/>
                    <a:pt x="484" y="0"/>
                    <a:pt x="3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8"/>
            <p:cNvSpPr/>
            <p:nvPr/>
          </p:nvSpPr>
          <p:spPr>
            <a:xfrm>
              <a:off x="5371489" y="1786838"/>
              <a:ext cx="22536" cy="19708"/>
            </a:xfrm>
            <a:custGeom>
              <a:avLst/>
              <a:gdLst/>
              <a:ahLst/>
              <a:cxnLst/>
              <a:rect l="l" t="t" r="r" b="b"/>
              <a:pathLst>
                <a:path w="733" h="641" extrusionOk="0">
                  <a:moveTo>
                    <a:pt x="355" y="1"/>
                  </a:moveTo>
                  <a:cubicBezTo>
                    <a:pt x="254" y="1"/>
                    <a:pt x="155" y="49"/>
                    <a:pt x="96" y="140"/>
                  </a:cubicBezTo>
                  <a:cubicBezTo>
                    <a:pt x="0" y="282"/>
                    <a:pt x="40" y="476"/>
                    <a:pt x="181" y="571"/>
                  </a:cubicBezTo>
                  <a:lnTo>
                    <a:pt x="206" y="587"/>
                  </a:lnTo>
                  <a:cubicBezTo>
                    <a:pt x="260" y="622"/>
                    <a:pt x="320" y="640"/>
                    <a:pt x="379" y="640"/>
                  </a:cubicBezTo>
                  <a:cubicBezTo>
                    <a:pt x="480" y="640"/>
                    <a:pt x="577" y="593"/>
                    <a:pt x="637" y="502"/>
                  </a:cubicBezTo>
                  <a:cubicBezTo>
                    <a:pt x="732" y="360"/>
                    <a:pt x="694" y="168"/>
                    <a:pt x="553" y="72"/>
                  </a:cubicBezTo>
                  <a:lnTo>
                    <a:pt x="527" y="53"/>
                  </a:lnTo>
                  <a:cubicBezTo>
                    <a:pt x="474" y="18"/>
                    <a:pt x="414"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8"/>
            <p:cNvSpPr/>
            <p:nvPr/>
          </p:nvSpPr>
          <p:spPr>
            <a:xfrm>
              <a:off x="5330844" y="1765163"/>
              <a:ext cx="22567" cy="19523"/>
            </a:xfrm>
            <a:custGeom>
              <a:avLst/>
              <a:gdLst/>
              <a:ahLst/>
              <a:cxnLst/>
              <a:rect l="l" t="t" r="r" b="b"/>
              <a:pathLst>
                <a:path w="734" h="635" extrusionOk="0">
                  <a:moveTo>
                    <a:pt x="353" y="1"/>
                  </a:moveTo>
                  <a:cubicBezTo>
                    <a:pt x="232" y="1"/>
                    <a:pt x="116" y="73"/>
                    <a:pt x="66" y="193"/>
                  </a:cubicBezTo>
                  <a:cubicBezTo>
                    <a:pt x="0" y="353"/>
                    <a:pt x="78" y="535"/>
                    <a:pt x="235" y="600"/>
                  </a:cubicBezTo>
                  <a:lnTo>
                    <a:pt x="263" y="611"/>
                  </a:lnTo>
                  <a:cubicBezTo>
                    <a:pt x="301" y="628"/>
                    <a:pt x="341" y="635"/>
                    <a:pt x="382" y="635"/>
                  </a:cubicBezTo>
                  <a:cubicBezTo>
                    <a:pt x="503" y="635"/>
                    <a:pt x="618" y="563"/>
                    <a:pt x="668" y="444"/>
                  </a:cubicBezTo>
                  <a:cubicBezTo>
                    <a:pt x="734" y="287"/>
                    <a:pt x="659" y="104"/>
                    <a:pt x="500" y="38"/>
                  </a:cubicBezTo>
                  <a:lnTo>
                    <a:pt x="471" y="25"/>
                  </a:lnTo>
                  <a:cubicBezTo>
                    <a:pt x="432" y="8"/>
                    <a:pt x="392" y="1"/>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8"/>
            <p:cNvSpPr/>
            <p:nvPr/>
          </p:nvSpPr>
          <p:spPr>
            <a:xfrm>
              <a:off x="5242175" y="1747546"/>
              <a:ext cx="20076" cy="19093"/>
            </a:xfrm>
            <a:custGeom>
              <a:avLst/>
              <a:gdLst/>
              <a:ahLst/>
              <a:cxnLst/>
              <a:rect l="l" t="t" r="r" b="b"/>
              <a:pathLst>
                <a:path w="653" h="621" extrusionOk="0">
                  <a:moveTo>
                    <a:pt x="310" y="0"/>
                  </a:moveTo>
                  <a:cubicBezTo>
                    <a:pt x="139" y="0"/>
                    <a:pt x="1" y="140"/>
                    <a:pt x="1" y="310"/>
                  </a:cubicBezTo>
                  <a:cubicBezTo>
                    <a:pt x="1" y="482"/>
                    <a:pt x="140" y="621"/>
                    <a:pt x="313" y="621"/>
                  </a:cubicBezTo>
                  <a:lnTo>
                    <a:pt x="343" y="621"/>
                  </a:lnTo>
                  <a:cubicBezTo>
                    <a:pt x="513" y="621"/>
                    <a:pt x="652" y="482"/>
                    <a:pt x="652" y="311"/>
                  </a:cubicBezTo>
                  <a:cubicBezTo>
                    <a:pt x="652" y="141"/>
                    <a:pt x="514"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8"/>
            <p:cNvSpPr/>
            <p:nvPr/>
          </p:nvSpPr>
          <p:spPr>
            <a:xfrm>
              <a:off x="5287155" y="1751973"/>
              <a:ext cx="21767" cy="19246"/>
            </a:xfrm>
            <a:custGeom>
              <a:avLst/>
              <a:gdLst/>
              <a:ahLst/>
              <a:cxnLst/>
              <a:rect l="l" t="t" r="r" b="b"/>
              <a:pathLst>
                <a:path w="708" h="626" extrusionOk="0">
                  <a:moveTo>
                    <a:pt x="341" y="0"/>
                  </a:moveTo>
                  <a:cubicBezTo>
                    <a:pt x="195" y="0"/>
                    <a:pt x="64" y="104"/>
                    <a:pt x="35" y="253"/>
                  </a:cubicBezTo>
                  <a:cubicBezTo>
                    <a:pt x="1" y="418"/>
                    <a:pt x="111" y="583"/>
                    <a:pt x="281" y="615"/>
                  </a:cubicBezTo>
                  <a:lnTo>
                    <a:pt x="310" y="621"/>
                  </a:lnTo>
                  <a:cubicBezTo>
                    <a:pt x="329" y="624"/>
                    <a:pt x="350" y="625"/>
                    <a:pt x="371" y="625"/>
                  </a:cubicBezTo>
                  <a:cubicBezTo>
                    <a:pt x="514" y="625"/>
                    <a:pt x="645" y="522"/>
                    <a:pt x="674" y="376"/>
                  </a:cubicBezTo>
                  <a:cubicBezTo>
                    <a:pt x="708" y="207"/>
                    <a:pt x="599" y="44"/>
                    <a:pt x="431" y="12"/>
                  </a:cubicBezTo>
                  <a:lnTo>
                    <a:pt x="400" y="6"/>
                  </a:lnTo>
                  <a:cubicBezTo>
                    <a:pt x="380" y="2"/>
                    <a:pt x="360"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8"/>
            <p:cNvSpPr/>
            <p:nvPr/>
          </p:nvSpPr>
          <p:spPr>
            <a:xfrm>
              <a:off x="5024009" y="1891986"/>
              <a:ext cx="22136" cy="19984"/>
            </a:xfrm>
            <a:custGeom>
              <a:avLst/>
              <a:gdLst/>
              <a:ahLst/>
              <a:cxnLst/>
              <a:rect l="l" t="t" r="r" b="b"/>
              <a:pathLst>
                <a:path w="720" h="650" extrusionOk="0">
                  <a:moveTo>
                    <a:pt x="368" y="0"/>
                  </a:moveTo>
                  <a:cubicBezTo>
                    <a:pt x="246" y="0"/>
                    <a:pt x="130" y="72"/>
                    <a:pt x="80" y="191"/>
                  </a:cubicBezTo>
                  <a:lnTo>
                    <a:pt x="67" y="221"/>
                  </a:lnTo>
                  <a:cubicBezTo>
                    <a:pt x="1" y="378"/>
                    <a:pt x="76" y="561"/>
                    <a:pt x="236" y="626"/>
                  </a:cubicBezTo>
                  <a:cubicBezTo>
                    <a:pt x="274" y="642"/>
                    <a:pt x="313" y="649"/>
                    <a:pt x="355" y="649"/>
                  </a:cubicBezTo>
                  <a:cubicBezTo>
                    <a:pt x="476" y="649"/>
                    <a:pt x="594" y="579"/>
                    <a:pt x="642" y="457"/>
                  </a:cubicBezTo>
                  <a:lnTo>
                    <a:pt x="654" y="429"/>
                  </a:lnTo>
                  <a:cubicBezTo>
                    <a:pt x="720" y="272"/>
                    <a:pt x="645" y="90"/>
                    <a:pt x="487" y="24"/>
                  </a:cubicBezTo>
                  <a:cubicBezTo>
                    <a:pt x="448" y="8"/>
                    <a:pt x="408" y="0"/>
                    <a:pt x="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8"/>
            <p:cNvSpPr/>
            <p:nvPr/>
          </p:nvSpPr>
          <p:spPr>
            <a:xfrm>
              <a:off x="5407153" y="2148614"/>
              <a:ext cx="21644" cy="19769"/>
            </a:xfrm>
            <a:custGeom>
              <a:avLst/>
              <a:gdLst/>
              <a:ahLst/>
              <a:cxnLst/>
              <a:rect l="l" t="t" r="r" b="b"/>
              <a:pathLst>
                <a:path w="704" h="643" extrusionOk="0">
                  <a:moveTo>
                    <a:pt x="364" y="0"/>
                  </a:moveTo>
                  <a:cubicBezTo>
                    <a:pt x="285" y="0"/>
                    <a:pt x="205" y="30"/>
                    <a:pt x="145" y="91"/>
                  </a:cubicBezTo>
                  <a:lnTo>
                    <a:pt x="124" y="111"/>
                  </a:lnTo>
                  <a:cubicBezTo>
                    <a:pt x="4" y="231"/>
                    <a:pt x="1" y="428"/>
                    <a:pt x="123" y="551"/>
                  </a:cubicBezTo>
                  <a:cubicBezTo>
                    <a:pt x="183" y="611"/>
                    <a:pt x="263" y="642"/>
                    <a:pt x="343" y="642"/>
                  </a:cubicBezTo>
                  <a:cubicBezTo>
                    <a:pt x="422" y="642"/>
                    <a:pt x="500" y="613"/>
                    <a:pt x="561" y="553"/>
                  </a:cubicBezTo>
                  <a:lnTo>
                    <a:pt x="583" y="531"/>
                  </a:lnTo>
                  <a:cubicBezTo>
                    <a:pt x="704" y="409"/>
                    <a:pt x="704" y="214"/>
                    <a:pt x="583" y="91"/>
                  </a:cubicBezTo>
                  <a:cubicBezTo>
                    <a:pt x="522" y="30"/>
                    <a:pt x="443" y="0"/>
                    <a:pt x="3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8"/>
            <p:cNvSpPr/>
            <p:nvPr/>
          </p:nvSpPr>
          <p:spPr>
            <a:xfrm>
              <a:off x="5436176" y="2113012"/>
              <a:ext cx="22321" cy="19892"/>
            </a:xfrm>
            <a:custGeom>
              <a:avLst/>
              <a:gdLst/>
              <a:ahLst/>
              <a:cxnLst/>
              <a:rect l="l" t="t" r="r" b="b"/>
              <a:pathLst>
                <a:path w="726" h="647" extrusionOk="0">
                  <a:moveTo>
                    <a:pt x="371" y="0"/>
                  </a:moveTo>
                  <a:cubicBezTo>
                    <a:pt x="271" y="0"/>
                    <a:pt x="172" y="49"/>
                    <a:pt x="112" y="139"/>
                  </a:cubicBezTo>
                  <a:lnTo>
                    <a:pt x="96" y="163"/>
                  </a:lnTo>
                  <a:cubicBezTo>
                    <a:pt x="0" y="304"/>
                    <a:pt x="37" y="499"/>
                    <a:pt x="178" y="594"/>
                  </a:cubicBezTo>
                  <a:cubicBezTo>
                    <a:pt x="232" y="631"/>
                    <a:pt x="292" y="647"/>
                    <a:pt x="352" y="647"/>
                  </a:cubicBezTo>
                  <a:cubicBezTo>
                    <a:pt x="452" y="647"/>
                    <a:pt x="551" y="600"/>
                    <a:pt x="609" y="512"/>
                  </a:cubicBezTo>
                  <a:lnTo>
                    <a:pt x="628" y="484"/>
                  </a:lnTo>
                  <a:cubicBezTo>
                    <a:pt x="725" y="340"/>
                    <a:pt x="687" y="148"/>
                    <a:pt x="543" y="53"/>
                  </a:cubicBezTo>
                  <a:cubicBezTo>
                    <a:pt x="490" y="17"/>
                    <a:pt x="430" y="0"/>
                    <a:pt x="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8"/>
            <p:cNvSpPr/>
            <p:nvPr/>
          </p:nvSpPr>
          <p:spPr>
            <a:xfrm>
              <a:off x="5045500" y="2112458"/>
              <a:ext cx="22321" cy="19923"/>
            </a:xfrm>
            <a:custGeom>
              <a:avLst/>
              <a:gdLst/>
              <a:ahLst/>
              <a:cxnLst/>
              <a:rect l="l" t="t" r="r" b="b"/>
              <a:pathLst>
                <a:path w="726" h="648" extrusionOk="0">
                  <a:moveTo>
                    <a:pt x="355" y="1"/>
                  </a:moveTo>
                  <a:cubicBezTo>
                    <a:pt x="295" y="1"/>
                    <a:pt x="235" y="18"/>
                    <a:pt x="182" y="53"/>
                  </a:cubicBezTo>
                  <a:cubicBezTo>
                    <a:pt x="39" y="149"/>
                    <a:pt x="0" y="341"/>
                    <a:pt x="96" y="483"/>
                  </a:cubicBezTo>
                  <a:lnTo>
                    <a:pt x="115" y="509"/>
                  </a:lnTo>
                  <a:cubicBezTo>
                    <a:pt x="175" y="599"/>
                    <a:pt x="272" y="647"/>
                    <a:pt x="373" y="647"/>
                  </a:cubicBezTo>
                  <a:cubicBezTo>
                    <a:pt x="432" y="647"/>
                    <a:pt x="492" y="630"/>
                    <a:pt x="545" y="593"/>
                  </a:cubicBezTo>
                  <a:cubicBezTo>
                    <a:pt x="689" y="498"/>
                    <a:pt x="725" y="306"/>
                    <a:pt x="630" y="163"/>
                  </a:cubicBezTo>
                  <a:lnTo>
                    <a:pt x="614" y="138"/>
                  </a:lnTo>
                  <a:cubicBezTo>
                    <a:pt x="554" y="49"/>
                    <a:pt x="455" y="1"/>
                    <a:pt x="3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8"/>
            <p:cNvSpPr/>
            <p:nvPr/>
          </p:nvSpPr>
          <p:spPr>
            <a:xfrm>
              <a:off x="5330506" y="2199590"/>
              <a:ext cx="22505" cy="19492"/>
            </a:xfrm>
            <a:custGeom>
              <a:avLst/>
              <a:gdLst/>
              <a:ahLst/>
              <a:cxnLst/>
              <a:rect l="l" t="t" r="r" b="b"/>
              <a:pathLst>
                <a:path w="732" h="634" extrusionOk="0">
                  <a:moveTo>
                    <a:pt x="380" y="1"/>
                  </a:moveTo>
                  <a:cubicBezTo>
                    <a:pt x="340" y="1"/>
                    <a:pt x="300" y="8"/>
                    <a:pt x="261" y="25"/>
                  </a:cubicBezTo>
                  <a:lnTo>
                    <a:pt x="236" y="35"/>
                  </a:lnTo>
                  <a:cubicBezTo>
                    <a:pt x="76" y="99"/>
                    <a:pt x="1" y="281"/>
                    <a:pt x="64" y="441"/>
                  </a:cubicBezTo>
                  <a:cubicBezTo>
                    <a:pt x="114" y="562"/>
                    <a:pt x="230" y="634"/>
                    <a:pt x="353" y="634"/>
                  </a:cubicBezTo>
                  <a:cubicBezTo>
                    <a:pt x="391" y="634"/>
                    <a:pt x="431" y="626"/>
                    <a:pt x="470" y="610"/>
                  </a:cubicBezTo>
                  <a:lnTo>
                    <a:pt x="500" y="597"/>
                  </a:lnTo>
                  <a:cubicBezTo>
                    <a:pt x="657" y="531"/>
                    <a:pt x="732" y="349"/>
                    <a:pt x="666" y="192"/>
                  </a:cubicBezTo>
                  <a:cubicBezTo>
                    <a:pt x="616" y="73"/>
                    <a:pt x="501" y="1"/>
                    <a:pt x="3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8"/>
            <p:cNvSpPr/>
            <p:nvPr/>
          </p:nvSpPr>
          <p:spPr>
            <a:xfrm>
              <a:off x="5436453" y="1851556"/>
              <a:ext cx="22290" cy="19923"/>
            </a:xfrm>
            <a:custGeom>
              <a:avLst/>
              <a:gdLst/>
              <a:ahLst/>
              <a:cxnLst/>
              <a:rect l="l" t="t" r="r" b="b"/>
              <a:pathLst>
                <a:path w="725" h="648" extrusionOk="0">
                  <a:moveTo>
                    <a:pt x="354" y="1"/>
                  </a:moveTo>
                  <a:cubicBezTo>
                    <a:pt x="294" y="1"/>
                    <a:pt x="234" y="18"/>
                    <a:pt x="181" y="54"/>
                  </a:cubicBezTo>
                  <a:cubicBezTo>
                    <a:pt x="37" y="149"/>
                    <a:pt x="0" y="341"/>
                    <a:pt x="95" y="485"/>
                  </a:cubicBezTo>
                  <a:lnTo>
                    <a:pt x="112" y="509"/>
                  </a:lnTo>
                  <a:cubicBezTo>
                    <a:pt x="173" y="598"/>
                    <a:pt x="270" y="648"/>
                    <a:pt x="371" y="648"/>
                  </a:cubicBezTo>
                  <a:cubicBezTo>
                    <a:pt x="430" y="648"/>
                    <a:pt x="490" y="632"/>
                    <a:pt x="543" y="597"/>
                  </a:cubicBezTo>
                  <a:cubicBezTo>
                    <a:pt x="687" y="501"/>
                    <a:pt x="725" y="309"/>
                    <a:pt x="630" y="165"/>
                  </a:cubicBezTo>
                  <a:lnTo>
                    <a:pt x="610" y="137"/>
                  </a:lnTo>
                  <a:cubicBezTo>
                    <a:pt x="551" y="48"/>
                    <a:pt x="454"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8"/>
            <p:cNvSpPr/>
            <p:nvPr/>
          </p:nvSpPr>
          <p:spPr>
            <a:xfrm>
              <a:off x="5477621" y="1981976"/>
              <a:ext cx="19154" cy="20568"/>
            </a:xfrm>
            <a:custGeom>
              <a:avLst/>
              <a:gdLst/>
              <a:ahLst/>
              <a:cxnLst/>
              <a:rect l="l" t="t" r="r" b="b"/>
              <a:pathLst>
                <a:path w="623" h="669" extrusionOk="0">
                  <a:moveTo>
                    <a:pt x="310" y="1"/>
                  </a:moveTo>
                  <a:cubicBezTo>
                    <a:pt x="139" y="1"/>
                    <a:pt x="1" y="140"/>
                    <a:pt x="1" y="310"/>
                  </a:cubicBezTo>
                  <a:lnTo>
                    <a:pt x="1" y="328"/>
                  </a:lnTo>
                  <a:lnTo>
                    <a:pt x="1" y="357"/>
                  </a:lnTo>
                  <a:cubicBezTo>
                    <a:pt x="1" y="529"/>
                    <a:pt x="139" y="669"/>
                    <a:pt x="310" y="669"/>
                  </a:cubicBezTo>
                  <a:lnTo>
                    <a:pt x="312" y="669"/>
                  </a:lnTo>
                  <a:cubicBezTo>
                    <a:pt x="482" y="669"/>
                    <a:pt x="623" y="531"/>
                    <a:pt x="623" y="359"/>
                  </a:cubicBezTo>
                  <a:lnTo>
                    <a:pt x="623" y="325"/>
                  </a:lnTo>
                  <a:lnTo>
                    <a:pt x="623" y="310"/>
                  </a:lnTo>
                  <a:lnTo>
                    <a:pt x="620" y="310"/>
                  </a:lnTo>
                  <a:cubicBezTo>
                    <a:pt x="620" y="139"/>
                    <a:pt x="481"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8"/>
            <p:cNvSpPr/>
            <p:nvPr/>
          </p:nvSpPr>
          <p:spPr>
            <a:xfrm>
              <a:off x="5458098" y="2072367"/>
              <a:ext cx="22075" cy="20076"/>
            </a:xfrm>
            <a:custGeom>
              <a:avLst/>
              <a:gdLst/>
              <a:ahLst/>
              <a:cxnLst/>
              <a:rect l="l" t="t" r="r" b="b"/>
              <a:pathLst>
                <a:path w="718" h="653" extrusionOk="0">
                  <a:moveTo>
                    <a:pt x="364" y="1"/>
                  </a:moveTo>
                  <a:cubicBezTo>
                    <a:pt x="243" y="1"/>
                    <a:pt x="127" y="73"/>
                    <a:pt x="78" y="194"/>
                  </a:cubicBezTo>
                  <a:lnTo>
                    <a:pt x="66" y="221"/>
                  </a:lnTo>
                  <a:cubicBezTo>
                    <a:pt x="0" y="378"/>
                    <a:pt x="74" y="562"/>
                    <a:pt x="232" y="628"/>
                  </a:cubicBezTo>
                  <a:cubicBezTo>
                    <a:pt x="272" y="646"/>
                    <a:pt x="313" y="653"/>
                    <a:pt x="353" y="653"/>
                  </a:cubicBezTo>
                  <a:cubicBezTo>
                    <a:pt x="474" y="653"/>
                    <a:pt x="590" y="581"/>
                    <a:pt x="639" y="462"/>
                  </a:cubicBezTo>
                  <a:lnTo>
                    <a:pt x="652" y="433"/>
                  </a:lnTo>
                  <a:cubicBezTo>
                    <a:pt x="718" y="273"/>
                    <a:pt x="643" y="91"/>
                    <a:pt x="483" y="25"/>
                  </a:cubicBezTo>
                  <a:cubicBezTo>
                    <a:pt x="444" y="9"/>
                    <a:pt x="404" y="1"/>
                    <a:pt x="3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8"/>
            <p:cNvSpPr/>
            <p:nvPr/>
          </p:nvSpPr>
          <p:spPr>
            <a:xfrm>
              <a:off x="5472025" y="2028340"/>
              <a:ext cx="21030" cy="19984"/>
            </a:xfrm>
            <a:custGeom>
              <a:avLst/>
              <a:gdLst/>
              <a:ahLst/>
              <a:cxnLst/>
              <a:rect l="l" t="t" r="r" b="b"/>
              <a:pathLst>
                <a:path w="684" h="650" extrusionOk="0">
                  <a:moveTo>
                    <a:pt x="347" y="0"/>
                  </a:moveTo>
                  <a:cubicBezTo>
                    <a:pt x="201" y="0"/>
                    <a:pt x="70" y="103"/>
                    <a:pt x="42" y="251"/>
                  </a:cubicBezTo>
                  <a:lnTo>
                    <a:pt x="36" y="277"/>
                  </a:lnTo>
                  <a:cubicBezTo>
                    <a:pt x="1" y="446"/>
                    <a:pt x="111" y="610"/>
                    <a:pt x="278" y="644"/>
                  </a:cubicBezTo>
                  <a:cubicBezTo>
                    <a:pt x="299" y="648"/>
                    <a:pt x="321" y="650"/>
                    <a:pt x="340" y="650"/>
                  </a:cubicBezTo>
                  <a:cubicBezTo>
                    <a:pt x="485" y="650"/>
                    <a:pt x="616" y="549"/>
                    <a:pt x="645" y="400"/>
                  </a:cubicBezTo>
                  <a:lnTo>
                    <a:pt x="652" y="370"/>
                  </a:lnTo>
                  <a:cubicBezTo>
                    <a:pt x="683" y="202"/>
                    <a:pt x="575" y="39"/>
                    <a:pt x="406" y="6"/>
                  </a:cubicBezTo>
                  <a:cubicBezTo>
                    <a:pt x="386" y="2"/>
                    <a:pt x="366"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8"/>
            <p:cNvSpPr/>
            <p:nvPr/>
          </p:nvSpPr>
          <p:spPr>
            <a:xfrm>
              <a:off x="5371120" y="2177884"/>
              <a:ext cx="22444" cy="19677"/>
            </a:xfrm>
            <a:custGeom>
              <a:avLst/>
              <a:gdLst/>
              <a:ahLst/>
              <a:cxnLst/>
              <a:rect l="l" t="t" r="r" b="b"/>
              <a:pathLst>
                <a:path w="730" h="640" extrusionOk="0">
                  <a:moveTo>
                    <a:pt x="378" y="0"/>
                  </a:moveTo>
                  <a:cubicBezTo>
                    <a:pt x="318" y="0"/>
                    <a:pt x="258" y="17"/>
                    <a:pt x="204" y="53"/>
                  </a:cubicBezTo>
                  <a:lnTo>
                    <a:pt x="181" y="69"/>
                  </a:lnTo>
                  <a:cubicBezTo>
                    <a:pt x="39" y="164"/>
                    <a:pt x="0" y="356"/>
                    <a:pt x="93" y="500"/>
                  </a:cubicBezTo>
                  <a:cubicBezTo>
                    <a:pt x="154" y="590"/>
                    <a:pt x="251" y="640"/>
                    <a:pt x="353" y="640"/>
                  </a:cubicBezTo>
                  <a:cubicBezTo>
                    <a:pt x="411" y="640"/>
                    <a:pt x="471" y="622"/>
                    <a:pt x="523" y="588"/>
                  </a:cubicBezTo>
                  <a:lnTo>
                    <a:pt x="551" y="569"/>
                  </a:lnTo>
                  <a:cubicBezTo>
                    <a:pt x="693" y="474"/>
                    <a:pt x="730" y="282"/>
                    <a:pt x="634" y="138"/>
                  </a:cubicBezTo>
                  <a:cubicBezTo>
                    <a:pt x="575" y="49"/>
                    <a:pt x="478" y="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8"/>
            <p:cNvSpPr/>
            <p:nvPr/>
          </p:nvSpPr>
          <p:spPr>
            <a:xfrm>
              <a:off x="5074953" y="2148122"/>
              <a:ext cx="21675" cy="19769"/>
            </a:xfrm>
            <a:custGeom>
              <a:avLst/>
              <a:gdLst/>
              <a:ahLst/>
              <a:cxnLst/>
              <a:rect l="l" t="t" r="r" b="b"/>
              <a:pathLst>
                <a:path w="705" h="643" extrusionOk="0">
                  <a:moveTo>
                    <a:pt x="341" y="0"/>
                  </a:moveTo>
                  <a:cubicBezTo>
                    <a:pt x="262" y="0"/>
                    <a:pt x="183" y="30"/>
                    <a:pt x="122" y="90"/>
                  </a:cubicBezTo>
                  <a:cubicBezTo>
                    <a:pt x="2" y="211"/>
                    <a:pt x="1" y="407"/>
                    <a:pt x="121" y="531"/>
                  </a:cubicBezTo>
                  <a:lnTo>
                    <a:pt x="143" y="553"/>
                  </a:lnTo>
                  <a:cubicBezTo>
                    <a:pt x="203" y="613"/>
                    <a:pt x="282" y="642"/>
                    <a:pt x="363" y="642"/>
                  </a:cubicBezTo>
                  <a:cubicBezTo>
                    <a:pt x="442" y="642"/>
                    <a:pt x="523" y="611"/>
                    <a:pt x="583" y="551"/>
                  </a:cubicBezTo>
                  <a:cubicBezTo>
                    <a:pt x="705" y="429"/>
                    <a:pt x="705" y="233"/>
                    <a:pt x="583" y="111"/>
                  </a:cubicBezTo>
                  <a:lnTo>
                    <a:pt x="563" y="92"/>
                  </a:lnTo>
                  <a:cubicBezTo>
                    <a:pt x="502" y="31"/>
                    <a:pt x="422" y="0"/>
                    <a:pt x="3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8"/>
            <p:cNvSpPr/>
            <p:nvPr/>
          </p:nvSpPr>
          <p:spPr>
            <a:xfrm>
              <a:off x="5045715" y="1851433"/>
              <a:ext cx="22321" cy="19984"/>
            </a:xfrm>
            <a:custGeom>
              <a:avLst/>
              <a:gdLst/>
              <a:ahLst/>
              <a:cxnLst/>
              <a:rect l="l" t="t" r="r" b="b"/>
              <a:pathLst>
                <a:path w="726" h="650" extrusionOk="0">
                  <a:moveTo>
                    <a:pt x="371" y="1"/>
                  </a:moveTo>
                  <a:cubicBezTo>
                    <a:pt x="271" y="1"/>
                    <a:pt x="174" y="49"/>
                    <a:pt x="114" y="138"/>
                  </a:cubicBezTo>
                  <a:lnTo>
                    <a:pt x="96" y="165"/>
                  </a:lnTo>
                  <a:cubicBezTo>
                    <a:pt x="1" y="307"/>
                    <a:pt x="39" y="499"/>
                    <a:pt x="183" y="595"/>
                  </a:cubicBezTo>
                  <a:cubicBezTo>
                    <a:pt x="235" y="630"/>
                    <a:pt x="296" y="649"/>
                    <a:pt x="354" y="649"/>
                  </a:cubicBezTo>
                  <a:cubicBezTo>
                    <a:pt x="456" y="649"/>
                    <a:pt x="552" y="601"/>
                    <a:pt x="614" y="511"/>
                  </a:cubicBezTo>
                  <a:lnTo>
                    <a:pt x="630" y="488"/>
                  </a:lnTo>
                  <a:cubicBezTo>
                    <a:pt x="726" y="342"/>
                    <a:pt x="687" y="150"/>
                    <a:pt x="545" y="55"/>
                  </a:cubicBezTo>
                  <a:cubicBezTo>
                    <a:pt x="491" y="18"/>
                    <a:pt x="431" y="1"/>
                    <a:pt x="3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8"/>
            <p:cNvSpPr/>
            <p:nvPr/>
          </p:nvSpPr>
          <p:spPr>
            <a:xfrm>
              <a:off x="5110095" y="2177453"/>
              <a:ext cx="22536" cy="19708"/>
            </a:xfrm>
            <a:custGeom>
              <a:avLst/>
              <a:gdLst/>
              <a:ahLst/>
              <a:cxnLst/>
              <a:rect l="l" t="t" r="r" b="b"/>
              <a:pathLst>
                <a:path w="733" h="641" extrusionOk="0">
                  <a:moveTo>
                    <a:pt x="354" y="1"/>
                  </a:moveTo>
                  <a:cubicBezTo>
                    <a:pt x="254" y="1"/>
                    <a:pt x="157" y="48"/>
                    <a:pt x="97" y="137"/>
                  </a:cubicBezTo>
                  <a:cubicBezTo>
                    <a:pt x="1" y="281"/>
                    <a:pt x="37" y="473"/>
                    <a:pt x="181" y="569"/>
                  </a:cubicBezTo>
                  <a:lnTo>
                    <a:pt x="207" y="586"/>
                  </a:lnTo>
                  <a:cubicBezTo>
                    <a:pt x="260" y="621"/>
                    <a:pt x="320" y="640"/>
                    <a:pt x="379" y="640"/>
                  </a:cubicBezTo>
                  <a:cubicBezTo>
                    <a:pt x="480" y="640"/>
                    <a:pt x="577" y="592"/>
                    <a:pt x="637" y="503"/>
                  </a:cubicBezTo>
                  <a:cubicBezTo>
                    <a:pt x="733" y="357"/>
                    <a:pt x="695" y="165"/>
                    <a:pt x="551" y="70"/>
                  </a:cubicBezTo>
                  <a:lnTo>
                    <a:pt x="527" y="54"/>
                  </a:lnTo>
                  <a:cubicBezTo>
                    <a:pt x="474" y="18"/>
                    <a:pt x="414" y="1"/>
                    <a:pt x="3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8"/>
            <p:cNvSpPr/>
            <p:nvPr/>
          </p:nvSpPr>
          <p:spPr>
            <a:xfrm>
              <a:off x="5286817" y="2212964"/>
              <a:ext cx="21675" cy="19246"/>
            </a:xfrm>
            <a:custGeom>
              <a:avLst/>
              <a:gdLst/>
              <a:ahLst/>
              <a:cxnLst/>
              <a:rect l="l" t="t" r="r" b="b"/>
              <a:pathLst>
                <a:path w="705" h="626" extrusionOk="0">
                  <a:moveTo>
                    <a:pt x="369" y="0"/>
                  </a:moveTo>
                  <a:cubicBezTo>
                    <a:pt x="349" y="0"/>
                    <a:pt x="329" y="2"/>
                    <a:pt x="308" y="6"/>
                  </a:cubicBezTo>
                  <a:lnTo>
                    <a:pt x="279" y="12"/>
                  </a:lnTo>
                  <a:cubicBezTo>
                    <a:pt x="110" y="44"/>
                    <a:pt x="0" y="207"/>
                    <a:pt x="32" y="375"/>
                  </a:cubicBezTo>
                  <a:cubicBezTo>
                    <a:pt x="62" y="523"/>
                    <a:pt x="192" y="626"/>
                    <a:pt x="338" y="626"/>
                  </a:cubicBezTo>
                  <a:cubicBezTo>
                    <a:pt x="358" y="626"/>
                    <a:pt x="377" y="624"/>
                    <a:pt x="396" y="621"/>
                  </a:cubicBezTo>
                  <a:lnTo>
                    <a:pt x="427" y="615"/>
                  </a:lnTo>
                  <a:cubicBezTo>
                    <a:pt x="596" y="582"/>
                    <a:pt x="704" y="419"/>
                    <a:pt x="671" y="250"/>
                  </a:cubicBezTo>
                  <a:cubicBezTo>
                    <a:pt x="644" y="103"/>
                    <a:pt x="515" y="0"/>
                    <a:pt x="3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8"/>
            <p:cNvSpPr/>
            <p:nvPr/>
          </p:nvSpPr>
          <p:spPr>
            <a:xfrm>
              <a:off x="5241776" y="2217483"/>
              <a:ext cx="20076" cy="19154"/>
            </a:xfrm>
            <a:custGeom>
              <a:avLst/>
              <a:gdLst/>
              <a:ahLst/>
              <a:cxnLst/>
              <a:rect l="l" t="t" r="r" b="b"/>
              <a:pathLst>
                <a:path w="653" h="623" extrusionOk="0">
                  <a:moveTo>
                    <a:pt x="313" y="0"/>
                  </a:moveTo>
                  <a:cubicBezTo>
                    <a:pt x="143" y="0"/>
                    <a:pt x="1" y="138"/>
                    <a:pt x="1" y="310"/>
                  </a:cubicBezTo>
                  <a:cubicBezTo>
                    <a:pt x="1" y="483"/>
                    <a:pt x="139" y="622"/>
                    <a:pt x="310" y="622"/>
                  </a:cubicBezTo>
                  <a:lnTo>
                    <a:pt x="343" y="622"/>
                  </a:lnTo>
                  <a:cubicBezTo>
                    <a:pt x="513" y="622"/>
                    <a:pt x="652" y="483"/>
                    <a:pt x="652" y="313"/>
                  </a:cubicBezTo>
                  <a:cubicBezTo>
                    <a:pt x="652" y="140"/>
                    <a:pt x="514"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8"/>
            <p:cNvSpPr/>
            <p:nvPr/>
          </p:nvSpPr>
          <p:spPr>
            <a:xfrm>
              <a:off x="5150648" y="2199374"/>
              <a:ext cx="22598" cy="19492"/>
            </a:xfrm>
            <a:custGeom>
              <a:avLst/>
              <a:gdLst/>
              <a:ahLst/>
              <a:cxnLst/>
              <a:rect l="l" t="t" r="r" b="b"/>
              <a:pathLst>
                <a:path w="735" h="634" extrusionOk="0">
                  <a:moveTo>
                    <a:pt x="354" y="0"/>
                  </a:moveTo>
                  <a:cubicBezTo>
                    <a:pt x="232" y="0"/>
                    <a:pt x="116" y="71"/>
                    <a:pt x="67" y="190"/>
                  </a:cubicBezTo>
                  <a:cubicBezTo>
                    <a:pt x="1" y="347"/>
                    <a:pt x="74" y="530"/>
                    <a:pt x="233" y="597"/>
                  </a:cubicBezTo>
                  <a:lnTo>
                    <a:pt x="263" y="610"/>
                  </a:lnTo>
                  <a:cubicBezTo>
                    <a:pt x="301" y="626"/>
                    <a:pt x="343" y="633"/>
                    <a:pt x="382" y="633"/>
                  </a:cubicBezTo>
                  <a:cubicBezTo>
                    <a:pt x="504" y="633"/>
                    <a:pt x="621" y="561"/>
                    <a:pt x="671" y="441"/>
                  </a:cubicBezTo>
                  <a:cubicBezTo>
                    <a:pt x="734" y="281"/>
                    <a:pt x="660" y="99"/>
                    <a:pt x="500" y="36"/>
                  </a:cubicBezTo>
                  <a:lnTo>
                    <a:pt x="475" y="24"/>
                  </a:lnTo>
                  <a:cubicBezTo>
                    <a:pt x="435" y="8"/>
                    <a:pt x="394" y="0"/>
                    <a:pt x="3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8"/>
            <p:cNvSpPr/>
            <p:nvPr/>
          </p:nvSpPr>
          <p:spPr>
            <a:xfrm>
              <a:off x="5195074" y="2212810"/>
              <a:ext cx="21829" cy="19308"/>
            </a:xfrm>
            <a:custGeom>
              <a:avLst/>
              <a:gdLst/>
              <a:ahLst/>
              <a:cxnLst/>
              <a:rect l="l" t="t" r="r" b="b"/>
              <a:pathLst>
                <a:path w="710" h="628" extrusionOk="0">
                  <a:moveTo>
                    <a:pt x="342" y="1"/>
                  </a:moveTo>
                  <a:cubicBezTo>
                    <a:pt x="196" y="1"/>
                    <a:pt x="67" y="103"/>
                    <a:pt x="36" y="249"/>
                  </a:cubicBezTo>
                  <a:cubicBezTo>
                    <a:pt x="1" y="418"/>
                    <a:pt x="111" y="582"/>
                    <a:pt x="278" y="616"/>
                  </a:cubicBezTo>
                  <a:lnTo>
                    <a:pt x="309" y="622"/>
                  </a:lnTo>
                  <a:cubicBezTo>
                    <a:pt x="330" y="626"/>
                    <a:pt x="350" y="628"/>
                    <a:pt x="371" y="628"/>
                  </a:cubicBezTo>
                  <a:cubicBezTo>
                    <a:pt x="515" y="628"/>
                    <a:pt x="645" y="525"/>
                    <a:pt x="674" y="377"/>
                  </a:cubicBezTo>
                  <a:cubicBezTo>
                    <a:pt x="710" y="209"/>
                    <a:pt x="600" y="47"/>
                    <a:pt x="431" y="13"/>
                  </a:cubicBezTo>
                  <a:lnTo>
                    <a:pt x="403" y="7"/>
                  </a:lnTo>
                  <a:cubicBezTo>
                    <a:pt x="382" y="3"/>
                    <a:pt x="362" y="1"/>
                    <a:pt x="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 name="Google Shape;4500;p48"/>
          <p:cNvGrpSpPr/>
          <p:nvPr/>
        </p:nvGrpSpPr>
        <p:grpSpPr>
          <a:xfrm>
            <a:off x="5676879" y="1747577"/>
            <a:ext cx="489061" cy="488999"/>
            <a:chOff x="5676879" y="1747577"/>
            <a:chExt cx="489061" cy="488999"/>
          </a:xfrm>
        </p:grpSpPr>
        <p:sp>
          <p:nvSpPr>
            <p:cNvPr id="4501" name="Google Shape;4501;p48"/>
            <p:cNvSpPr/>
            <p:nvPr/>
          </p:nvSpPr>
          <p:spPr>
            <a:xfrm>
              <a:off x="5676879" y="1747577"/>
              <a:ext cx="489061" cy="488999"/>
            </a:xfrm>
            <a:custGeom>
              <a:avLst/>
              <a:gdLst/>
              <a:ahLst/>
              <a:cxnLst/>
              <a:rect l="l" t="t" r="r" b="b"/>
              <a:pathLst>
                <a:path w="15907" h="15905" extrusionOk="0">
                  <a:moveTo>
                    <a:pt x="313" y="1"/>
                  </a:moveTo>
                  <a:cubicBezTo>
                    <a:pt x="143" y="1"/>
                    <a:pt x="4" y="139"/>
                    <a:pt x="4" y="310"/>
                  </a:cubicBezTo>
                  <a:lnTo>
                    <a:pt x="4" y="8821"/>
                  </a:lnTo>
                  <a:cubicBezTo>
                    <a:pt x="4" y="8991"/>
                    <a:pt x="140" y="9130"/>
                    <a:pt x="313" y="9130"/>
                  </a:cubicBezTo>
                  <a:lnTo>
                    <a:pt x="2302" y="9130"/>
                  </a:lnTo>
                  <a:cubicBezTo>
                    <a:pt x="2472" y="9130"/>
                    <a:pt x="2611" y="8994"/>
                    <a:pt x="2611" y="8821"/>
                  </a:cubicBezTo>
                  <a:cubicBezTo>
                    <a:pt x="2611" y="8651"/>
                    <a:pt x="2473" y="8511"/>
                    <a:pt x="2302" y="8511"/>
                  </a:cubicBezTo>
                  <a:lnTo>
                    <a:pt x="623" y="8511"/>
                  </a:lnTo>
                  <a:lnTo>
                    <a:pt x="623" y="620"/>
                  </a:lnTo>
                  <a:lnTo>
                    <a:pt x="1743" y="620"/>
                  </a:lnTo>
                  <a:lnTo>
                    <a:pt x="1743" y="7083"/>
                  </a:lnTo>
                  <a:cubicBezTo>
                    <a:pt x="1743" y="7255"/>
                    <a:pt x="1879" y="7395"/>
                    <a:pt x="2052" y="7395"/>
                  </a:cubicBezTo>
                  <a:lnTo>
                    <a:pt x="7085" y="7395"/>
                  </a:lnTo>
                  <a:cubicBezTo>
                    <a:pt x="7255" y="7395"/>
                    <a:pt x="7395" y="7257"/>
                    <a:pt x="7395" y="7083"/>
                  </a:cubicBezTo>
                  <a:lnTo>
                    <a:pt x="7395" y="621"/>
                  </a:lnTo>
                  <a:lnTo>
                    <a:pt x="15283" y="621"/>
                  </a:lnTo>
                  <a:lnTo>
                    <a:pt x="15283" y="1741"/>
                  </a:lnTo>
                  <a:lnTo>
                    <a:pt x="8822" y="1741"/>
                  </a:lnTo>
                  <a:cubicBezTo>
                    <a:pt x="8651" y="1741"/>
                    <a:pt x="8511" y="1879"/>
                    <a:pt x="8511" y="2051"/>
                  </a:cubicBezTo>
                  <a:lnTo>
                    <a:pt x="8511" y="7083"/>
                  </a:lnTo>
                  <a:cubicBezTo>
                    <a:pt x="8511" y="7255"/>
                    <a:pt x="8649" y="7395"/>
                    <a:pt x="8822" y="7395"/>
                  </a:cubicBezTo>
                  <a:lnTo>
                    <a:pt x="15283" y="7395"/>
                  </a:lnTo>
                  <a:lnTo>
                    <a:pt x="15283" y="15284"/>
                  </a:lnTo>
                  <a:lnTo>
                    <a:pt x="14165" y="15284"/>
                  </a:lnTo>
                  <a:lnTo>
                    <a:pt x="14165" y="8822"/>
                  </a:lnTo>
                  <a:cubicBezTo>
                    <a:pt x="14165" y="8652"/>
                    <a:pt x="14027" y="8513"/>
                    <a:pt x="13855" y="8513"/>
                  </a:cubicBezTo>
                  <a:lnTo>
                    <a:pt x="8822" y="8513"/>
                  </a:lnTo>
                  <a:cubicBezTo>
                    <a:pt x="8651" y="8513"/>
                    <a:pt x="8511" y="8651"/>
                    <a:pt x="8511" y="8822"/>
                  </a:cubicBezTo>
                  <a:lnTo>
                    <a:pt x="8511" y="15284"/>
                  </a:lnTo>
                  <a:lnTo>
                    <a:pt x="622" y="15284"/>
                  </a:lnTo>
                  <a:lnTo>
                    <a:pt x="622" y="14165"/>
                  </a:lnTo>
                  <a:lnTo>
                    <a:pt x="7084" y="14165"/>
                  </a:lnTo>
                  <a:cubicBezTo>
                    <a:pt x="7254" y="14165"/>
                    <a:pt x="7393" y="14028"/>
                    <a:pt x="7393" y="13855"/>
                  </a:cubicBezTo>
                  <a:lnTo>
                    <a:pt x="7393" y="8822"/>
                  </a:lnTo>
                  <a:cubicBezTo>
                    <a:pt x="7393" y="8652"/>
                    <a:pt x="7255" y="8513"/>
                    <a:pt x="7084" y="8513"/>
                  </a:cubicBezTo>
                  <a:lnTo>
                    <a:pt x="5095" y="8513"/>
                  </a:lnTo>
                  <a:cubicBezTo>
                    <a:pt x="4924" y="8513"/>
                    <a:pt x="4784" y="8651"/>
                    <a:pt x="4784" y="8822"/>
                  </a:cubicBezTo>
                  <a:cubicBezTo>
                    <a:pt x="4784" y="8992"/>
                    <a:pt x="4922" y="9132"/>
                    <a:pt x="5095" y="9132"/>
                  </a:cubicBezTo>
                  <a:lnTo>
                    <a:pt x="6773" y="9132"/>
                  </a:lnTo>
                  <a:lnTo>
                    <a:pt x="6773" y="13544"/>
                  </a:lnTo>
                  <a:lnTo>
                    <a:pt x="312" y="13544"/>
                  </a:lnTo>
                  <a:cubicBezTo>
                    <a:pt x="140" y="13544"/>
                    <a:pt x="1" y="13680"/>
                    <a:pt x="1" y="13854"/>
                  </a:cubicBezTo>
                  <a:lnTo>
                    <a:pt x="1" y="15594"/>
                  </a:lnTo>
                  <a:cubicBezTo>
                    <a:pt x="1" y="15765"/>
                    <a:pt x="139" y="15905"/>
                    <a:pt x="312" y="15905"/>
                  </a:cubicBezTo>
                  <a:lnTo>
                    <a:pt x="8824" y="15905"/>
                  </a:lnTo>
                  <a:cubicBezTo>
                    <a:pt x="8994" y="15905"/>
                    <a:pt x="9133" y="15767"/>
                    <a:pt x="9133" y="15594"/>
                  </a:cubicBezTo>
                  <a:lnTo>
                    <a:pt x="9133" y="9133"/>
                  </a:lnTo>
                  <a:lnTo>
                    <a:pt x="13544" y="9133"/>
                  </a:lnTo>
                  <a:lnTo>
                    <a:pt x="13544" y="15594"/>
                  </a:lnTo>
                  <a:cubicBezTo>
                    <a:pt x="13544" y="15765"/>
                    <a:pt x="13682" y="15905"/>
                    <a:pt x="13855" y="15905"/>
                  </a:cubicBezTo>
                  <a:lnTo>
                    <a:pt x="15595" y="15905"/>
                  </a:lnTo>
                  <a:cubicBezTo>
                    <a:pt x="15767" y="15905"/>
                    <a:pt x="15907" y="15767"/>
                    <a:pt x="15905" y="15594"/>
                  </a:cubicBezTo>
                  <a:lnTo>
                    <a:pt x="15905" y="7082"/>
                  </a:lnTo>
                  <a:cubicBezTo>
                    <a:pt x="15905" y="6912"/>
                    <a:pt x="15767" y="6772"/>
                    <a:pt x="15595" y="6772"/>
                  </a:cubicBezTo>
                  <a:lnTo>
                    <a:pt x="9133" y="6772"/>
                  </a:lnTo>
                  <a:lnTo>
                    <a:pt x="9133" y="2362"/>
                  </a:lnTo>
                  <a:lnTo>
                    <a:pt x="15595" y="2362"/>
                  </a:lnTo>
                  <a:cubicBezTo>
                    <a:pt x="15766" y="2362"/>
                    <a:pt x="15905" y="2224"/>
                    <a:pt x="15905" y="2051"/>
                  </a:cubicBezTo>
                  <a:lnTo>
                    <a:pt x="15905" y="310"/>
                  </a:lnTo>
                  <a:cubicBezTo>
                    <a:pt x="15905" y="140"/>
                    <a:pt x="15767" y="1"/>
                    <a:pt x="15595" y="1"/>
                  </a:cubicBezTo>
                  <a:lnTo>
                    <a:pt x="7084" y="1"/>
                  </a:lnTo>
                  <a:cubicBezTo>
                    <a:pt x="6912" y="1"/>
                    <a:pt x="6773" y="139"/>
                    <a:pt x="6773" y="310"/>
                  </a:cubicBezTo>
                  <a:lnTo>
                    <a:pt x="6773" y="6772"/>
                  </a:lnTo>
                  <a:lnTo>
                    <a:pt x="2362" y="6772"/>
                  </a:lnTo>
                  <a:lnTo>
                    <a:pt x="2362" y="310"/>
                  </a:lnTo>
                  <a:cubicBezTo>
                    <a:pt x="2362" y="140"/>
                    <a:pt x="2224" y="1"/>
                    <a:pt x="20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8"/>
            <p:cNvSpPr/>
            <p:nvPr/>
          </p:nvSpPr>
          <p:spPr>
            <a:xfrm>
              <a:off x="5986358" y="1847928"/>
              <a:ext cx="80244" cy="80183"/>
            </a:xfrm>
            <a:custGeom>
              <a:avLst/>
              <a:gdLst/>
              <a:ahLst/>
              <a:cxnLst/>
              <a:rect l="l" t="t" r="r" b="b"/>
              <a:pathLst>
                <a:path w="2610" h="2608" extrusionOk="0">
                  <a:moveTo>
                    <a:pt x="1305" y="619"/>
                  </a:moveTo>
                  <a:cubicBezTo>
                    <a:pt x="1681" y="619"/>
                    <a:pt x="1989" y="926"/>
                    <a:pt x="1989" y="1303"/>
                  </a:cubicBezTo>
                  <a:cubicBezTo>
                    <a:pt x="1989" y="1682"/>
                    <a:pt x="1684" y="1988"/>
                    <a:pt x="1305" y="1988"/>
                  </a:cubicBezTo>
                  <a:cubicBezTo>
                    <a:pt x="928" y="1988"/>
                    <a:pt x="621" y="1682"/>
                    <a:pt x="621" y="1303"/>
                  </a:cubicBezTo>
                  <a:cubicBezTo>
                    <a:pt x="621" y="926"/>
                    <a:pt x="929" y="619"/>
                    <a:pt x="1305" y="619"/>
                  </a:cubicBezTo>
                  <a:close/>
                  <a:moveTo>
                    <a:pt x="1305" y="0"/>
                  </a:moveTo>
                  <a:cubicBezTo>
                    <a:pt x="586" y="0"/>
                    <a:pt x="1" y="584"/>
                    <a:pt x="1" y="1303"/>
                  </a:cubicBezTo>
                  <a:cubicBezTo>
                    <a:pt x="1" y="2022"/>
                    <a:pt x="586" y="2607"/>
                    <a:pt x="1305" y="2607"/>
                  </a:cubicBezTo>
                  <a:cubicBezTo>
                    <a:pt x="2024" y="2607"/>
                    <a:pt x="2609" y="2022"/>
                    <a:pt x="2609" y="1303"/>
                  </a:cubicBezTo>
                  <a:cubicBezTo>
                    <a:pt x="2609" y="584"/>
                    <a:pt x="2024" y="0"/>
                    <a:pt x="1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8"/>
            <p:cNvSpPr/>
            <p:nvPr/>
          </p:nvSpPr>
          <p:spPr>
            <a:xfrm>
              <a:off x="5776278" y="1847928"/>
              <a:ext cx="80183" cy="80183"/>
            </a:xfrm>
            <a:custGeom>
              <a:avLst/>
              <a:gdLst/>
              <a:ahLst/>
              <a:cxnLst/>
              <a:rect l="l" t="t" r="r" b="b"/>
              <a:pathLst>
                <a:path w="2608" h="2608" extrusionOk="0">
                  <a:moveTo>
                    <a:pt x="1305" y="619"/>
                  </a:moveTo>
                  <a:cubicBezTo>
                    <a:pt x="1680" y="619"/>
                    <a:pt x="1989" y="926"/>
                    <a:pt x="1989" y="1303"/>
                  </a:cubicBezTo>
                  <a:cubicBezTo>
                    <a:pt x="1989" y="1682"/>
                    <a:pt x="1682" y="1988"/>
                    <a:pt x="1305" y="1988"/>
                  </a:cubicBezTo>
                  <a:cubicBezTo>
                    <a:pt x="926" y="1988"/>
                    <a:pt x="620" y="1682"/>
                    <a:pt x="620" y="1303"/>
                  </a:cubicBezTo>
                  <a:cubicBezTo>
                    <a:pt x="620" y="926"/>
                    <a:pt x="928" y="619"/>
                    <a:pt x="1305" y="619"/>
                  </a:cubicBezTo>
                  <a:close/>
                  <a:moveTo>
                    <a:pt x="1305" y="0"/>
                  </a:moveTo>
                  <a:cubicBezTo>
                    <a:pt x="586" y="0"/>
                    <a:pt x="0" y="584"/>
                    <a:pt x="0" y="1303"/>
                  </a:cubicBezTo>
                  <a:cubicBezTo>
                    <a:pt x="0" y="2022"/>
                    <a:pt x="586" y="2607"/>
                    <a:pt x="1305" y="2607"/>
                  </a:cubicBezTo>
                  <a:cubicBezTo>
                    <a:pt x="2024" y="2607"/>
                    <a:pt x="2608" y="2022"/>
                    <a:pt x="2608" y="1303"/>
                  </a:cubicBezTo>
                  <a:cubicBezTo>
                    <a:pt x="2608" y="584"/>
                    <a:pt x="2024" y="0"/>
                    <a:pt x="13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8"/>
            <p:cNvSpPr/>
            <p:nvPr/>
          </p:nvSpPr>
          <p:spPr>
            <a:xfrm>
              <a:off x="5986358" y="2056103"/>
              <a:ext cx="80244" cy="80214"/>
            </a:xfrm>
            <a:custGeom>
              <a:avLst/>
              <a:gdLst/>
              <a:ahLst/>
              <a:cxnLst/>
              <a:rect l="l" t="t" r="r" b="b"/>
              <a:pathLst>
                <a:path w="2610" h="2609" extrusionOk="0">
                  <a:moveTo>
                    <a:pt x="1305" y="620"/>
                  </a:moveTo>
                  <a:cubicBezTo>
                    <a:pt x="1681" y="620"/>
                    <a:pt x="1989" y="927"/>
                    <a:pt x="1989" y="1304"/>
                  </a:cubicBezTo>
                  <a:cubicBezTo>
                    <a:pt x="1989" y="1682"/>
                    <a:pt x="1684" y="1987"/>
                    <a:pt x="1305" y="1987"/>
                  </a:cubicBezTo>
                  <a:cubicBezTo>
                    <a:pt x="928" y="1987"/>
                    <a:pt x="621" y="1682"/>
                    <a:pt x="621" y="1304"/>
                  </a:cubicBezTo>
                  <a:cubicBezTo>
                    <a:pt x="621" y="927"/>
                    <a:pt x="929" y="620"/>
                    <a:pt x="1305" y="620"/>
                  </a:cubicBezTo>
                  <a:close/>
                  <a:moveTo>
                    <a:pt x="1305" y="1"/>
                  </a:moveTo>
                  <a:cubicBezTo>
                    <a:pt x="586" y="1"/>
                    <a:pt x="1" y="585"/>
                    <a:pt x="1" y="1304"/>
                  </a:cubicBezTo>
                  <a:cubicBezTo>
                    <a:pt x="1" y="2023"/>
                    <a:pt x="586" y="2608"/>
                    <a:pt x="1305" y="2608"/>
                  </a:cubicBezTo>
                  <a:cubicBezTo>
                    <a:pt x="2024" y="2608"/>
                    <a:pt x="2609" y="2023"/>
                    <a:pt x="2609" y="1304"/>
                  </a:cubicBezTo>
                  <a:cubicBezTo>
                    <a:pt x="2609" y="585"/>
                    <a:pt x="2024" y="1"/>
                    <a:pt x="1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8"/>
            <p:cNvSpPr/>
            <p:nvPr/>
          </p:nvSpPr>
          <p:spPr>
            <a:xfrm>
              <a:off x="5776278" y="2056103"/>
              <a:ext cx="80183" cy="80214"/>
            </a:xfrm>
            <a:custGeom>
              <a:avLst/>
              <a:gdLst/>
              <a:ahLst/>
              <a:cxnLst/>
              <a:rect l="l" t="t" r="r" b="b"/>
              <a:pathLst>
                <a:path w="2608" h="2609" extrusionOk="0">
                  <a:moveTo>
                    <a:pt x="1305" y="620"/>
                  </a:moveTo>
                  <a:cubicBezTo>
                    <a:pt x="1680" y="620"/>
                    <a:pt x="1989" y="927"/>
                    <a:pt x="1989" y="1304"/>
                  </a:cubicBezTo>
                  <a:cubicBezTo>
                    <a:pt x="1989" y="1682"/>
                    <a:pt x="1682" y="1987"/>
                    <a:pt x="1305" y="1987"/>
                  </a:cubicBezTo>
                  <a:cubicBezTo>
                    <a:pt x="926" y="1987"/>
                    <a:pt x="620" y="1682"/>
                    <a:pt x="620" y="1304"/>
                  </a:cubicBezTo>
                  <a:cubicBezTo>
                    <a:pt x="620" y="927"/>
                    <a:pt x="928" y="620"/>
                    <a:pt x="1305" y="620"/>
                  </a:cubicBezTo>
                  <a:close/>
                  <a:moveTo>
                    <a:pt x="1305" y="1"/>
                  </a:moveTo>
                  <a:cubicBezTo>
                    <a:pt x="586" y="1"/>
                    <a:pt x="0" y="585"/>
                    <a:pt x="0" y="1304"/>
                  </a:cubicBezTo>
                  <a:cubicBezTo>
                    <a:pt x="0" y="2023"/>
                    <a:pt x="586" y="2608"/>
                    <a:pt x="1305" y="2608"/>
                  </a:cubicBezTo>
                  <a:cubicBezTo>
                    <a:pt x="2024" y="2608"/>
                    <a:pt x="2608" y="2023"/>
                    <a:pt x="2608" y="1304"/>
                  </a:cubicBezTo>
                  <a:cubicBezTo>
                    <a:pt x="2608" y="585"/>
                    <a:pt x="2024" y="1"/>
                    <a:pt x="1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8"/>
            <p:cNvSpPr/>
            <p:nvPr/>
          </p:nvSpPr>
          <p:spPr>
            <a:xfrm>
              <a:off x="5780951" y="2009186"/>
              <a:ext cx="19216" cy="19216"/>
            </a:xfrm>
            <a:custGeom>
              <a:avLst/>
              <a:gdLst/>
              <a:ahLst/>
              <a:cxnLst/>
              <a:rect l="l" t="t" r="r" b="b"/>
              <a:pathLst>
                <a:path w="625" h="625" extrusionOk="0">
                  <a:moveTo>
                    <a:pt x="312" y="1"/>
                  </a:moveTo>
                  <a:cubicBezTo>
                    <a:pt x="230" y="1"/>
                    <a:pt x="151" y="33"/>
                    <a:pt x="92" y="92"/>
                  </a:cubicBezTo>
                  <a:cubicBezTo>
                    <a:pt x="33" y="150"/>
                    <a:pt x="1" y="230"/>
                    <a:pt x="1" y="312"/>
                  </a:cubicBezTo>
                  <a:cubicBezTo>
                    <a:pt x="1" y="394"/>
                    <a:pt x="33" y="473"/>
                    <a:pt x="92" y="532"/>
                  </a:cubicBezTo>
                  <a:cubicBezTo>
                    <a:pt x="151" y="591"/>
                    <a:pt x="230" y="624"/>
                    <a:pt x="312" y="624"/>
                  </a:cubicBezTo>
                  <a:cubicBezTo>
                    <a:pt x="394" y="624"/>
                    <a:pt x="473" y="591"/>
                    <a:pt x="532" y="532"/>
                  </a:cubicBezTo>
                  <a:cubicBezTo>
                    <a:pt x="591" y="473"/>
                    <a:pt x="625" y="394"/>
                    <a:pt x="625" y="312"/>
                  </a:cubicBezTo>
                  <a:cubicBezTo>
                    <a:pt x="625" y="230"/>
                    <a:pt x="591" y="150"/>
                    <a:pt x="532" y="92"/>
                  </a:cubicBezTo>
                  <a:cubicBezTo>
                    <a:pt x="473" y="33"/>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 name="Google Shape;4507;p48"/>
          <p:cNvGrpSpPr/>
          <p:nvPr/>
        </p:nvGrpSpPr>
        <p:grpSpPr>
          <a:xfrm>
            <a:off x="6345675" y="1747454"/>
            <a:ext cx="324636" cy="489184"/>
            <a:chOff x="6345675" y="1747454"/>
            <a:chExt cx="324636" cy="489184"/>
          </a:xfrm>
        </p:grpSpPr>
        <p:sp>
          <p:nvSpPr>
            <p:cNvPr id="4508" name="Google Shape;4508;p48"/>
            <p:cNvSpPr/>
            <p:nvPr/>
          </p:nvSpPr>
          <p:spPr>
            <a:xfrm>
              <a:off x="6345675" y="1747454"/>
              <a:ext cx="324636" cy="489184"/>
            </a:xfrm>
            <a:custGeom>
              <a:avLst/>
              <a:gdLst/>
              <a:ahLst/>
              <a:cxnLst/>
              <a:rect l="l" t="t" r="r" b="b"/>
              <a:pathLst>
                <a:path w="10559" h="15911" extrusionOk="0">
                  <a:moveTo>
                    <a:pt x="9814" y="624"/>
                  </a:moveTo>
                  <a:cubicBezTo>
                    <a:pt x="9647" y="1236"/>
                    <a:pt x="9544" y="1859"/>
                    <a:pt x="9502" y="2487"/>
                  </a:cubicBezTo>
                  <a:lnTo>
                    <a:pt x="1053" y="2487"/>
                  </a:lnTo>
                  <a:cubicBezTo>
                    <a:pt x="1010" y="1857"/>
                    <a:pt x="908" y="1233"/>
                    <a:pt x="740" y="624"/>
                  </a:cubicBezTo>
                  <a:close/>
                  <a:moveTo>
                    <a:pt x="9483" y="3110"/>
                  </a:moveTo>
                  <a:lnTo>
                    <a:pt x="9483" y="3111"/>
                  </a:lnTo>
                  <a:lnTo>
                    <a:pt x="9483" y="3786"/>
                  </a:lnTo>
                  <a:cubicBezTo>
                    <a:pt x="9483" y="6104"/>
                    <a:pt x="7597" y="7990"/>
                    <a:pt x="5277" y="7990"/>
                  </a:cubicBezTo>
                  <a:cubicBezTo>
                    <a:pt x="2962" y="7990"/>
                    <a:pt x="1075" y="6104"/>
                    <a:pt x="1075" y="3786"/>
                  </a:cubicBezTo>
                  <a:lnTo>
                    <a:pt x="1075" y="3111"/>
                  </a:lnTo>
                  <a:lnTo>
                    <a:pt x="1075" y="3110"/>
                  </a:lnTo>
                  <a:close/>
                  <a:moveTo>
                    <a:pt x="4161" y="8481"/>
                  </a:moveTo>
                  <a:cubicBezTo>
                    <a:pt x="4520" y="8566"/>
                    <a:pt x="4894" y="8612"/>
                    <a:pt x="5279" y="8612"/>
                  </a:cubicBezTo>
                  <a:cubicBezTo>
                    <a:pt x="5663" y="8612"/>
                    <a:pt x="6036" y="8566"/>
                    <a:pt x="6395" y="8481"/>
                  </a:cubicBezTo>
                  <a:lnTo>
                    <a:pt x="6395" y="8481"/>
                  </a:lnTo>
                  <a:cubicBezTo>
                    <a:pt x="6232" y="8816"/>
                    <a:pt x="6141" y="9186"/>
                    <a:pt x="6141" y="9572"/>
                  </a:cubicBezTo>
                  <a:lnTo>
                    <a:pt x="6141" y="9812"/>
                  </a:lnTo>
                  <a:lnTo>
                    <a:pt x="4414" y="9812"/>
                  </a:lnTo>
                  <a:lnTo>
                    <a:pt x="4414" y="9572"/>
                  </a:lnTo>
                  <a:cubicBezTo>
                    <a:pt x="4414" y="9186"/>
                    <a:pt x="4325" y="8816"/>
                    <a:pt x="4161" y="8481"/>
                  </a:cubicBezTo>
                  <a:close/>
                  <a:moveTo>
                    <a:pt x="6141" y="10431"/>
                  </a:moveTo>
                  <a:cubicBezTo>
                    <a:pt x="6144" y="11250"/>
                    <a:pt x="6492" y="12016"/>
                    <a:pt x="7081" y="12553"/>
                  </a:cubicBezTo>
                  <a:lnTo>
                    <a:pt x="3475" y="12553"/>
                  </a:lnTo>
                  <a:cubicBezTo>
                    <a:pt x="4065" y="12016"/>
                    <a:pt x="4413" y="11250"/>
                    <a:pt x="4414" y="10431"/>
                  </a:cubicBezTo>
                  <a:close/>
                  <a:moveTo>
                    <a:pt x="8429" y="13175"/>
                  </a:moveTo>
                  <a:lnTo>
                    <a:pt x="9270" y="14045"/>
                  </a:lnTo>
                  <a:lnTo>
                    <a:pt x="6676" y="14045"/>
                  </a:lnTo>
                  <a:cubicBezTo>
                    <a:pt x="6504" y="14045"/>
                    <a:pt x="6366" y="14185"/>
                    <a:pt x="6366" y="14355"/>
                  </a:cubicBezTo>
                  <a:cubicBezTo>
                    <a:pt x="6366" y="14527"/>
                    <a:pt x="6505" y="14665"/>
                    <a:pt x="6676" y="14665"/>
                  </a:cubicBezTo>
                  <a:lnTo>
                    <a:pt x="9689" y="14665"/>
                  </a:lnTo>
                  <a:lnTo>
                    <a:pt x="9689" y="15287"/>
                  </a:lnTo>
                  <a:lnTo>
                    <a:pt x="866" y="15287"/>
                  </a:lnTo>
                  <a:lnTo>
                    <a:pt x="866" y="14665"/>
                  </a:lnTo>
                  <a:lnTo>
                    <a:pt x="3879" y="14665"/>
                  </a:lnTo>
                  <a:cubicBezTo>
                    <a:pt x="4051" y="14665"/>
                    <a:pt x="4188" y="14525"/>
                    <a:pt x="4188" y="14355"/>
                  </a:cubicBezTo>
                  <a:cubicBezTo>
                    <a:pt x="4188" y="14182"/>
                    <a:pt x="4049" y="14045"/>
                    <a:pt x="3879" y="14045"/>
                  </a:cubicBezTo>
                  <a:lnTo>
                    <a:pt x="1288" y="14045"/>
                  </a:lnTo>
                  <a:lnTo>
                    <a:pt x="2127" y="13175"/>
                  </a:lnTo>
                  <a:close/>
                  <a:moveTo>
                    <a:pt x="328" y="0"/>
                  </a:moveTo>
                  <a:cubicBezTo>
                    <a:pt x="228" y="0"/>
                    <a:pt x="136" y="49"/>
                    <a:pt x="76" y="130"/>
                  </a:cubicBezTo>
                  <a:cubicBezTo>
                    <a:pt x="17" y="210"/>
                    <a:pt x="1" y="313"/>
                    <a:pt x="32" y="408"/>
                  </a:cubicBezTo>
                  <a:cubicBezTo>
                    <a:pt x="313" y="1283"/>
                    <a:pt x="456" y="2193"/>
                    <a:pt x="456" y="3111"/>
                  </a:cubicBezTo>
                  <a:lnTo>
                    <a:pt x="456" y="3786"/>
                  </a:lnTo>
                  <a:cubicBezTo>
                    <a:pt x="456" y="5541"/>
                    <a:pt x="1399" y="7080"/>
                    <a:pt x="2803" y="7927"/>
                  </a:cubicBezTo>
                  <a:cubicBezTo>
                    <a:pt x="2815" y="7934"/>
                    <a:pt x="2825" y="7943"/>
                    <a:pt x="2839" y="7949"/>
                  </a:cubicBezTo>
                  <a:cubicBezTo>
                    <a:pt x="3430" y="8275"/>
                    <a:pt x="3797" y="8897"/>
                    <a:pt x="3797" y="9570"/>
                  </a:cubicBezTo>
                  <a:lnTo>
                    <a:pt x="3797" y="9809"/>
                  </a:lnTo>
                  <a:lnTo>
                    <a:pt x="3559" y="9809"/>
                  </a:lnTo>
                  <a:cubicBezTo>
                    <a:pt x="3389" y="9809"/>
                    <a:pt x="3249" y="9949"/>
                    <a:pt x="3249" y="10120"/>
                  </a:cubicBezTo>
                  <a:cubicBezTo>
                    <a:pt x="3249" y="10291"/>
                    <a:pt x="3389" y="10430"/>
                    <a:pt x="3559" y="10430"/>
                  </a:cubicBezTo>
                  <a:lnTo>
                    <a:pt x="3797" y="10430"/>
                  </a:lnTo>
                  <a:cubicBezTo>
                    <a:pt x="3794" y="11250"/>
                    <a:pt x="3349" y="12006"/>
                    <a:pt x="2630" y="12402"/>
                  </a:cubicBezTo>
                  <a:lnTo>
                    <a:pt x="2354" y="12553"/>
                  </a:lnTo>
                  <a:lnTo>
                    <a:pt x="1999" y="12553"/>
                  </a:lnTo>
                  <a:cubicBezTo>
                    <a:pt x="1914" y="12553"/>
                    <a:pt x="1833" y="12588"/>
                    <a:pt x="1775" y="12649"/>
                  </a:cubicBezTo>
                  <a:lnTo>
                    <a:pt x="335" y="14141"/>
                  </a:lnTo>
                  <a:cubicBezTo>
                    <a:pt x="282" y="14197"/>
                    <a:pt x="247" y="14273"/>
                    <a:pt x="247" y="14356"/>
                  </a:cubicBezTo>
                  <a:lnTo>
                    <a:pt x="247" y="15601"/>
                  </a:lnTo>
                  <a:cubicBezTo>
                    <a:pt x="247" y="15772"/>
                    <a:pt x="387" y="15910"/>
                    <a:pt x="557" y="15910"/>
                  </a:cubicBezTo>
                  <a:lnTo>
                    <a:pt x="10000" y="15910"/>
                  </a:lnTo>
                  <a:cubicBezTo>
                    <a:pt x="10171" y="15910"/>
                    <a:pt x="10310" y="15771"/>
                    <a:pt x="10310" y="15601"/>
                  </a:cubicBezTo>
                  <a:lnTo>
                    <a:pt x="10310" y="14356"/>
                  </a:lnTo>
                  <a:cubicBezTo>
                    <a:pt x="10310" y="14273"/>
                    <a:pt x="10278" y="14197"/>
                    <a:pt x="10224" y="14141"/>
                  </a:cubicBezTo>
                  <a:lnTo>
                    <a:pt x="8783" y="12649"/>
                  </a:lnTo>
                  <a:cubicBezTo>
                    <a:pt x="8724" y="12588"/>
                    <a:pt x="8643" y="12553"/>
                    <a:pt x="8560" y="12553"/>
                  </a:cubicBezTo>
                  <a:lnTo>
                    <a:pt x="8203" y="12553"/>
                  </a:lnTo>
                  <a:lnTo>
                    <a:pt x="7929" y="12402"/>
                  </a:lnTo>
                  <a:cubicBezTo>
                    <a:pt x="7210" y="12006"/>
                    <a:pt x="6764" y="11250"/>
                    <a:pt x="6762" y="10430"/>
                  </a:cubicBezTo>
                  <a:lnTo>
                    <a:pt x="6998" y="10430"/>
                  </a:lnTo>
                  <a:cubicBezTo>
                    <a:pt x="7170" y="10430"/>
                    <a:pt x="7308" y="10291"/>
                    <a:pt x="7308" y="10120"/>
                  </a:cubicBezTo>
                  <a:cubicBezTo>
                    <a:pt x="7308" y="9949"/>
                    <a:pt x="7169" y="9809"/>
                    <a:pt x="6998" y="9809"/>
                  </a:cubicBezTo>
                  <a:lnTo>
                    <a:pt x="6762" y="9809"/>
                  </a:lnTo>
                  <a:lnTo>
                    <a:pt x="6762" y="9570"/>
                  </a:lnTo>
                  <a:cubicBezTo>
                    <a:pt x="6764" y="8895"/>
                    <a:pt x="7130" y="8273"/>
                    <a:pt x="7722" y="7949"/>
                  </a:cubicBezTo>
                  <a:cubicBezTo>
                    <a:pt x="7733" y="7941"/>
                    <a:pt x="7745" y="7934"/>
                    <a:pt x="7755" y="7927"/>
                  </a:cubicBezTo>
                  <a:cubicBezTo>
                    <a:pt x="9161" y="7083"/>
                    <a:pt x="10103" y="5541"/>
                    <a:pt x="10103" y="3786"/>
                  </a:cubicBezTo>
                  <a:lnTo>
                    <a:pt x="10103" y="3111"/>
                  </a:lnTo>
                  <a:cubicBezTo>
                    <a:pt x="10103" y="2193"/>
                    <a:pt x="10247" y="1283"/>
                    <a:pt x="10527" y="408"/>
                  </a:cubicBezTo>
                  <a:cubicBezTo>
                    <a:pt x="10558" y="314"/>
                    <a:pt x="10540" y="210"/>
                    <a:pt x="10483" y="130"/>
                  </a:cubicBezTo>
                  <a:cubicBezTo>
                    <a:pt x="10425" y="49"/>
                    <a:pt x="10331" y="0"/>
                    <a:pt x="102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8"/>
            <p:cNvSpPr/>
            <p:nvPr/>
          </p:nvSpPr>
          <p:spPr>
            <a:xfrm>
              <a:off x="6401170" y="1785700"/>
              <a:ext cx="19154" cy="19216"/>
            </a:xfrm>
            <a:custGeom>
              <a:avLst/>
              <a:gdLst/>
              <a:ahLst/>
              <a:cxnLst/>
              <a:rect l="l" t="t" r="r" b="b"/>
              <a:pathLst>
                <a:path w="623" h="625" extrusionOk="0">
                  <a:moveTo>
                    <a:pt x="312" y="1"/>
                  </a:moveTo>
                  <a:cubicBezTo>
                    <a:pt x="228" y="1"/>
                    <a:pt x="150" y="33"/>
                    <a:pt x="92" y="92"/>
                  </a:cubicBezTo>
                  <a:cubicBezTo>
                    <a:pt x="34" y="149"/>
                    <a:pt x="1" y="230"/>
                    <a:pt x="1" y="312"/>
                  </a:cubicBezTo>
                  <a:cubicBezTo>
                    <a:pt x="1" y="395"/>
                    <a:pt x="33" y="476"/>
                    <a:pt x="92" y="532"/>
                  </a:cubicBezTo>
                  <a:cubicBezTo>
                    <a:pt x="150" y="589"/>
                    <a:pt x="228" y="624"/>
                    <a:pt x="312" y="624"/>
                  </a:cubicBezTo>
                  <a:cubicBezTo>
                    <a:pt x="394" y="624"/>
                    <a:pt x="473" y="591"/>
                    <a:pt x="532" y="532"/>
                  </a:cubicBezTo>
                  <a:cubicBezTo>
                    <a:pt x="587" y="476"/>
                    <a:pt x="623" y="395"/>
                    <a:pt x="623" y="312"/>
                  </a:cubicBezTo>
                  <a:cubicBezTo>
                    <a:pt x="623" y="230"/>
                    <a:pt x="590" y="150"/>
                    <a:pt x="532" y="92"/>
                  </a:cubicBezTo>
                  <a:cubicBezTo>
                    <a:pt x="474" y="36"/>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8"/>
            <p:cNvSpPr/>
            <p:nvPr/>
          </p:nvSpPr>
          <p:spPr>
            <a:xfrm>
              <a:off x="6449747" y="1785700"/>
              <a:ext cx="19216" cy="19216"/>
            </a:xfrm>
            <a:custGeom>
              <a:avLst/>
              <a:gdLst/>
              <a:ahLst/>
              <a:cxnLst/>
              <a:rect l="l" t="t" r="r" b="b"/>
              <a:pathLst>
                <a:path w="625" h="625" extrusionOk="0">
                  <a:moveTo>
                    <a:pt x="312" y="1"/>
                  </a:moveTo>
                  <a:cubicBezTo>
                    <a:pt x="230" y="1"/>
                    <a:pt x="150" y="33"/>
                    <a:pt x="92" y="92"/>
                  </a:cubicBezTo>
                  <a:cubicBezTo>
                    <a:pt x="35" y="149"/>
                    <a:pt x="1" y="230"/>
                    <a:pt x="1" y="312"/>
                  </a:cubicBezTo>
                  <a:cubicBezTo>
                    <a:pt x="1" y="395"/>
                    <a:pt x="33" y="473"/>
                    <a:pt x="92" y="532"/>
                  </a:cubicBezTo>
                  <a:cubicBezTo>
                    <a:pt x="150" y="591"/>
                    <a:pt x="230" y="624"/>
                    <a:pt x="312" y="624"/>
                  </a:cubicBezTo>
                  <a:cubicBezTo>
                    <a:pt x="394" y="624"/>
                    <a:pt x="473" y="591"/>
                    <a:pt x="532" y="532"/>
                  </a:cubicBezTo>
                  <a:cubicBezTo>
                    <a:pt x="589" y="476"/>
                    <a:pt x="624" y="395"/>
                    <a:pt x="624" y="312"/>
                  </a:cubicBezTo>
                  <a:cubicBezTo>
                    <a:pt x="624" y="230"/>
                    <a:pt x="591" y="150"/>
                    <a:pt x="532" y="92"/>
                  </a:cubicBezTo>
                  <a:cubicBezTo>
                    <a:pt x="475" y="36"/>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8"/>
            <p:cNvSpPr/>
            <p:nvPr/>
          </p:nvSpPr>
          <p:spPr>
            <a:xfrm>
              <a:off x="6498355" y="1785700"/>
              <a:ext cx="19185" cy="19216"/>
            </a:xfrm>
            <a:custGeom>
              <a:avLst/>
              <a:gdLst/>
              <a:ahLst/>
              <a:cxnLst/>
              <a:rect l="l" t="t" r="r" b="b"/>
              <a:pathLst>
                <a:path w="624" h="625" extrusionOk="0">
                  <a:moveTo>
                    <a:pt x="313" y="1"/>
                  </a:moveTo>
                  <a:cubicBezTo>
                    <a:pt x="229" y="1"/>
                    <a:pt x="151" y="33"/>
                    <a:pt x="93" y="92"/>
                  </a:cubicBezTo>
                  <a:cubicBezTo>
                    <a:pt x="35" y="149"/>
                    <a:pt x="0" y="230"/>
                    <a:pt x="0" y="312"/>
                  </a:cubicBezTo>
                  <a:cubicBezTo>
                    <a:pt x="0" y="395"/>
                    <a:pt x="34" y="473"/>
                    <a:pt x="93" y="532"/>
                  </a:cubicBezTo>
                  <a:cubicBezTo>
                    <a:pt x="151" y="591"/>
                    <a:pt x="232" y="624"/>
                    <a:pt x="313" y="624"/>
                  </a:cubicBezTo>
                  <a:cubicBezTo>
                    <a:pt x="395" y="624"/>
                    <a:pt x="474" y="591"/>
                    <a:pt x="533" y="532"/>
                  </a:cubicBezTo>
                  <a:cubicBezTo>
                    <a:pt x="591" y="476"/>
                    <a:pt x="624" y="395"/>
                    <a:pt x="624" y="312"/>
                  </a:cubicBezTo>
                  <a:cubicBezTo>
                    <a:pt x="624" y="230"/>
                    <a:pt x="591" y="150"/>
                    <a:pt x="533" y="92"/>
                  </a:cubicBezTo>
                  <a:cubicBezTo>
                    <a:pt x="476" y="36"/>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8"/>
            <p:cNvSpPr/>
            <p:nvPr/>
          </p:nvSpPr>
          <p:spPr>
            <a:xfrm>
              <a:off x="6547024" y="1785700"/>
              <a:ext cx="19185" cy="19216"/>
            </a:xfrm>
            <a:custGeom>
              <a:avLst/>
              <a:gdLst/>
              <a:ahLst/>
              <a:cxnLst/>
              <a:rect l="l" t="t" r="r" b="b"/>
              <a:pathLst>
                <a:path w="624" h="625" extrusionOk="0">
                  <a:moveTo>
                    <a:pt x="311" y="1"/>
                  </a:moveTo>
                  <a:cubicBezTo>
                    <a:pt x="229" y="1"/>
                    <a:pt x="150" y="33"/>
                    <a:pt x="91" y="92"/>
                  </a:cubicBezTo>
                  <a:cubicBezTo>
                    <a:pt x="33" y="149"/>
                    <a:pt x="0" y="230"/>
                    <a:pt x="0" y="312"/>
                  </a:cubicBezTo>
                  <a:cubicBezTo>
                    <a:pt x="0" y="395"/>
                    <a:pt x="33" y="473"/>
                    <a:pt x="91" y="532"/>
                  </a:cubicBezTo>
                  <a:cubicBezTo>
                    <a:pt x="150" y="591"/>
                    <a:pt x="229" y="624"/>
                    <a:pt x="311" y="624"/>
                  </a:cubicBezTo>
                  <a:cubicBezTo>
                    <a:pt x="395" y="624"/>
                    <a:pt x="473" y="591"/>
                    <a:pt x="532" y="532"/>
                  </a:cubicBezTo>
                  <a:cubicBezTo>
                    <a:pt x="589" y="476"/>
                    <a:pt x="624" y="395"/>
                    <a:pt x="624" y="312"/>
                  </a:cubicBezTo>
                  <a:cubicBezTo>
                    <a:pt x="624" y="230"/>
                    <a:pt x="590" y="150"/>
                    <a:pt x="532" y="92"/>
                  </a:cubicBezTo>
                  <a:cubicBezTo>
                    <a:pt x="476" y="36"/>
                    <a:pt x="395"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8"/>
            <p:cNvSpPr/>
            <p:nvPr/>
          </p:nvSpPr>
          <p:spPr>
            <a:xfrm>
              <a:off x="6595601" y="1785700"/>
              <a:ext cx="19216" cy="19216"/>
            </a:xfrm>
            <a:custGeom>
              <a:avLst/>
              <a:gdLst/>
              <a:ahLst/>
              <a:cxnLst/>
              <a:rect l="l" t="t" r="r" b="b"/>
              <a:pathLst>
                <a:path w="625" h="625" extrusionOk="0">
                  <a:moveTo>
                    <a:pt x="313" y="1"/>
                  </a:moveTo>
                  <a:cubicBezTo>
                    <a:pt x="231" y="1"/>
                    <a:pt x="152" y="33"/>
                    <a:pt x="93" y="92"/>
                  </a:cubicBezTo>
                  <a:cubicBezTo>
                    <a:pt x="36" y="149"/>
                    <a:pt x="1" y="230"/>
                    <a:pt x="1" y="312"/>
                  </a:cubicBezTo>
                  <a:cubicBezTo>
                    <a:pt x="1" y="395"/>
                    <a:pt x="34" y="473"/>
                    <a:pt x="93" y="532"/>
                  </a:cubicBezTo>
                  <a:cubicBezTo>
                    <a:pt x="152" y="591"/>
                    <a:pt x="232" y="624"/>
                    <a:pt x="313" y="624"/>
                  </a:cubicBezTo>
                  <a:cubicBezTo>
                    <a:pt x="395" y="624"/>
                    <a:pt x="475" y="591"/>
                    <a:pt x="533" y="532"/>
                  </a:cubicBezTo>
                  <a:cubicBezTo>
                    <a:pt x="592" y="476"/>
                    <a:pt x="624" y="395"/>
                    <a:pt x="624" y="312"/>
                  </a:cubicBezTo>
                  <a:cubicBezTo>
                    <a:pt x="624" y="230"/>
                    <a:pt x="592" y="150"/>
                    <a:pt x="533" y="92"/>
                  </a:cubicBezTo>
                  <a:cubicBezTo>
                    <a:pt x="476" y="36"/>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8"/>
            <p:cNvSpPr/>
            <p:nvPr/>
          </p:nvSpPr>
          <p:spPr>
            <a:xfrm>
              <a:off x="6498385" y="2179267"/>
              <a:ext cx="19216" cy="19185"/>
            </a:xfrm>
            <a:custGeom>
              <a:avLst/>
              <a:gdLst/>
              <a:ahLst/>
              <a:cxnLst/>
              <a:rect l="l" t="t" r="r" b="b"/>
              <a:pathLst>
                <a:path w="625" h="624" extrusionOk="0">
                  <a:moveTo>
                    <a:pt x="313" y="0"/>
                  </a:moveTo>
                  <a:cubicBezTo>
                    <a:pt x="231" y="0"/>
                    <a:pt x="150" y="33"/>
                    <a:pt x="93" y="91"/>
                  </a:cubicBezTo>
                  <a:cubicBezTo>
                    <a:pt x="36" y="149"/>
                    <a:pt x="1" y="229"/>
                    <a:pt x="1" y="311"/>
                  </a:cubicBezTo>
                  <a:cubicBezTo>
                    <a:pt x="1" y="394"/>
                    <a:pt x="34" y="473"/>
                    <a:pt x="93" y="532"/>
                  </a:cubicBezTo>
                  <a:cubicBezTo>
                    <a:pt x="150" y="589"/>
                    <a:pt x="231" y="624"/>
                    <a:pt x="313" y="624"/>
                  </a:cubicBezTo>
                  <a:cubicBezTo>
                    <a:pt x="395" y="624"/>
                    <a:pt x="475" y="590"/>
                    <a:pt x="533" y="532"/>
                  </a:cubicBezTo>
                  <a:cubicBezTo>
                    <a:pt x="592" y="474"/>
                    <a:pt x="624" y="394"/>
                    <a:pt x="624" y="311"/>
                  </a:cubicBezTo>
                  <a:cubicBezTo>
                    <a:pt x="624" y="229"/>
                    <a:pt x="592" y="150"/>
                    <a:pt x="533" y="91"/>
                  </a:cubicBezTo>
                  <a:cubicBezTo>
                    <a:pt x="476" y="34"/>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48"/>
          <p:cNvGrpSpPr/>
          <p:nvPr/>
        </p:nvGrpSpPr>
        <p:grpSpPr>
          <a:xfrm>
            <a:off x="6849893" y="1747515"/>
            <a:ext cx="390031" cy="489061"/>
            <a:chOff x="6849893" y="1747515"/>
            <a:chExt cx="390031" cy="489061"/>
          </a:xfrm>
        </p:grpSpPr>
        <p:sp>
          <p:nvSpPr>
            <p:cNvPr id="4516" name="Google Shape;4516;p48"/>
            <p:cNvSpPr/>
            <p:nvPr/>
          </p:nvSpPr>
          <p:spPr>
            <a:xfrm>
              <a:off x="6849893" y="1747515"/>
              <a:ext cx="390031" cy="489061"/>
            </a:xfrm>
            <a:custGeom>
              <a:avLst/>
              <a:gdLst/>
              <a:ahLst/>
              <a:cxnLst/>
              <a:rect l="l" t="t" r="r" b="b"/>
              <a:pathLst>
                <a:path w="12686" h="15907" extrusionOk="0">
                  <a:moveTo>
                    <a:pt x="6410" y="1979"/>
                  </a:moveTo>
                  <a:lnTo>
                    <a:pt x="8359" y="5245"/>
                  </a:lnTo>
                  <a:cubicBezTo>
                    <a:pt x="7716" y="5269"/>
                    <a:pt x="7201" y="5799"/>
                    <a:pt x="7201" y="6446"/>
                  </a:cubicBezTo>
                  <a:lnTo>
                    <a:pt x="7201" y="8295"/>
                  </a:lnTo>
                  <a:lnTo>
                    <a:pt x="6729" y="9034"/>
                  </a:lnTo>
                  <a:cubicBezTo>
                    <a:pt x="6605" y="9228"/>
                    <a:pt x="6498" y="9430"/>
                    <a:pt x="6410" y="9640"/>
                  </a:cubicBezTo>
                  <a:cubicBezTo>
                    <a:pt x="6322" y="9432"/>
                    <a:pt x="6216" y="9228"/>
                    <a:pt x="6093" y="9034"/>
                  </a:cubicBezTo>
                  <a:lnTo>
                    <a:pt x="5621" y="8295"/>
                  </a:lnTo>
                  <a:lnTo>
                    <a:pt x="5621" y="6446"/>
                  </a:lnTo>
                  <a:cubicBezTo>
                    <a:pt x="5621" y="5799"/>
                    <a:pt x="5104" y="5270"/>
                    <a:pt x="4463" y="5245"/>
                  </a:cubicBezTo>
                  <a:lnTo>
                    <a:pt x="6410" y="1979"/>
                  </a:lnTo>
                  <a:close/>
                  <a:moveTo>
                    <a:pt x="5621" y="623"/>
                  </a:moveTo>
                  <a:cubicBezTo>
                    <a:pt x="5634" y="623"/>
                    <a:pt x="5647" y="624"/>
                    <a:pt x="5660" y="625"/>
                  </a:cubicBezTo>
                  <a:cubicBezTo>
                    <a:pt x="5826" y="637"/>
                    <a:pt x="5965" y="728"/>
                    <a:pt x="6043" y="874"/>
                  </a:cubicBezTo>
                  <a:cubicBezTo>
                    <a:pt x="6142" y="1053"/>
                    <a:pt x="6128" y="1268"/>
                    <a:pt x="6011" y="1435"/>
                  </a:cubicBezTo>
                  <a:cubicBezTo>
                    <a:pt x="6007" y="1441"/>
                    <a:pt x="6002" y="1448"/>
                    <a:pt x="5998" y="1455"/>
                  </a:cubicBezTo>
                  <a:lnTo>
                    <a:pt x="3421" y="5780"/>
                  </a:lnTo>
                  <a:cubicBezTo>
                    <a:pt x="3395" y="5818"/>
                    <a:pt x="3371" y="5859"/>
                    <a:pt x="3351" y="5898"/>
                  </a:cubicBezTo>
                  <a:cubicBezTo>
                    <a:pt x="3349" y="5904"/>
                    <a:pt x="3346" y="5909"/>
                    <a:pt x="3343" y="5913"/>
                  </a:cubicBezTo>
                  <a:cubicBezTo>
                    <a:pt x="3263" y="6074"/>
                    <a:pt x="3219" y="6255"/>
                    <a:pt x="3219" y="6446"/>
                  </a:cubicBezTo>
                  <a:lnTo>
                    <a:pt x="3219" y="10242"/>
                  </a:lnTo>
                  <a:cubicBezTo>
                    <a:pt x="3219" y="10415"/>
                    <a:pt x="3358" y="10553"/>
                    <a:pt x="3530" y="10553"/>
                  </a:cubicBezTo>
                  <a:cubicBezTo>
                    <a:pt x="3700" y="10553"/>
                    <a:pt x="3839" y="10413"/>
                    <a:pt x="3839" y="10242"/>
                  </a:cubicBezTo>
                  <a:lnTo>
                    <a:pt x="3839" y="6446"/>
                  </a:lnTo>
                  <a:cubicBezTo>
                    <a:pt x="3839" y="6352"/>
                    <a:pt x="3863" y="6264"/>
                    <a:pt x="3901" y="6185"/>
                  </a:cubicBezTo>
                  <a:lnTo>
                    <a:pt x="3944" y="6116"/>
                  </a:lnTo>
                  <a:cubicBezTo>
                    <a:pt x="4048" y="5964"/>
                    <a:pt x="4222" y="5868"/>
                    <a:pt x="4419" y="5868"/>
                  </a:cubicBezTo>
                  <a:cubicBezTo>
                    <a:pt x="4737" y="5868"/>
                    <a:pt x="4999" y="6129"/>
                    <a:pt x="4999" y="6447"/>
                  </a:cubicBezTo>
                  <a:lnTo>
                    <a:pt x="4999" y="8385"/>
                  </a:lnTo>
                  <a:cubicBezTo>
                    <a:pt x="4999" y="8444"/>
                    <a:pt x="5015" y="8503"/>
                    <a:pt x="5048" y="8553"/>
                  </a:cubicBezTo>
                  <a:lnTo>
                    <a:pt x="5569" y="9369"/>
                  </a:lnTo>
                  <a:cubicBezTo>
                    <a:pt x="5916" y="9911"/>
                    <a:pt x="6099" y="10541"/>
                    <a:pt x="6099" y="11185"/>
                  </a:cubicBezTo>
                  <a:cubicBezTo>
                    <a:pt x="6099" y="12086"/>
                    <a:pt x="5731" y="12962"/>
                    <a:pt x="5088" y="13593"/>
                  </a:cubicBezTo>
                  <a:lnTo>
                    <a:pt x="4925" y="13753"/>
                  </a:lnTo>
                  <a:lnTo>
                    <a:pt x="1385" y="13753"/>
                  </a:lnTo>
                  <a:lnTo>
                    <a:pt x="1659" y="12961"/>
                  </a:lnTo>
                  <a:cubicBezTo>
                    <a:pt x="1669" y="12928"/>
                    <a:pt x="1675" y="12894"/>
                    <a:pt x="1675" y="12859"/>
                  </a:cubicBezTo>
                  <a:lnTo>
                    <a:pt x="1675" y="6556"/>
                  </a:lnTo>
                  <a:cubicBezTo>
                    <a:pt x="1675" y="5906"/>
                    <a:pt x="1889" y="5263"/>
                    <a:pt x="2280" y="4745"/>
                  </a:cubicBezTo>
                  <a:lnTo>
                    <a:pt x="5244" y="813"/>
                  </a:lnTo>
                  <a:cubicBezTo>
                    <a:pt x="5335" y="691"/>
                    <a:pt x="5472" y="623"/>
                    <a:pt x="5621" y="623"/>
                  </a:cubicBezTo>
                  <a:close/>
                  <a:moveTo>
                    <a:pt x="6413" y="12724"/>
                  </a:moveTo>
                  <a:cubicBezTo>
                    <a:pt x="6564" y="13094"/>
                    <a:pt x="6775" y="13443"/>
                    <a:pt x="7037" y="13753"/>
                  </a:cubicBezTo>
                  <a:lnTo>
                    <a:pt x="5786" y="13753"/>
                  </a:lnTo>
                  <a:cubicBezTo>
                    <a:pt x="6046" y="13443"/>
                    <a:pt x="6256" y="13094"/>
                    <a:pt x="6413" y="12724"/>
                  </a:cubicBezTo>
                  <a:close/>
                  <a:moveTo>
                    <a:pt x="6098" y="14375"/>
                  </a:moveTo>
                  <a:lnTo>
                    <a:pt x="6098" y="15286"/>
                  </a:lnTo>
                  <a:lnTo>
                    <a:pt x="624" y="15286"/>
                  </a:lnTo>
                  <a:lnTo>
                    <a:pt x="624" y="14375"/>
                  </a:lnTo>
                  <a:close/>
                  <a:moveTo>
                    <a:pt x="12065" y="14375"/>
                  </a:moveTo>
                  <a:lnTo>
                    <a:pt x="12065" y="15286"/>
                  </a:lnTo>
                  <a:lnTo>
                    <a:pt x="6721" y="15286"/>
                  </a:lnTo>
                  <a:lnTo>
                    <a:pt x="6721" y="14375"/>
                  </a:lnTo>
                  <a:close/>
                  <a:moveTo>
                    <a:pt x="5618" y="1"/>
                  </a:moveTo>
                  <a:cubicBezTo>
                    <a:pt x="5275" y="1"/>
                    <a:pt x="4953" y="161"/>
                    <a:pt x="4745" y="439"/>
                  </a:cubicBezTo>
                  <a:lnTo>
                    <a:pt x="1781" y="4371"/>
                  </a:lnTo>
                  <a:cubicBezTo>
                    <a:pt x="1310" y="4997"/>
                    <a:pt x="1050" y="5772"/>
                    <a:pt x="1050" y="6556"/>
                  </a:cubicBezTo>
                  <a:lnTo>
                    <a:pt x="1050" y="12808"/>
                  </a:lnTo>
                  <a:lnTo>
                    <a:pt x="724" y="13753"/>
                  </a:lnTo>
                  <a:lnTo>
                    <a:pt x="310" y="13753"/>
                  </a:lnTo>
                  <a:cubicBezTo>
                    <a:pt x="137" y="13753"/>
                    <a:pt x="1" y="13892"/>
                    <a:pt x="1" y="14062"/>
                  </a:cubicBezTo>
                  <a:lnTo>
                    <a:pt x="1" y="15596"/>
                  </a:lnTo>
                  <a:cubicBezTo>
                    <a:pt x="1" y="15769"/>
                    <a:pt x="140" y="15907"/>
                    <a:pt x="310" y="15907"/>
                  </a:cubicBezTo>
                  <a:lnTo>
                    <a:pt x="12370" y="15907"/>
                  </a:lnTo>
                  <a:cubicBezTo>
                    <a:pt x="12542" y="15907"/>
                    <a:pt x="12680" y="15767"/>
                    <a:pt x="12680" y="15596"/>
                  </a:cubicBezTo>
                  <a:lnTo>
                    <a:pt x="12680" y="14062"/>
                  </a:lnTo>
                  <a:cubicBezTo>
                    <a:pt x="12686" y="13892"/>
                    <a:pt x="12546" y="13753"/>
                    <a:pt x="12375" y="13753"/>
                  </a:cubicBezTo>
                  <a:lnTo>
                    <a:pt x="12093" y="13753"/>
                  </a:lnTo>
                  <a:lnTo>
                    <a:pt x="11769" y="12808"/>
                  </a:lnTo>
                  <a:lnTo>
                    <a:pt x="11769" y="11209"/>
                  </a:lnTo>
                  <a:cubicBezTo>
                    <a:pt x="11769" y="11037"/>
                    <a:pt x="11629" y="10899"/>
                    <a:pt x="11458" y="10899"/>
                  </a:cubicBezTo>
                  <a:cubicBezTo>
                    <a:pt x="11286" y="10899"/>
                    <a:pt x="11148" y="11038"/>
                    <a:pt x="11148" y="11209"/>
                  </a:cubicBezTo>
                  <a:lnTo>
                    <a:pt x="11148" y="12862"/>
                  </a:lnTo>
                  <a:cubicBezTo>
                    <a:pt x="11148" y="12896"/>
                    <a:pt x="11154" y="12930"/>
                    <a:pt x="11164" y="12962"/>
                  </a:cubicBezTo>
                  <a:lnTo>
                    <a:pt x="11436" y="13754"/>
                  </a:lnTo>
                  <a:lnTo>
                    <a:pt x="7896" y="13754"/>
                  </a:lnTo>
                  <a:lnTo>
                    <a:pt x="7734" y="13596"/>
                  </a:lnTo>
                  <a:cubicBezTo>
                    <a:pt x="7091" y="12965"/>
                    <a:pt x="6721" y="12087"/>
                    <a:pt x="6721" y="11187"/>
                  </a:cubicBezTo>
                  <a:cubicBezTo>
                    <a:pt x="6721" y="10544"/>
                    <a:pt x="6905" y="9914"/>
                    <a:pt x="7251" y="9372"/>
                  </a:cubicBezTo>
                  <a:lnTo>
                    <a:pt x="7772" y="8556"/>
                  </a:lnTo>
                  <a:cubicBezTo>
                    <a:pt x="7803" y="8506"/>
                    <a:pt x="7822" y="8447"/>
                    <a:pt x="7822" y="8388"/>
                  </a:cubicBezTo>
                  <a:lnTo>
                    <a:pt x="7822" y="6446"/>
                  </a:lnTo>
                  <a:cubicBezTo>
                    <a:pt x="7822" y="6126"/>
                    <a:pt x="8081" y="5866"/>
                    <a:pt x="8401" y="5866"/>
                  </a:cubicBezTo>
                  <a:cubicBezTo>
                    <a:pt x="8596" y="5866"/>
                    <a:pt x="8771" y="5966"/>
                    <a:pt x="8875" y="6114"/>
                  </a:cubicBezTo>
                  <a:lnTo>
                    <a:pt x="8918" y="6183"/>
                  </a:lnTo>
                  <a:cubicBezTo>
                    <a:pt x="8959" y="6262"/>
                    <a:pt x="8979" y="6350"/>
                    <a:pt x="8979" y="6444"/>
                  </a:cubicBezTo>
                  <a:lnTo>
                    <a:pt x="8979" y="10240"/>
                  </a:lnTo>
                  <a:cubicBezTo>
                    <a:pt x="8979" y="10413"/>
                    <a:pt x="9120" y="10551"/>
                    <a:pt x="9290" y="10551"/>
                  </a:cubicBezTo>
                  <a:cubicBezTo>
                    <a:pt x="9461" y="10551"/>
                    <a:pt x="9600" y="10412"/>
                    <a:pt x="9600" y="10240"/>
                  </a:cubicBezTo>
                  <a:lnTo>
                    <a:pt x="9600" y="6444"/>
                  </a:lnTo>
                  <a:cubicBezTo>
                    <a:pt x="9600" y="6253"/>
                    <a:pt x="9555" y="6072"/>
                    <a:pt x="9475" y="5912"/>
                  </a:cubicBezTo>
                  <a:cubicBezTo>
                    <a:pt x="9474" y="5907"/>
                    <a:pt x="9469" y="5903"/>
                    <a:pt x="9468" y="5897"/>
                  </a:cubicBezTo>
                  <a:cubicBezTo>
                    <a:pt x="9446" y="5857"/>
                    <a:pt x="9424" y="5816"/>
                    <a:pt x="9399" y="5778"/>
                  </a:cubicBezTo>
                  <a:lnTo>
                    <a:pt x="6821" y="1454"/>
                  </a:lnTo>
                  <a:cubicBezTo>
                    <a:pt x="6818" y="1447"/>
                    <a:pt x="6814" y="1441"/>
                    <a:pt x="6809" y="1433"/>
                  </a:cubicBezTo>
                  <a:cubicBezTo>
                    <a:pt x="6692" y="1266"/>
                    <a:pt x="6679" y="1050"/>
                    <a:pt x="6775" y="871"/>
                  </a:cubicBezTo>
                  <a:cubicBezTo>
                    <a:pt x="6855" y="728"/>
                    <a:pt x="6994" y="635"/>
                    <a:pt x="7158" y="622"/>
                  </a:cubicBezTo>
                  <a:cubicBezTo>
                    <a:pt x="7171" y="621"/>
                    <a:pt x="7183" y="621"/>
                    <a:pt x="7195" y="621"/>
                  </a:cubicBezTo>
                  <a:cubicBezTo>
                    <a:pt x="7346" y="621"/>
                    <a:pt x="7483" y="689"/>
                    <a:pt x="7575" y="811"/>
                  </a:cubicBezTo>
                  <a:lnTo>
                    <a:pt x="10539" y="4744"/>
                  </a:lnTo>
                  <a:cubicBezTo>
                    <a:pt x="10929" y="5263"/>
                    <a:pt x="11145" y="5904"/>
                    <a:pt x="11145" y="6554"/>
                  </a:cubicBezTo>
                  <a:lnTo>
                    <a:pt x="11145" y="8410"/>
                  </a:lnTo>
                  <a:cubicBezTo>
                    <a:pt x="11145" y="8582"/>
                    <a:pt x="11285" y="8720"/>
                    <a:pt x="11455" y="8720"/>
                  </a:cubicBezTo>
                  <a:cubicBezTo>
                    <a:pt x="11625" y="8720"/>
                    <a:pt x="11764" y="8581"/>
                    <a:pt x="11764" y="8410"/>
                  </a:cubicBezTo>
                  <a:lnTo>
                    <a:pt x="11764" y="6556"/>
                  </a:lnTo>
                  <a:cubicBezTo>
                    <a:pt x="11764" y="5772"/>
                    <a:pt x="11505" y="4997"/>
                    <a:pt x="11032" y="4371"/>
                  </a:cubicBezTo>
                  <a:lnTo>
                    <a:pt x="8068" y="439"/>
                  </a:lnTo>
                  <a:cubicBezTo>
                    <a:pt x="7860" y="160"/>
                    <a:pt x="7537" y="1"/>
                    <a:pt x="7193" y="1"/>
                  </a:cubicBezTo>
                  <a:cubicBezTo>
                    <a:pt x="7166" y="1"/>
                    <a:pt x="7138" y="2"/>
                    <a:pt x="7110" y="4"/>
                  </a:cubicBezTo>
                  <a:cubicBezTo>
                    <a:pt x="6839" y="25"/>
                    <a:pt x="6592" y="142"/>
                    <a:pt x="6407" y="331"/>
                  </a:cubicBezTo>
                  <a:cubicBezTo>
                    <a:pt x="6224" y="142"/>
                    <a:pt x="5976" y="25"/>
                    <a:pt x="5704" y="4"/>
                  </a:cubicBezTo>
                  <a:cubicBezTo>
                    <a:pt x="5675" y="2"/>
                    <a:pt x="5647" y="1"/>
                    <a:pt x="56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8"/>
            <p:cNvSpPr/>
            <p:nvPr/>
          </p:nvSpPr>
          <p:spPr>
            <a:xfrm>
              <a:off x="7192638" y="2039562"/>
              <a:ext cx="19154" cy="19154"/>
            </a:xfrm>
            <a:custGeom>
              <a:avLst/>
              <a:gdLst/>
              <a:ahLst/>
              <a:cxnLst/>
              <a:rect l="l" t="t" r="r" b="b"/>
              <a:pathLst>
                <a:path w="623" h="623" extrusionOk="0">
                  <a:moveTo>
                    <a:pt x="310" y="0"/>
                  </a:moveTo>
                  <a:cubicBezTo>
                    <a:pt x="227" y="0"/>
                    <a:pt x="148" y="34"/>
                    <a:pt x="90" y="93"/>
                  </a:cubicBezTo>
                  <a:cubicBezTo>
                    <a:pt x="34" y="150"/>
                    <a:pt x="0" y="231"/>
                    <a:pt x="0" y="313"/>
                  </a:cubicBezTo>
                  <a:cubicBezTo>
                    <a:pt x="0" y="395"/>
                    <a:pt x="34" y="474"/>
                    <a:pt x="90" y="533"/>
                  </a:cubicBezTo>
                  <a:cubicBezTo>
                    <a:pt x="148" y="590"/>
                    <a:pt x="227" y="622"/>
                    <a:pt x="310" y="622"/>
                  </a:cubicBezTo>
                  <a:cubicBezTo>
                    <a:pt x="393" y="622"/>
                    <a:pt x="471" y="590"/>
                    <a:pt x="530" y="533"/>
                  </a:cubicBezTo>
                  <a:cubicBezTo>
                    <a:pt x="588" y="474"/>
                    <a:pt x="622" y="395"/>
                    <a:pt x="622" y="313"/>
                  </a:cubicBezTo>
                  <a:cubicBezTo>
                    <a:pt x="622" y="231"/>
                    <a:pt x="588" y="151"/>
                    <a:pt x="530" y="93"/>
                  </a:cubicBezTo>
                  <a:cubicBezTo>
                    <a:pt x="471" y="34"/>
                    <a:pt x="390"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48"/>
          <p:cNvGrpSpPr/>
          <p:nvPr/>
        </p:nvGrpSpPr>
        <p:grpSpPr>
          <a:xfrm>
            <a:off x="7419075" y="1747577"/>
            <a:ext cx="491736" cy="489061"/>
            <a:chOff x="7419075" y="1747577"/>
            <a:chExt cx="491736" cy="489061"/>
          </a:xfrm>
        </p:grpSpPr>
        <p:sp>
          <p:nvSpPr>
            <p:cNvPr id="4519" name="Google Shape;4519;p48"/>
            <p:cNvSpPr/>
            <p:nvPr/>
          </p:nvSpPr>
          <p:spPr>
            <a:xfrm>
              <a:off x="7616673" y="1807345"/>
              <a:ext cx="134602" cy="134571"/>
            </a:xfrm>
            <a:custGeom>
              <a:avLst/>
              <a:gdLst/>
              <a:ahLst/>
              <a:cxnLst/>
              <a:rect l="l" t="t" r="r" b="b"/>
              <a:pathLst>
                <a:path w="4378" h="4377" extrusionOk="0">
                  <a:moveTo>
                    <a:pt x="2189" y="622"/>
                  </a:moveTo>
                  <a:cubicBezTo>
                    <a:pt x="3053" y="622"/>
                    <a:pt x="3757" y="1324"/>
                    <a:pt x="3757" y="2189"/>
                  </a:cubicBezTo>
                  <a:cubicBezTo>
                    <a:pt x="3757" y="3053"/>
                    <a:pt x="3054" y="3757"/>
                    <a:pt x="2189" y="3757"/>
                  </a:cubicBezTo>
                  <a:cubicBezTo>
                    <a:pt x="1326" y="3757"/>
                    <a:pt x="621" y="3054"/>
                    <a:pt x="621" y="2189"/>
                  </a:cubicBezTo>
                  <a:cubicBezTo>
                    <a:pt x="623" y="1324"/>
                    <a:pt x="1326" y="622"/>
                    <a:pt x="2189" y="622"/>
                  </a:cubicBezTo>
                  <a:close/>
                  <a:moveTo>
                    <a:pt x="2189" y="1"/>
                  </a:moveTo>
                  <a:cubicBezTo>
                    <a:pt x="982" y="1"/>
                    <a:pt x="1" y="983"/>
                    <a:pt x="1" y="2189"/>
                  </a:cubicBezTo>
                  <a:cubicBezTo>
                    <a:pt x="1" y="3396"/>
                    <a:pt x="982" y="4376"/>
                    <a:pt x="2189" y="4376"/>
                  </a:cubicBezTo>
                  <a:cubicBezTo>
                    <a:pt x="3396" y="4376"/>
                    <a:pt x="4378" y="3396"/>
                    <a:pt x="4378" y="2189"/>
                  </a:cubicBezTo>
                  <a:cubicBezTo>
                    <a:pt x="4378" y="983"/>
                    <a:pt x="3396" y="1"/>
                    <a:pt x="2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8"/>
            <p:cNvSpPr/>
            <p:nvPr/>
          </p:nvSpPr>
          <p:spPr>
            <a:xfrm>
              <a:off x="7674412" y="1747577"/>
              <a:ext cx="19123" cy="39753"/>
            </a:xfrm>
            <a:custGeom>
              <a:avLst/>
              <a:gdLst/>
              <a:ahLst/>
              <a:cxnLst/>
              <a:rect l="l" t="t" r="r" b="b"/>
              <a:pathLst>
                <a:path w="622" h="1293" extrusionOk="0">
                  <a:moveTo>
                    <a:pt x="311" y="1"/>
                  </a:moveTo>
                  <a:cubicBezTo>
                    <a:pt x="140" y="1"/>
                    <a:pt x="1" y="140"/>
                    <a:pt x="1" y="310"/>
                  </a:cubicBezTo>
                  <a:lnTo>
                    <a:pt x="1" y="982"/>
                  </a:lnTo>
                  <a:cubicBezTo>
                    <a:pt x="1" y="1153"/>
                    <a:pt x="140" y="1292"/>
                    <a:pt x="311" y="1292"/>
                  </a:cubicBezTo>
                  <a:cubicBezTo>
                    <a:pt x="484" y="1292"/>
                    <a:pt x="622" y="1153"/>
                    <a:pt x="622" y="982"/>
                  </a:cubicBezTo>
                  <a:lnTo>
                    <a:pt x="622" y="310"/>
                  </a:lnTo>
                  <a:cubicBezTo>
                    <a:pt x="622" y="139"/>
                    <a:pt x="482"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8"/>
            <p:cNvSpPr/>
            <p:nvPr/>
          </p:nvSpPr>
          <p:spPr>
            <a:xfrm>
              <a:off x="7674412" y="1962054"/>
              <a:ext cx="19123" cy="39723"/>
            </a:xfrm>
            <a:custGeom>
              <a:avLst/>
              <a:gdLst/>
              <a:ahLst/>
              <a:cxnLst/>
              <a:rect l="l" t="t" r="r" b="b"/>
              <a:pathLst>
                <a:path w="622" h="1292" extrusionOk="0">
                  <a:moveTo>
                    <a:pt x="311" y="0"/>
                  </a:moveTo>
                  <a:cubicBezTo>
                    <a:pt x="140" y="0"/>
                    <a:pt x="1" y="137"/>
                    <a:pt x="1" y="310"/>
                  </a:cubicBezTo>
                  <a:lnTo>
                    <a:pt x="1" y="980"/>
                  </a:lnTo>
                  <a:cubicBezTo>
                    <a:pt x="1" y="1154"/>
                    <a:pt x="140" y="1292"/>
                    <a:pt x="311" y="1292"/>
                  </a:cubicBezTo>
                  <a:cubicBezTo>
                    <a:pt x="482" y="1292"/>
                    <a:pt x="622" y="1152"/>
                    <a:pt x="622" y="980"/>
                  </a:cubicBezTo>
                  <a:lnTo>
                    <a:pt x="622" y="310"/>
                  </a:lnTo>
                  <a:cubicBezTo>
                    <a:pt x="622" y="137"/>
                    <a:pt x="482"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8"/>
            <p:cNvSpPr/>
            <p:nvPr/>
          </p:nvSpPr>
          <p:spPr>
            <a:xfrm>
              <a:off x="7771382" y="1865115"/>
              <a:ext cx="39723" cy="19062"/>
            </a:xfrm>
            <a:custGeom>
              <a:avLst/>
              <a:gdLst/>
              <a:ahLst/>
              <a:cxnLst/>
              <a:rect l="l" t="t" r="r" b="b"/>
              <a:pathLst>
                <a:path w="1292" h="620" extrusionOk="0">
                  <a:moveTo>
                    <a:pt x="310" y="0"/>
                  </a:moveTo>
                  <a:cubicBezTo>
                    <a:pt x="140" y="0"/>
                    <a:pt x="0" y="140"/>
                    <a:pt x="0" y="310"/>
                  </a:cubicBezTo>
                  <a:cubicBezTo>
                    <a:pt x="0" y="483"/>
                    <a:pt x="140" y="619"/>
                    <a:pt x="310" y="619"/>
                  </a:cubicBezTo>
                  <a:lnTo>
                    <a:pt x="982" y="619"/>
                  </a:lnTo>
                  <a:cubicBezTo>
                    <a:pt x="1153" y="619"/>
                    <a:pt x="1291" y="480"/>
                    <a:pt x="1291" y="310"/>
                  </a:cubicBezTo>
                  <a:cubicBezTo>
                    <a:pt x="1291" y="140"/>
                    <a:pt x="1152" y="0"/>
                    <a:pt x="9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8"/>
            <p:cNvSpPr/>
            <p:nvPr/>
          </p:nvSpPr>
          <p:spPr>
            <a:xfrm>
              <a:off x="7556905" y="1865145"/>
              <a:ext cx="39723" cy="19123"/>
            </a:xfrm>
            <a:custGeom>
              <a:avLst/>
              <a:gdLst/>
              <a:ahLst/>
              <a:cxnLst/>
              <a:rect l="l" t="t" r="r" b="b"/>
              <a:pathLst>
                <a:path w="1292" h="622" extrusionOk="0">
                  <a:moveTo>
                    <a:pt x="310" y="1"/>
                  </a:moveTo>
                  <a:cubicBezTo>
                    <a:pt x="139" y="1"/>
                    <a:pt x="1" y="140"/>
                    <a:pt x="1" y="310"/>
                  </a:cubicBezTo>
                  <a:cubicBezTo>
                    <a:pt x="1" y="482"/>
                    <a:pt x="139" y="621"/>
                    <a:pt x="310" y="621"/>
                  </a:cubicBezTo>
                  <a:lnTo>
                    <a:pt x="982" y="621"/>
                  </a:lnTo>
                  <a:cubicBezTo>
                    <a:pt x="1154" y="621"/>
                    <a:pt x="1292" y="482"/>
                    <a:pt x="1292" y="310"/>
                  </a:cubicBezTo>
                  <a:cubicBezTo>
                    <a:pt x="1292" y="140"/>
                    <a:pt x="1152" y="1"/>
                    <a:pt x="9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8"/>
            <p:cNvSpPr/>
            <p:nvPr/>
          </p:nvSpPr>
          <p:spPr>
            <a:xfrm>
              <a:off x="7742051" y="1781888"/>
              <a:ext cx="35633" cy="33789"/>
            </a:xfrm>
            <a:custGeom>
              <a:avLst/>
              <a:gdLst/>
              <a:ahLst/>
              <a:cxnLst/>
              <a:rect l="l" t="t" r="r" b="b"/>
              <a:pathLst>
                <a:path w="1159" h="1099" extrusionOk="0">
                  <a:moveTo>
                    <a:pt x="817" y="1"/>
                  </a:moveTo>
                  <a:cubicBezTo>
                    <a:pt x="738" y="1"/>
                    <a:pt x="658" y="31"/>
                    <a:pt x="596" y="91"/>
                  </a:cubicBezTo>
                  <a:lnTo>
                    <a:pt x="121" y="566"/>
                  </a:lnTo>
                  <a:cubicBezTo>
                    <a:pt x="0" y="688"/>
                    <a:pt x="0" y="883"/>
                    <a:pt x="121" y="1007"/>
                  </a:cubicBezTo>
                  <a:cubicBezTo>
                    <a:pt x="182" y="1070"/>
                    <a:pt x="260" y="1099"/>
                    <a:pt x="341" y="1099"/>
                  </a:cubicBezTo>
                  <a:cubicBezTo>
                    <a:pt x="420" y="1099"/>
                    <a:pt x="501" y="1067"/>
                    <a:pt x="561" y="1007"/>
                  </a:cubicBezTo>
                  <a:lnTo>
                    <a:pt x="1036" y="531"/>
                  </a:lnTo>
                  <a:cubicBezTo>
                    <a:pt x="1158" y="411"/>
                    <a:pt x="1158" y="214"/>
                    <a:pt x="1036" y="91"/>
                  </a:cubicBezTo>
                  <a:cubicBezTo>
                    <a:pt x="976" y="31"/>
                    <a:pt x="897" y="1"/>
                    <a:pt x="8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8"/>
            <p:cNvSpPr/>
            <p:nvPr/>
          </p:nvSpPr>
          <p:spPr>
            <a:xfrm>
              <a:off x="7590325" y="1933645"/>
              <a:ext cx="35633" cy="33758"/>
            </a:xfrm>
            <a:custGeom>
              <a:avLst/>
              <a:gdLst/>
              <a:ahLst/>
              <a:cxnLst/>
              <a:rect l="l" t="t" r="r" b="b"/>
              <a:pathLst>
                <a:path w="1159" h="1098" extrusionOk="0">
                  <a:moveTo>
                    <a:pt x="818" y="1"/>
                  </a:moveTo>
                  <a:cubicBezTo>
                    <a:pt x="738" y="1"/>
                    <a:pt x="658" y="31"/>
                    <a:pt x="598" y="91"/>
                  </a:cubicBezTo>
                  <a:lnTo>
                    <a:pt x="123" y="566"/>
                  </a:lnTo>
                  <a:cubicBezTo>
                    <a:pt x="1" y="687"/>
                    <a:pt x="1" y="883"/>
                    <a:pt x="123" y="1007"/>
                  </a:cubicBezTo>
                  <a:cubicBezTo>
                    <a:pt x="183" y="1067"/>
                    <a:pt x="262" y="1097"/>
                    <a:pt x="343" y="1097"/>
                  </a:cubicBezTo>
                  <a:cubicBezTo>
                    <a:pt x="422" y="1097"/>
                    <a:pt x="503" y="1067"/>
                    <a:pt x="563" y="1007"/>
                  </a:cubicBezTo>
                  <a:lnTo>
                    <a:pt x="1038" y="531"/>
                  </a:lnTo>
                  <a:cubicBezTo>
                    <a:pt x="1159" y="411"/>
                    <a:pt x="1159" y="214"/>
                    <a:pt x="1038" y="91"/>
                  </a:cubicBezTo>
                  <a:cubicBezTo>
                    <a:pt x="977" y="31"/>
                    <a:pt x="897" y="1"/>
                    <a:pt x="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8"/>
            <p:cNvSpPr/>
            <p:nvPr/>
          </p:nvSpPr>
          <p:spPr>
            <a:xfrm>
              <a:off x="7741990" y="1933645"/>
              <a:ext cx="35603" cy="33758"/>
            </a:xfrm>
            <a:custGeom>
              <a:avLst/>
              <a:gdLst/>
              <a:ahLst/>
              <a:cxnLst/>
              <a:rect l="l" t="t" r="r" b="b"/>
              <a:pathLst>
                <a:path w="1158" h="1098" extrusionOk="0">
                  <a:moveTo>
                    <a:pt x="342" y="1"/>
                  </a:moveTo>
                  <a:cubicBezTo>
                    <a:pt x="263" y="1"/>
                    <a:pt x="183" y="31"/>
                    <a:pt x="121" y="91"/>
                  </a:cubicBezTo>
                  <a:cubicBezTo>
                    <a:pt x="1" y="211"/>
                    <a:pt x="1" y="408"/>
                    <a:pt x="121" y="531"/>
                  </a:cubicBezTo>
                  <a:lnTo>
                    <a:pt x="597" y="1007"/>
                  </a:lnTo>
                  <a:cubicBezTo>
                    <a:pt x="657" y="1067"/>
                    <a:pt x="736" y="1097"/>
                    <a:pt x="817" y="1097"/>
                  </a:cubicBezTo>
                  <a:cubicBezTo>
                    <a:pt x="896" y="1097"/>
                    <a:pt x="977" y="1067"/>
                    <a:pt x="1037" y="1007"/>
                  </a:cubicBezTo>
                  <a:cubicBezTo>
                    <a:pt x="1157" y="885"/>
                    <a:pt x="1157" y="690"/>
                    <a:pt x="1037" y="566"/>
                  </a:cubicBezTo>
                  <a:lnTo>
                    <a:pt x="561" y="91"/>
                  </a:lnTo>
                  <a:cubicBezTo>
                    <a:pt x="501" y="31"/>
                    <a:pt x="422" y="1"/>
                    <a:pt x="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8"/>
            <p:cNvSpPr/>
            <p:nvPr/>
          </p:nvSpPr>
          <p:spPr>
            <a:xfrm>
              <a:off x="7590325" y="1781949"/>
              <a:ext cx="35633" cy="33789"/>
            </a:xfrm>
            <a:custGeom>
              <a:avLst/>
              <a:gdLst/>
              <a:ahLst/>
              <a:cxnLst/>
              <a:rect l="l" t="t" r="r" b="b"/>
              <a:pathLst>
                <a:path w="1159" h="1099" extrusionOk="0">
                  <a:moveTo>
                    <a:pt x="343" y="0"/>
                  </a:moveTo>
                  <a:cubicBezTo>
                    <a:pt x="264" y="0"/>
                    <a:pt x="184" y="30"/>
                    <a:pt x="123" y="90"/>
                  </a:cubicBezTo>
                  <a:cubicBezTo>
                    <a:pt x="1" y="212"/>
                    <a:pt x="1" y="409"/>
                    <a:pt x="123" y="531"/>
                  </a:cubicBezTo>
                  <a:lnTo>
                    <a:pt x="598" y="1006"/>
                  </a:lnTo>
                  <a:cubicBezTo>
                    <a:pt x="658" y="1068"/>
                    <a:pt x="737" y="1098"/>
                    <a:pt x="818" y="1098"/>
                  </a:cubicBezTo>
                  <a:cubicBezTo>
                    <a:pt x="899" y="1098"/>
                    <a:pt x="977" y="1068"/>
                    <a:pt x="1038" y="1006"/>
                  </a:cubicBezTo>
                  <a:cubicBezTo>
                    <a:pt x="1159" y="886"/>
                    <a:pt x="1159" y="689"/>
                    <a:pt x="1038" y="566"/>
                  </a:cubicBezTo>
                  <a:lnTo>
                    <a:pt x="563" y="90"/>
                  </a:lnTo>
                  <a:cubicBezTo>
                    <a:pt x="502" y="30"/>
                    <a:pt x="423"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8"/>
            <p:cNvSpPr/>
            <p:nvPr/>
          </p:nvSpPr>
          <p:spPr>
            <a:xfrm>
              <a:off x="7419075" y="1990339"/>
              <a:ext cx="491736" cy="194401"/>
            </a:xfrm>
            <a:custGeom>
              <a:avLst/>
              <a:gdLst/>
              <a:ahLst/>
              <a:cxnLst/>
              <a:rect l="l" t="t" r="r" b="b"/>
              <a:pathLst>
                <a:path w="15994" h="6323" extrusionOk="0">
                  <a:moveTo>
                    <a:pt x="14729" y="1"/>
                  </a:moveTo>
                  <a:cubicBezTo>
                    <a:pt x="14445" y="1"/>
                    <a:pt x="14162" y="99"/>
                    <a:pt x="13939" y="289"/>
                  </a:cubicBezTo>
                  <a:lnTo>
                    <a:pt x="11282" y="2575"/>
                  </a:lnTo>
                  <a:cubicBezTo>
                    <a:pt x="11186" y="1940"/>
                    <a:pt x="10637" y="1453"/>
                    <a:pt x="9977" y="1453"/>
                  </a:cubicBezTo>
                  <a:lnTo>
                    <a:pt x="7484" y="1453"/>
                  </a:lnTo>
                  <a:lnTo>
                    <a:pt x="7029" y="1174"/>
                  </a:lnTo>
                  <a:cubicBezTo>
                    <a:pt x="6297" y="727"/>
                    <a:pt x="5459" y="490"/>
                    <a:pt x="4601" y="490"/>
                  </a:cubicBezTo>
                  <a:cubicBezTo>
                    <a:pt x="3436" y="490"/>
                    <a:pt x="2318" y="982"/>
                    <a:pt x="1531" y="1840"/>
                  </a:cubicBezTo>
                  <a:lnTo>
                    <a:pt x="117" y="3384"/>
                  </a:lnTo>
                  <a:cubicBezTo>
                    <a:pt x="1" y="3510"/>
                    <a:pt x="8" y="3707"/>
                    <a:pt x="134" y="3823"/>
                  </a:cubicBezTo>
                  <a:cubicBezTo>
                    <a:pt x="195" y="3877"/>
                    <a:pt x="270" y="3905"/>
                    <a:pt x="345" y="3905"/>
                  </a:cubicBezTo>
                  <a:cubicBezTo>
                    <a:pt x="429" y="3905"/>
                    <a:pt x="512" y="3871"/>
                    <a:pt x="573" y="3804"/>
                  </a:cubicBezTo>
                  <a:lnTo>
                    <a:pt x="1988" y="2260"/>
                  </a:lnTo>
                  <a:cubicBezTo>
                    <a:pt x="2657" y="1529"/>
                    <a:pt x="3609" y="1110"/>
                    <a:pt x="4599" y="1110"/>
                  </a:cubicBezTo>
                  <a:cubicBezTo>
                    <a:pt x="5342" y="1110"/>
                    <a:pt x="6070" y="1315"/>
                    <a:pt x="6704" y="1702"/>
                  </a:cubicBezTo>
                  <a:lnTo>
                    <a:pt x="7233" y="2027"/>
                  </a:lnTo>
                  <a:cubicBezTo>
                    <a:pt x="7283" y="2056"/>
                    <a:pt x="7337" y="2072"/>
                    <a:pt x="7395" y="2072"/>
                  </a:cubicBezTo>
                  <a:lnTo>
                    <a:pt x="9973" y="2072"/>
                  </a:lnTo>
                  <a:cubicBezTo>
                    <a:pt x="10359" y="2072"/>
                    <a:pt x="10673" y="2386"/>
                    <a:pt x="10673" y="2772"/>
                  </a:cubicBezTo>
                  <a:cubicBezTo>
                    <a:pt x="10673" y="3142"/>
                    <a:pt x="10382" y="3444"/>
                    <a:pt x="10017" y="3469"/>
                  </a:cubicBezTo>
                  <a:lnTo>
                    <a:pt x="5662" y="3469"/>
                  </a:lnTo>
                  <a:cubicBezTo>
                    <a:pt x="5489" y="3469"/>
                    <a:pt x="5351" y="3608"/>
                    <a:pt x="5351" y="3779"/>
                  </a:cubicBezTo>
                  <a:cubicBezTo>
                    <a:pt x="5351" y="3949"/>
                    <a:pt x="5490" y="4088"/>
                    <a:pt x="5662" y="4088"/>
                  </a:cubicBezTo>
                  <a:lnTo>
                    <a:pt x="9971" y="4088"/>
                  </a:lnTo>
                  <a:cubicBezTo>
                    <a:pt x="9990" y="4088"/>
                    <a:pt x="10008" y="4088"/>
                    <a:pt x="10027" y="4087"/>
                  </a:cubicBezTo>
                  <a:cubicBezTo>
                    <a:pt x="10318" y="4079"/>
                    <a:pt x="10599" y="3972"/>
                    <a:pt x="10821" y="3783"/>
                  </a:cubicBezTo>
                  <a:lnTo>
                    <a:pt x="14338" y="757"/>
                  </a:lnTo>
                  <a:cubicBezTo>
                    <a:pt x="14447" y="665"/>
                    <a:pt x="14584" y="617"/>
                    <a:pt x="14723" y="617"/>
                  </a:cubicBezTo>
                  <a:cubicBezTo>
                    <a:pt x="14805" y="617"/>
                    <a:pt x="14887" y="634"/>
                    <a:pt x="14965" y="668"/>
                  </a:cubicBezTo>
                  <a:cubicBezTo>
                    <a:pt x="15145" y="749"/>
                    <a:pt x="15268" y="906"/>
                    <a:pt x="15305" y="1101"/>
                  </a:cubicBezTo>
                  <a:cubicBezTo>
                    <a:pt x="15342" y="1294"/>
                    <a:pt x="15282" y="1488"/>
                    <a:pt x="15142" y="1628"/>
                  </a:cubicBezTo>
                  <a:lnTo>
                    <a:pt x="12071" y="4699"/>
                  </a:lnTo>
                  <a:cubicBezTo>
                    <a:pt x="11425" y="5347"/>
                    <a:pt x="10566" y="5702"/>
                    <a:pt x="9650" y="5702"/>
                  </a:cubicBezTo>
                  <a:lnTo>
                    <a:pt x="8131" y="5702"/>
                  </a:lnTo>
                  <a:cubicBezTo>
                    <a:pt x="7960" y="5702"/>
                    <a:pt x="7822" y="5842"/>
                    <a:pt x="7822" y="6012"/>
                  </a:cubicBezTo>
                  <a:cubicBezTo>
                    <a:pt x="7822" y="6185"/>
                    <a:pt x="7961" y="6323"/>
                    <a:pt x="8131" y="6323"/>
                  </a:cubicBezTo>
                  <a:lnTo>
                    <a:pt x="9650" y="6323"/>
                  </a:lnTo>
                  <a:cubicBezTo>
                    <a:pt x="10731" y="6323"/>
                    <a:pt x="11747" y="5902"/>
                    <a:pt x="12510" y="5137"/>
                  </a:cubicBezTo>
                  <a:lnTo>
                    <a:pt x="15581" y="2066"/>
                  </a:lnTo>
                  <a:cubicBezTo>
                    <a:pt x="15868" y="1789"/>
                    <a:pt x="15993" y="1385"/>
                    <a:pt x="15920" y="992"/>
                  </a:cubicBezTo>
                  <a:cubicBezTo>
                    <a:pt x="15846" y="600"/>
                    <a:pt x="15585" y="269"/>
                    <a:pt x="15221" y="105"/>
                  </a:cubicBezTo>
                  <a:cubicBezTo>
                    <a:pt x="15064" y="35"/>
                    <a:pt x="14896" y="1"/>
                    <a:pt x="14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8"/>
            <p:cNvSpPr/>
            <p:nvPr/>
          </p:nvSpPr>
          <p:spPr>
            <a:xfrm>
              <a:off x="7457875" y="2165770"/>
              <a:ext cx="134940" cy="70867"/>
            </a:xfrm>
            <a:custGeom>
              <a:avLst/>
              <a:gdLst/>
              <a:ahLst/>
              <a:cxnLst/>
              <a:rect l="l" t="t" r="r" b="b"/>
              <a:pathLst>
                <a:path w="4389" h="2305" extrusionOk="0">
                  <a:moveTo>
                    <a:pt x="2912" y="1"/>
                  </a:moveTo>
                  <a:cubicBezTo>
                    <a:pt x="2262" y="1"/>
                    <a:pt x="1652" y="252"/>
                    <a:pt x="1191" y="711"/>
                  </a:cubicBezTo>
                  <a:lnTo>
                    <a:pt x="124" y="1772"/>
                  </a:lnTo>
                  <a:cubicBezTo>
                    <a:pt x="2" y="1893"/>
                    <a:pt x="1" y="2090"/>
                    <a:pt x="123" y="2212"/>
                  </a:cubicBezTo>
                  <a:cubicBezTo>
                    <a:pt x="183" y="2274"/>
                    <a:pt x="263" y="2304"/>
                    <a:pt x="343" y="2304"/>
                  </a:cubicBezTo>
                  <a:cubicBezTo>
                    <a:pt x="420" y="2304"/>
                    <a:pt x="500" y="2275"/>
                    <a:pt x="560" y="2215"/>
                  </a:cubicBezTo>
                  <a:lnTo>
                    <a:pt x="1628" y="1152"/>
                  </a:lnTo>
                  <a:cubicBezTo>
                    <a:pt x="1971" y="811"/>
                    <a:pt x="2428" y="621"/>
                    <a:pt x="2912" y="621"/>
                  </a:cubicBezTo>
                  <a:lnTo>
                    <a:pt x="4078" y="621"/>
                  </a:lnTo>
                  <a:cubicBezTo>
                    <a:pt x="4250" y="621"/>
                    <a:pt x="4388" y="483"/>
                    <a:pt x="4388" y="312"/>
                  </a:cubicBezTo>
                  <a:cubicBezTo>
                    <a:pt x="4388" y="142"/>
                    <a:pt x="4250" y="1"/>
                    <a:pt x="40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8"/>
            <p:cNvSpPr/>
            <p:nvPr/>
          </p:nvSpPr>
          <p:spPr>
            <a:xfrm>
              <a:off x="7616642" y="2165862"/>
              <a:ext cx="19185" cy="19216"/>
            </a:xfrm>
            <a:custGeom>
              <a:avLst/>
              <a:gdLst/>
              <a:ahLst/>
              <a:cxnLst/>
              <a:rect l="l" t="t" r="r" b="b"/>
              <a:pathLst>
                <a:path w="624" h="625" extrusionOk="0">
                  <a:moveTo>
                    <a:pt x="311" y="1"/>
                  </a:moveTo>
                  <a:cubicBezTo>
                    <a:pt x="229" y="1"/>
                    <a:pt x="150" y="34"/>
                    <a:pt x="91" y="93"/>
                  </a:cubicBezTo>
                  <a:cubicBezTo>
                    <a:pt x="36" y="150"/>
                    <a:pt x="0" y="231"/>
                    <a:pt x="0" y="313"/>
                  </a:cubicBezTo>
                  <a:cubicBezTo>
                    <a:pt x="0" y="395"/>
                    <a:pt x="33" y="475"/>
                    <a:pt x="91" y="533"/>
                  </a:cubicBezTo>
                  <a:cubicBezTo>
                    <a:pt x="148" y="590"/>
                    <a:pt x="229" y="624"/>
                    <a:pt x="311" y="624"/>
                  </a:cubicBezTo>
                  <a:cubicBezTo>
                    <a:pt x="395" y="624"/>
                    <a:pt x="473" y="592"/>
                    <a:pt x="531" y="533"/>
                  </a:cubicBezTo>
                  <a:cubicBezTo>
                    <a:pt x="589" y="475"/>
                    <a:pt x="624" y="395"/>
                    <a:pt x="624" y="313"/>
                  </a:cubicBezTo>
                  <a:cubicBezTo>
                    <a:pt x="624" y="231"/>
                    <a:pt x="590" y="152"/>
                    <a:pt x="531" y="93"/>
                  </a:cubicBezTo>
                  <a:cubicBezTo>
                    <a:pt x="476" y="34"/>
                    <a:pt x="395"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 name="Google Shape;4531;p48"/>
          <p:cNvGrpSpPr/>
          <p:nvPr/>
        </p:nvGrpSpPr>
        <p:grpSpPr>
          <a:xfrm>
            <a:off x="8089408" y="1747484"/>
            <a:ext cx="488999" cy="489091"/>
            <a:chOff x="8089408" y="1747484"/>
            <a:chExt cx="488999" cy="489091"/>
          </a:xfrm>
        </p:grpSpPr>
        <p:sp>
          <p:nvSpPr>
            <p:cNvPr id="4532" name="Google Shape;4532;p48"/>
            <p:cNvSpPr/>
            <p:nvPr/>
          </p:nvSpPr>
          <p:spPr>
            <a:xfrm>
              <a:off x="8089408" y="1982561"/>
              <a:ext cx="63027" cy="19093"/>
            </a:xfrm>
            <a:custGeom>
              <a:avLst/>
              <a:gdLst/>
              <a:ahLst/>
              <a:cxnLst/>
              <a:rect l="l" t="t" r="r" b="b"/>
              <a:pathLst>
                <a:path w="2050" h="621" extrusionOk="0">
                  <a:moveTo>
                    <a:pt x="310" y="1"/>
                  </a:moveTo>
                  <a:cubicBezTo>
                    <a:pt x="140" y="1"/>
                    <a:pt x="1" y="139"/>
                    <a:pt x="1" y="311"/>
                  </a:cubicBezTo>
                  <a:cubicBezTo>
                    <a:pt x="1" y="481"/>
                    <a:pt x="139" y="620"/>
                    <a:pt x="310" y="620"/>
                  </a:cubicBezTo>
                  <a:lnTo>
                    <a:pt x="1739" y="620"/>
                  </a:lnTo>
                  <a:cubicBezTo>
                    <a:pt x="1910" y="620"/>
                    <a:pt x="2049" y="481"/>
                    <a:pt x="2049" y="311"/>
                  </a:cubicBezTo>
                  <a:cubicBezTo>
                    <a:pt x="2049" y="139"/>
                    <a:pt x="1911" y="1"/>
                    <a:pt x="1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8"/>
            <p:cNvSpPr/>
            <p:nvPr/>
          </p:nvSpPr>
          <p:spPr>
            <a:xfrm>
              <a:off x="8191051" y="1845376"/>
              <a:ext cx="207191" cy="261609"/>
            </a:xfrm>
            <a:custGeom>
              <a:avLst/>
              <a:gdLst/>
              <a:ahLst/>
              <a:cxnLst/>
              <a:rect l="l" t="t" r="r" b="b"/>
              <a:pathLst>
                <a:path w="6739" h="8509" extrusionOk="0">
                  <a:moveTo>
                    <a:pt x="4503" y="1"/>
                  </a:moveTo>
                  <a:cubicBezTo>
                    <a:pt x="4189" y="1"/>
                    <a:pt x="3873" y="34"/>
                    <a:pt x="3557" y="102"/>
                  </a:cubicBezTo>
                  <a:cubicBezTo>
                    <a:pt x="2565" y="315"/>
                    <a:pt x="1663" y="867"/>
                    <a:pt x="1017" y="1657"/>
                  </a:cubicBezTo>
                  <a:cubicBezTo>
                    <a:pt x="363" y="2459"/>
                    <a:pt x="1" y="3471"/>
                    <a:pt x="1" y="4508"/>
                  </a:cubicBezTo>
                  <a:cubicBezTo>
                    <a:pt x="1" y="5514"/>
                    <a:pt x="323" y="6463"/>
                    <a:pt x="937" y="7257"/>
                  </a:cubicBezTo>
                  <a:cubicBezTo>
                    <a:pt x="1544" y="8045"/>
                    <a:pt x="2466" y="8501"/>
                    <a:pt x="3463" y="8508"/>
                  </a:cubicBezTo>
                  <a:lnTo>
                    <a:pt x="3490" y="8508"/>
                  </a:lnTo>
                  <a:cubicBezTo>
                    <a:pt x="4486" y="8508"/>
                    <a:pt x="5412" y="8062"/>
                    <a:pt x="6031" y="7283"/>
                  </a:cubicBezTo>
                  <a:cubicBezTo>
                    <a:pt x="6486" y="6711"/>
                    <a:pt x="6738" y="5993"/>
                    <a:pt x="6738" y="5261"/>
                  </a:cubicBezTo>
                  <a:lnTo>
                    <a:pt x="6738" y="5142"/>
                  </a:lnTo>
                  <a:cubicBezTo>
                    <a:pt x="6738" y="4533"/>
                    <a:pt x="6486" y="3939"/>
                    <a:pt x="6050" y="3511"/>
                  </a:cubicBezTo>
                  <a:cubicBezTo>
                    <a:pt x="5628" y="3099"/>
                    <a:pt x="5081" y="2874"/>
                    <a:pt x="4501" y="2874"/>
                  </a:cubicBezTo>
                  <a:cubicBezTo>
                    <a:pt x="4489" y="2874"/>
                    <a:pt x="4476" y="2874"/>
                    <a:pt x="4463" y="2874"/>
                  </a:cubicBezTo>
                  <a:cubicBezTo>
                    <a:pt x="3876" y="2884"/>
                    <a:pt x="3326" y="3123"/>
                    <a:pt x="2912" y="3541"/>
                  </a:cubicBezTo>
                  <a:cubicBezTo>
                    <a:pt x="2499" y="3961"/>
                    <a:pt x="2272" y="4517"/>
                    <a:pt x="2272" y="5106"/>
                  </a:cubicBezTo>
                  <a:lnTo>
                    <a:pt x="2272" y="5141"/>
                  </a:lnTo>
                  <a:cubicBezTo>
                    <a:pt x="2272" y="5842"/>
                    <a:pt x="2843" y="6412"/>
                    <a:pt x="3543" y="6412"/>
                  </a:cubicBezTo>
                  <a:cubicBezTo>
                    <a:pt x="4191" y="6412"/>
                    <a:pt x="4728" y="5926"/>
                    <a:pt x="4805" y="5299"/>
                  </a:cubicBezTo>
                  <a:cubicBezTo>
                    <a:pt x="4812" y="5274"/>
                    <a:pt x="4815" y="5248"/>
                    <a:pt x="4815" y="5222"/>
                  </a:cubicBezTo>
                  <a:lnTo>
                    <a:pt x="4815" y="5141"/>
                  </a:lnTo>
                  <a:cubicBezTo>
                    <a:pt x="4815" y="4968"/>
                    <a:pt x="4675" y="4831"/>
                    <a:pt x="4504" y="4831"/>
                  </a:cubicBezTo>
                  <a:cubicBezTo>
                    <a:pt x="4332" y="4831"/>
                    <a:pt x="4194" y="4971"/>
                    <a:pt x="4194" y="5141"/>
                  </a:cubicBezTo>
                  <a:cubicBezTo>
                    <a:pt x="4194" y="5500"/>
                    <a:pt x="3902" y="5792"/>
                    <a:pt x="3543" y="5792"/>
                  </a:cubicBezTo>
                  <a:cubicBezTo>
                    <a:pt x="3183" y="5792"/>
                    <a:pt x="2893" y="5500"/>
                    <a:pt x="2893" y="5141"/>
                  </a:cubicBezTo>
                  <a:lnTo>
                    <a:pt x="2893" y="5106"/>
                  </a:lnTo>
                  <a:cubicBezTo>
                    <a:pt x="2893" y="4234"/>
                    <a:pt x="3601" y="3511"/>
                    <a:pt x="4473" y="3493"/>
                  </a:cubicBezTo>
                  <a:cubicBezTo>
                    <a:pt x="4482" y="3493"/>
                    <a:pt x="4491" y="3493"/>
                    <a:pt x="4500" y="3493"/>
                  </a:cubicBezTo>
                  <a:cubicBezTo>
                    <a:pt x="4916" y="3493"/>
                    <a:pt x="5310" y="3657"/>
                    <a:pt x="5616" y="3954"/>
                  </a:cubicBezTo>
                  <a:cubicBezTo>
                    <a:pt x="5934" y="4266"/>
                    <a:pt x="6116" y="4701"/>
                    <a:pt x="6116" y="5142"/>
                  </a:cubicBezTo>
                  <a:lnTo>
                    <a:pt x="6116" y="5261"/>
                  </a:lnTo>
                  <a:cubicBezTo>
                    <a:pt x="6116" y="5852"/>
                    <a:pt x="5912" y="6434"/>
                    <a:pt x="5546" y="6896"/>
                  </a:cubicBezTo>
                  <a:cubicBezTo>
                    <a:pt x="5044" y="7527"/>
                    <a:pt x="4295" y="7886"/>
                    <a:pt x="3490" y="7886"/>
                  </a:cubicBezTo>
                  <a:lnTo>
                    <a:pt x="3469" y="7886"/>
                  </a:lnTo>
                  <a:cubicBezTo>
                    <a:pt x="2664" y="7880"/>
                    <a:pt x="1920" y="7512"/>
                    <a:pt x="1430" y="6875"/>
                  </a:cubicBezTo>
                  <a:cubicBezTo>
                    <a:pt x="902" y="6191"/>
                    <a:pt x="623" y="5371"/>
                    <a:pt x="623" y="4506"/>
                  </a:cubicBezTo>
                  <a:cubicBezTo>
                    <a:pt x="623" y="2686"/>
                    <a:pt x="1912" y="1090"/>
                    <a:pt x="3688" y="710"/>
                  </a:cubicBezTo>
                  <a:cubicBezTo>
                    <a:pt x="3958" y="652"/>
                    <a:pt x="4229" y="623"/>
                    <a:pt x="4498" y="623"/>
                  </a:cubicBezTo>
                  <a:cubicBezTo>
                    <a:pt x="5081" y="623"/>
                    <a:pt x="5655" y="758"/>
                    <a:pt x="6191" y="1024"/>
                  </a:cubicBezTo>
                  <a:cubicBezTo>
                    <a:pt x="6236" y="1046"/>
                    <a:pt x="6283" y="1056"/>
                    <a:pt x="6330" y="1056"/>
                  </a:cubicBezTo>
                  <a:cubicBezTo>
                    <a:pt x="6444" y="1056"/>
                    <a:pt x="6553" y="994"/>
                    <a:pt x="6608" y="884"/>
                  </a:cubicBezTo>
                  <a:cubicBezTo>
                    <a:pt x="6686" y="730"/>
                    <a:pt x="6623" y="544"/>
                    <a:pt x="6468" y="468"/>
                  </a:cubicBezTo>
                  <a:cubicBezTo>
                    <a:pt x="5847" y="158"/>
                    <a:pt x="5181" y="1"/>
                    <a:pt x="4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8"/>
            <p:cNvSpPr/>
            <p:nvPr/>
          </p:nvSpPr>
          <p:spPr>
            <a:xfrm>
              <a:off x="8133251" y="1747484"/>
              <a:ext cx="445157" cy="489091"/>
            </a:xfrm>
            <a:custGeom>
              <a:avLst/>
              <a:gdLst/>
              <a:ahLst/>
              <a:cxnLst/>
              <a:rect l="l" t="t" r="r" b="b"/>
              <a:pathLst>
                <a:path w="14479" h="15908" extrusionOk="0">
                  <a:moveTo>
                    <a:pt x="6525" y="2051"/>
                  </a:moveTo>
                  <a:cubicBezTo>
                    <a:pt x="9779" y="2051"/>
                    <a:pt x="12428" y="4699"/>
                    <a:pt x="12428" y="7952"/>
                  </a:cubicBezTo>
                  <a:cubicBezTo>
                    <a:pt x="12428" y="11207"/>
                    <a:pt x="9781" y="13858"/>
                    <a:pt x="6526" y="13858"/>
                  </a:cubicBezTo>
                  <a:cubicBezTo>
                    <a:pt x="6013" y="13858"/>
                    <a:pt x="5515" y="13792"/>
                    <a:pt x="5040" y="13670"/>
                  </a:cubicBezTo>
                  <a:lnTo>
                    <a:pt x="5040" y="13670"/>
                  </a:lnTo>
                  <a:cubicBezTo>
                    <a:pt x="5142" y="13675"/>
                    <a:pt x="5244" y="13679"/>
                    <a:pt x="5346" y="13679"/>
                  </a:cubicBezTo>
                  <a:cubicBezTo>
                    <a:pt x="6494" y="13679"/>
                    <a:pt x="7621" y="13321"/>
                    <a:pt x="8563" y="12652"/>
                  </a:cubicBezTo>
                  <a:cubicBezTo>
                    <a:pt x="10020" y="11617"/>
                    <a:pt x="10888" y="9932"/>
                    <a:pt x="10888" y="8146"/>
                  </a:cubicBezTo>
                  <a:lnTo>
                    <a:pt x="10888" y="7766"/>
                  </a:lnTo>
                  <a:cubicBezTo>
                    <a:pt x="10888" y="7062"/>
                    <a:pt x="10733" y="6387"/>
                    <a:pt x="10426" y="5757"/>
                  </a:cubicBezTo>
                  <a:cubicBezTo>
                    <a:pt x="10373" y="5647"/>
                    <a:pt x="10262" y="5582"/>
                    <a:pt x="10147" y="5582"/>
                  </a:cubicBezTo>
                  <a:cubicBezTo>
                    <a:pt x="10102" y="5582"/>
                    <a:pt x="10056" y="5592"/>
                    <a:pt x="10012" y="5613"/>
                  </a:cubicBezTo>
                  <a:cubicBezTo>
                    <a:pt x="9858" y="5690"/>
                    <a:pt x="9794" y="5874"/>
                    <a:pt x="9869" y="6029"/>
                  </a:cubicBezTo>
                  <a:cubicBezTo>
                    <a:pt x="10133" y="6571"/>
                    <a:pt x="10268" y="7155"/>
                    <a:pt x="10268" y="7763"/>
                  </a:cubicBezTo>
                  <a:lnTo>
                    <a:pt x="10268" y="8143"/>
                  </a:lnTo>
                  <a:cubicBezTo>
                    <a:pt x="10268" y="9729"/>
                    <a:pt x="9494" y="11224"/>
                    <a:pt x="8203" y="12141"/>
                  </a:cubicBezTo>
                  <a:cubicBezTo>
                    <a:pt x="7348" y="12750"/>
                    <a:pt x="6348" y="13047"/>
                    <a:pt x="5356" y="13047"/>
                  </a:cubicBezTo>
                  <a:cubicBezTo>
                    <a:pt x="4095" y="13047"/>
                    <a:pt x="2846" y="12567"/>
                    <a:pt x="1919" y="11637"/>
                  </a:cubicBezTo>
                  <a:cubicBezTo>
                    <a:pt x="1107" y="10627"/>
                    <a:pt x="623" y="9345"/>
                    <a:pt x="623" y="7952"/>
                  </a:cubicBezTo>
                  <a:cubicBezTo>
                    <a:pt x="623" y="4699"/>
                    <a:pt x="3272" y="2051"/>
                    <a:pt x="6525" y="2051"/>
                  </a:cubicBezTo>
                  <a:close/>
                  <a:moveTo>
                    <a:pt x="6525" y="1"/>
                  </a:moveTo>
                  <a:cubicBezTo>
                    <a:pt x="6354" y="1"/>
                    <a:pt x="6215" y="142"/>
                    <a:pt x="6215" y="312"/>
                  </a:cubicBezTo>
                  <a:lnTo>
                    <a:pt x="6215" y="1437"/>
                  </a:lnTo>
                  <a:cubicBezTo>
                    <a:pt x="4651" y="1511"/>
                    <a:pt x="3228" y="2139"/>
                    <a:pt x="2140" y="3129"/>
                  </a:cubicBezTo>
                  <a:lnTo>
                    <a:pt x="1342" y="2331"/>
                  </a:lnTo>
                  <a:cubicBezTo>
                    <a:pt x="1281" y="2271"/>
                    <a:pt x="1202" y="2241"/>
                    <a:pt x="1123" y="2241"/>
                  </a:cubicBezTo>
                  <a:cubicBezTo>
                    <a:pt x="1043" y="2241"/>
                    <a:pt x="964" y="2271"/>
                    <a:pt x="902" y="2331"/>
                  </a:cubicBezTo>
                  <a:cubicBezTo>
                    <a:pt x="779" y="2451"/>
                    <a:pt x="780" y="2648"/>
                    <a:pt x="902" y="2771"/>
                  </a:cubicBezTo>
                  <a:lnTo>
                    <a:pt x="1700" y="3569"/>
                  </a:lnTo>
                  <a:cubicBezTo>
                    <a:pt x="645" y="4729"/>
                    <a:pt x="1" y="6266"/>
                    <a:pt x="1" y="7954"/>
                  </a:cubicBezTo>
                  <a:cubicBezTo>
                    <a:pt x="1" y="9444"/>
                    <a:pt x="504" y="10818"/>
                    <a:pt x="1345" y="11915"/>
                  </a:cubicBezTo>
                  <a:cubicBezTo>
                    <a:pt x="1360" y="11948"/>
                    <a:pt x="1379" y="11977"/>
                    <a:pt x="1404" y="12002"/>
                  </a:cubicBezTo>
                  <a:cubicBezTo>
                    <a:pt x="1421" y="12020"/>
                    <a:pt x="1437" y="12037"/>
                    <a:pt x="1454" y="12053"/>
                  </a:cubicBezTo>
                  <a:cubicBezTo>
                    <a:pt x="1533" y="12150"/>
                    <a:pt x="1615" y="12245"/>
                    <a:pt x="1700" y="12339"/>
                  </a:cubicBezTo>
                  <a:lnTo>
                    <a:pt x="902" y="13138"/>
                  </a:lnTo>
                  <a:cubicBezTo>
                    <a:pt x="780" y="13258"/>
                    <a:pt x="780" y="13455"/>
                    <a:pt x="902" y="13578"/>
                  </a:cubicBezTo>
                  <a:cubicBezTo>
                    <a:pt x="962" y="13638"/>
                    <a:pt x="1041" y="13669"/>
                    <a:pt x="1122" y="13669"/>
                  </a:cubicBezTo>
                  <a:cubicBezTo>
                    <a:pt x="1203" y="13669"/>
                    <a:pt x="1282" y="13638"/>
                    <a:pt x="1342" y="13578"/>
                  </a:cubicBezTo>
                  <a:lnTo>
                    <a:pt x="2140" y="12780"/>
                  </a:lnTo>
                  <a:cubicBezTo>
                    <a:pt x="3228" y="13770"/>
                    <a:pt x="4651" y="14398"/>
                    <a:pt x="6215" y="14471"/>
                  </a:cubicBezTo>
                  <a:lnTo>
                    <a:pt x="6215" y="15597"/>
                  </a:lnTo>
                  <a:cubicBezTo>
                    <a:pt x="6215" y="15770"/>
                    <a:pt x="6354" y="15908"/>
                    <a:pt x="6525" y="15908"/>
                  </a:cubicBezTo>
                  <a:cubicBezTo>
                    <a:pt x="6696" y="15908"/>
                    <a:pt x="6836" y="15768"/>
                    <a:pt x="6836" y="15597"/>
                  </a:cubicBezTo>
                  <a:lnTo>
                    <a:pt x="6836" y="14471"/>
                  </a:lnTo>
                  <a:cubicBezTo>
                    <a:pt x="8400" y="14398"/>
                    <a:pt x="9823" y="13770"/>
                    <a:pt x="10910" y="12780"/>
                  </a:cubicBezTo>
                  <a:lnTo>
                    <a:pt x="11709" y="13578"/>
                  </a:lnTo>
                  <a:cubicBezTo>
                    <a:pt x="11769" y="13638"/>
                    <a:pt x="11848" y="13669"/>
                    <a:pt x="11929" y="13669"/>
                  </a:cubicBezTo>
                  <a:cubicBezTo>
                    <a:pt x="12008" y="13669"/>
                    <a:pt x="12089" y="13638"/>
                    <a:pt x="12149" y="13578"/>
                  </a:cubicBezTo>
                  <a:cubicBezTo>
                    <a:pt x="12271" y="13456"/>
                    <a:pt x="12271" y="13261"/>
                    <a:pt x="12149" y="13138"/>
                  </a:cubicBezTo>
                  <a:lnTo>
                    <a:pt x="11351" y="12339"/>
                  </a:lnTo>
                  <a:cubicBezTo>
                    <a:pt x="12341" y="11252"/>
                    <a:pt x="12969" y="9829"/>
                    <a:pt x="13042" y="8265"/>
                  </a:cubicBezTo>
                  <a:lnTo>
                    <a:pt x="14168" y="8265"/>
                  </a:lnTo>
                  <a:cubicBezTo>
                    <a:pt x="14341" y="8265"/>
                    <a:pt x="14479" y="8125"/>
                    <a:pt x="14479" y="7954"/>
                  </a:cubicBezTo>
                  <a:cubicBezTo>
                    <a:pt x="14479" y="7783"/>
                    <a:pt x="14341" y="7644"/>
                    <a:pt x="14168" y="7644"/>
                  </a:cubicBezTo>
                  <a:lnTo>
                    <a:pt x="13042" y="7644"/>
                  </a:lnTo>
                  <a:cubicBezTo>
                    <a:pt x="12969" y="6080"/>
                    <a:pt x="12341" y="4657"/>
                    <a:pt x="11351" y="3569"/>
                  </a:cubicBezTo>
                  <a:lnTo>
                    <a:pt x="12149" y="2771"/>
                  </a:lnTo>
                  <a:cubicBezTo>
                    <a:pt x="12271" y="2651"/>
                    <a:pt x="12271" y="2454"/>
                    <a:pt x="12149" y="2331"/>
                  </a:cubicBezTo>
                  <a:cubicBezTo>
                    <a:pt x="12088" y="2270"/>
                    <a:pt x="12010" y="2240"/>
                    <a:pt x="11931" y="2240"/>
                  </a:cubicBezTo>
                  <a:cubicBezTo>
                    <a:pt x="11851" y="2240"/>
                    <a:pt x="11771" y="2270"/>
                    <a:pt x="11709" y="2331"/>
                  </a:cubicBezTo>
                  <a:lnTo>
                    <a:pt x="10910" y="3129"/>
                  </a:lnTo>
                  <a:cubicBezTo>
                    <a:pt x="9823" y="2139"/>
                    <a:pt x="8400" y="1511"/>
                    <a:pt x="6836" y="1437"/>
                  </a:cubicBezTo>
                  <a:lnTo>
                    <a:pt x="6836" y="312"/>
                  </a:lnTo>
                  <a:cubicBezTo>
                    <a:pt x="6836" y="139"/>
                    <a:pt x="6696" y="1"/>
                    <a:pt x="6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8"/>
            <p:cNvSpPr/>
            <p:nvPr/>
          </p:nvSpPr>
          <p:spPr>
            <a:xfrm>
              <a:off x="8410847" y="1884054"/>
              <a:ext cx="19185" cy="19154"/>
            </a:xfrm>
            <a:custGeom>
              <a:avLst/>
              <a:gdLst/>
              <a:ahLst/>
              <a:cxnLst/>
              <a:rect l="l" t="t" r="r" b="b"/>
              <a:pathLst>
                <a:path w="624" h="623" extrusionOk="0">
                  <a:moveTo>
                    <a:pt x="311" y="0"/>
                  </a:moveTo>
                  <a:cubicBezTo>
                    <a:pt x="229" y="0"/>
                    <a:pt x="150" y="33"/>
                    <a:pt x="91" y="90"/>
                  </a:cubicBezTo>
                  <a:cubicBezTo>
                    <a:pt x="33" y="149"/>
                    <a:pt x="0" y="228"/>
                    <a:pt x="0" y="310"/>
                  </a:cubicBezTo>
                  <a:cubicBezTo>
                    <a:pt x="0" y="392"/>
                    <a:pt x="33" y="471"/>
                    <a:pt x="91" y="530"/>
                  </a:cubicBezTo>
                  <a:cubicBezTo>
                    <a:pt x="149" y="589"/>
                    <a:pt x="229" y="623"/>
                    <a:pt x="311" y="623"/>
                  </a:cubicBezTo>
                  <a:cubicBezTo>
                    <a:pt x="395" y="623"/>
                    <a:pt x="473" y="589"/>
                    <a:pt x="531" y="530"/>
                  </a:cubicBezTo>
                  <a:cubicBezTo>
                    <a:pt x="589" y="473"/>
                    <a:pt x="624" y="392"/>
                    <a:pt x="624" y="310"/>
                  </a:cubicBezTo>
                  <a:cubicBezTo>
                    <a:pt x="624" y="228"/>
                    <a:pt x="590" y="149"/>
                    <a:pt x="531" y="90"/>
                  </a:cubicBezTo>
                  <a:cubicBezTo>
                    <a:pt x="473" y="33"/>
                    <a:pt x="392"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 name="Google Shape;4536;p48"/>
          <p:cNvGrpSpPr/>
          <p:nvPr/>
        </p:nvGrpSpPr>
        <p:grpSpPr>
          <a:xfrm>
            <a:off x="6878547" y="3882171"/>
            <a:ext cx="433781" cy="489030"/>
            <a:chOff x="6878547" y="3882171"/>
            <a:chExt cx="433781" cy="489030"/>
          </a:xfrm>
        </p:grpSpPr>
        <p:sp>
          <p:nvSpPr>
            <p:cNvPr id="4537" name="Google Shape;4537;p48"/>
            <p:cNvSpPr/>
            <p:nvPr/>
          </p:nvSpPr>
          <p:spPr>
            <a:xfrm>
              <a:off x="6878547" y="3882171"/>
              <a:ext cx="433781" cy="489030"/>
            </a:xfrm>
            <a:custGeom>
              <a:avLst/>
              <a:gdLst/>
              <a:ahLst/>
              <a:cxnLst/>
              <a:rect l="l" t="t" r="r" b="b"/>
              <a:pathLst>
                <a:path w="14109" h="15906" extrusionOk="0">
                  <a:moveTo>
                    <a:pt x="7054" y="2795"/>
                  </a:moveTo>
                  <a:lnTo>
                    <a:pt x="7466" y="3511"/>
                  </a:lnTo>
                  <a:lnTo>
                    <a:pt x="6642" y="3511"/>
                  </a:lnTo>
                  <a:lnTo>
                    <a:pt x="7054" y="2795"/>
                  </a:lnTo>
                  <a:close/>
                  <a:moveTo>
                    <a:pt x="3414" y="5375"/>
                  </a:moveTo>
                  <a:lnTo>
                    <a:pt x="3001" y="6089"/>
                  </a:lnTo>
                  <a:lnTo>
                    <a:pt x="2587" y="5375"/>
                  </a:lnTo>
                  <a:close/>
                  <a:moveTo>
                    <a:pt x="11520" y="5375"/>
                  </a:moveTo>
                  <a:lnTo>
                    <a:pt x="11108" y="6089"/>
                  </a:lnTo>
                  <a:lnTo>
                    <a:pt x="10694" y="5375"/>
                  </a:lnTo>
                  <a:close/>
                  <a:moveTo>
                    <a:pt x="7055" y="621"/>
                  </a:moveTo>
                  <a:cubicBezTo>
                    <a:pt x="7166" y="621"/>
                    <a:pt x="7271" y="679"/>
                    <a:pt x="7325" y="776"/>
                  </a:cubicBezTo>
                  <a:lnTo>
                    <a:pt x="8904" y="3511"/>
                  </a:lnTo>
                  <a:lnTo>
                    <a:pt x="8188" y="3511"/>
                  </a:lnTo>
                  <a:lnTo>
                    <a:pt x="7327" y="2020"/>
                  </a:lnTo>
                  <a:cubicBezTo>
                    <a:pt x="7273" y="1925"/>
                    <a:pt x="7170" y="1863"/>
                    <a:pt x="7058" y="1863"/>
                  </a:cubicBezTo>
                  <a:cubicBezTo>
                    <a:pt x="6948" y="1863"/>
                    <a:pt x="6846" y="1922"/>
                    <a:pt x="6788" y="2020"/>
                  </a:cubicBezTo>
                  <a:lnTo>
                    <a:pt x="3722" y="7332"/>
                  </a:lnTo>
                  <a:lnTo>
                    <a:pt x="3362" y="6710"/>
                  </a:lnTo>
                  <a:lnTo>
                    <a:pt x="6787" y="776"/>
                  </a:lnTo>
                  <a:cubicBezTo>
                    <a:pt x="6841" y="681"/>
                    <a:pt x="6944" y="621"/>
                    <a:pt x="7055" y="621"/>
                  </a:cubicBezTo>
                  <a:close/>
                  <a:moveTo>
                    <a:pt x="3001" y="9816"/>
                  </a:moveTo>
                  <a:lnTo>
                    <a:pt x="3414" y="10532"/>
                  </a:lnTo>
                  <a:lnTo>
                    <a:pt x="2587" y="10532"/>
                  </a:lnTo>
                  <a:lnTo>
                    <a:pt x="3001" y="9816"/>
                  </a:lnTo>
                  <a:close/>
                  <a:moveTo>
                    <a:pt x="4133" y="4130"/>
                  </a:moveTo>
                  <a:lnTo>
                    <a:pt x="3773" y="4753"/>
                  </a:lnTo>
                  <a:lnTo>
                    <a:pt x="2050" y="4753"/>
                  </a:lnTo>
                  <a:cubicBezTo>
                    <a:pt x="1939" y="4753"/>
                    <a:pt x="1838" y="4811"/>
                    <a:pt x="1780" y="4908"/>
                  </a:cubicBezTo>
                  <a:cubicBezTo>
                    <a:pt x="1726" y="5003"/>
                    <a:pt x="1726" y="5122"/>
                    <a:pt x="1780" y="5218"/>
                  </a:cubicBezTo>
                  <a:lnTo>
                    <a:pt x="3434" y="8082"/>
                  </a:lnTo>
                  <a:cubicBezTo>
                    <a:pt x="3443" y="8102"/>
                    <a:pt x="3453" y="8120"/>
                    <a:pt x="3466" y="8139"/>
                  </a:cubicBezTo>
                  <a:lnTo>
                    <a:pt x="4847" y="10532"/>
                  </a:lnTo>
                  <a:lnTo>
                    <a:pt x="4130" y="10532"/>
                  </a:lnTo>
                  <a:lnTo>
                    <a:pt x="705" y="4599"/>
                  </a:lnTo>
                  <a:cubicBezTo>
                    <a:pt x="649" y="4502"/>
                    <a:pt x="649" y="4383"/>
                    <a:pt x="706" y="4287"/>
                  </a:cubicBezTo>
                  <a:cubicBezTo>
                    <a:pt x="761" y="4192"/>
                    <a:pt x="863" y="4130"/>
                    <a:pt x="976" y="4130"/>
                  </a:cubicBezTo>
                  <a:close/>
                  <a:moveTo>
                    <a:pt x="8543" y="5375"/>
                  </a:moveTo>
                  <a:lnTo>
                    <a:pt x="10033" y="7953"/>
                  </a:lnTo>
                  <a:lnTo>
                    <a:pt x="8543" y="10532"/>
                  </a:lnTo>
                  <a:lnTo>
                    <a:pt x="5566" y="10532"/>
                  </a:lnTo>
                  <a:lnTo>
                    <a:pt x="4077" y="7953"/>
                  </a:lnTo>
                  <a:lnTo>
                    <a:pt x="5566" y="5375"/>
                  </a:lnTo>
                  <a:close/>
                  <a:moveTo>
                    <a:pt x="11108" y="9816"/>
                  </a:moveTo>
                  <a:lnTo>
                    <a:pt x="11520" y="10532"/>
                  </a:lnTo>
                  <a:lnTo>
                    <a:pt x="10694" y="10532"/>
                  </a:lnTo>
                  <a:lnTo>
                    <a:pt x="11108" y="9816"/>
                  </a:lnTo>
                  <a:close/>
                  <a:moveTo>
                    <a:pt x="2285" y="8573"/>
                  </a:moveTo>
                  <a:lnTo>
                    <a:pt x="2645" y="9196"/>
                  </a:lnTo>
                  <a:lnTo>
                    <a:pt x="1785" y="10686"/>
                  </a:lnTo>
                  <a:cubicBezTo>
                    <a:pt x="1729" y="10782"/>
                    <a:pt x="1729" y="10901"/>
                    <a:pt x="1785" y="10996"/>
                  </a:cubicBezTo>
                  <a:cubicBezTo>
                    <a:pt x="1839" y="11091"/>
                    <a:pt x="1942" y="11151"/>
                    <a:pt x="2055" y="11151"/>
                  </a:cubicBezTo>
                  <a:lnTo>
                    <a:pt x="8188" y="11151"/>
                  </a:lnTo>
                  <a:lnTo>
                    <a:pt x="7829" y="11774"/>
                  </a:lnTo>
                  <a:lnTo>
                    <a:pt x="976" y="11774"/>
                  </a:lnTo>
                  <a:cubicBezTo>
                    <a:pt x="863" y="11774"/>
                    <a:pt x="761" y="11715"/>
                    <a:pt x="706" y="11618"/>
                  </a:cubicBezTo>
                  <a:cubicBezTo>
                    <a:pt x="651" y="11523"/>
                    <a:pt x="651" y="11404"/>
                    <a:pt x="706" y="11308"/>
                  </a:cubicBezTo>
                  <a:lnTo>
                    <a:pt x="2285" y="8573"/>
                  </a:lnTo>
                  <a:close/>
                  <a:moveTo>
                    <a:pt x="9980" y="5375"/>
                  </a:moveTo>
                  <a:lnTo>
                    <a:pt x="11542" y="8082"/>
                  </a:lnTo>
                  <a:cubicBezTo>
                    <a:pt x="11551" y="8102"/>
                    <a:pt x="11563" y="8122"/>
                    <a:pt x="11575" y="8139"/>
                  </a:cubicBezTo>
                  <a:lnTo>
                    <a:pt x="13406" y="11308"/>
                  </a:lnTo>
                  <a:cubicBezTo>
                    <a:pt x="13459" y="11404"/>
                    <a:pt x="13459" y="11523"/>
                    <a:pt x="13405" y="11618"/>
                  </a:cubicBezTo>
                  <a:cubicBezTo>
                    <a:pt x="13349" y="11713"/>
                    <a:pt x="13246" y="11774"/>
                    <a:pt x="13135" y="11774"/>
                  </a:cubicBezTo>
                  <a:lnTo>
                    <a:pt x="9978" y="11774"/>
                  </a:lnTo>
                  <a:lnTo>
                    <a:pt x="10338" y="11151"/>
                  </a:lnTo>
                  <a:lnTo>
                    <a:pt x="12059" y="11151"/>
                  </a:lnTo>
                  <a:cubicBezTo>
                    <a:pt x="12172" y="11151"/>
                    <a:pt x="12272" y="11093"/>
                    <a:pt x="12329" y="10996"/>
                  </a:cubicBezTo>
                  <a:cubicBezTo>
                    <a:pt x="12385" y="10901"/>
                    <a:pt x="12385" y="10782"/>
                    <a:pt x="12329" y="10686"/>
                  </a:cubicBezTo>
                  <a:lnTo>
                    <a:pt x="9262" y="5375"/>
                  </a:lnTo>
                  <a:close/>
                  <a:moveTo>
                    <a:pt x="7466" y="12396"/>
                  </a:moveTo>
                  <a:lnTo>
                    <a:pt x="7054" y="13110"/>
                  </a:lnTo>
                  <a:lnTo>
                    <a:pt x="6642" y="12396"/>
                  </a:lnTo>
                  <a:close/>
                  <a:moveTo>
                    <a:pt x="10389" y="8573"/>
                  </a:moveTo>
                  <a:lnTo>
                    <a:pt x="10749" y="9194"/>
                  </a:lnTo>
                  <a:lnTo>
                    <a:pt x="7324" y="15128"/>
                  </a:lnTo>
                  <a:cubicBezTo>
                    <a:pt x="7268" y="15223"/>
                    <a:pt x="7166" y="15285"/>
                    <a:pt x="7054" y="15285"/>
                  </a:cubicBezTo>
                  <a:cubicBezTo>
                    <a:pt x="6944" y="15285"/>
                    <a:pt x="6840" y="15226"/>
                    <a:pt x="6784" y="15128"/>
                  </a:cubicBezTo>
                  <a:lnTo>
                    <a:pt x="5205" y="12393"/>
                  </a:lnTo>
                  <a:lnTo>
                    <a:pt x="5923" y="12393"/>
                  </a:lnTo>
                  <a:lnTo>
                    <a:pt x="6783" y="13885"/>
                  </a:lnTo>
                  <a:cubicBezTo>
                    <a:pt x="6837" y="13980"/>
                    <a:pt x="6941" y="14041"/>
                    <a:pt x="7053" y="14041"/>
                  </a:cubicBezTo>
                  <a:cubicBezTo>
                    <a:pt x="7164" y="14041"/>
                    <a:pt x="7265" y="13982"/>
                    <a:pt x="7323" y="13885"/>
                  </a:cubicBezTo>
                  <a:lnTo>
                    <a:pt x="10389" y="8573"/>
                  </a:lnTo>
                  <a:close/>
                  <a:moveTo>
                    <a:pt x="7054" y="0"/>
                  </a:moveTo>
                  <a:cubicBezTo>
                    <a:pt x="6722" y="0"/>
                    <a:pt x="6413" y="179"/>
                    <a:pt x="6247" y="467"/>
                  </a:cubicBezTo>
                  <a:lnTo>
                    <a:pt x="4491" y="3511"/>
                  </a:lnTo>
                  <a:lnTo>
                    <a:pt x="973" y="3511"/>
                  </a:lnTo>
                  <a:cubicBezTo>
                    <a:pt x="642" y="3511"/>
                    <a:pt x="332" y="3689"/>
                    <a:pt x="166" y="3976"/>
                  </a:cubicBezTo>
                  <a:cubicBezTo>
                    <a:pt x="1" y="4265"/>
                    <a:pt x="1" y="4621"/>
                    <a:pt x="166" y="4908"/>
                  </a:cubicBezTo>
                  <a:lnTo>
                    <a:pt x="1924" y="7953"/>
                  </a:lnTo>
                  <a:lnTo>
                    <a:pt x="166" y="10997"/>
                  </a:lnTo>
                  <a:cubicBezTo>
                    <a:pt x="1" y="11286"/>
                    <a:pt x="1" y="11642"/>
                    <a:pt x="166" y="11929"/>
                  </a:cubicBezTo>
                  <a:cubicBezTo>
                    <a:pt x="332" y="12218"/>
                    <a:pt x="642" y="12396"/>
                    <a:pt x="973" y="12396"/>
                  </a:cubicBezTo>
                  <a:lnTo>
                    <a:pt x="4491" y="12396"/>
                  </a:lnTo>
                  <a:lnTo>
                    <a:pt x="6247" y="15440"/>
                  </a:lnTo>
                  <a:cubicBezTo>
                    <a:pt x="6414" y="15728"/>
                    <a:pt x="6722" y="15906"/>
                    <a:pt x="7054" y="15906"/>
                  </a:cubicBezTo>
                  <a:cubicBezTo>
                    <a:pt x="7386" y="15906"/>
                    <a:pt x="7697" y="15728"/>
                    <a:pt x="7861" y="15440"/>
                  </a:cubicBezTo>
                  <a:lnTo>
                    <a:pt x="9619" y="12396"/>
                  </a:lnTo>
                  <a:lnTo>
                    <a:pt x="13135" y="12396"/>
                  </a:lnTo>
                  <a:cubicBezTo>
                    <a:pt x="13466" y="12396"/>
                    <a:pt x="13776" y="12218"/>
                    <a:pt x="13942" y="11929"/>
                  </a:cubicBezTo>
                  <a:cubicBezTo>
                    <a:pt x="14106" y="11642"/>
                    <a:pt x="14106" y="11286"/>
                    <a:pt x="13942" y="10997"/>
                  </a:cubicBezTo>
                  <a:lnTo>
                    <a:pt x="12184" y="7953"/>
                  </a:lnTo>
                  <a:lnTo>
                    <a:pt x="13942" y="4908"/>
                  </a:lnTo>
                  <a:cubicBezTo>
                    <a:pt x="14109" y="4621"/>
                    <a:pt x="14109" y="4264"/>
                    <a:pt x="13942" y="3976"/>
                  </a:cubicBezTo>
                  <a:cubicBezTo>
                    <a:pt x="13776" y="3689"/>
                    <a:pt x="13466" y="3511"/>
                    <a:pt x="13135" y="3511"/>
                  </a:cubicBezTo>
                  <a:lnTo>
                    <a:pt x="12812" y="3511"/>
                  </a:lnTo>
                  <a:cubicBezTo>
                    <a:pt x="12639" y="3511"/>
                    <a:pt x="12502" y="3651"/>
                    <a:pt x="12502" y="3821"/>
                  </a:cubicBezTo>
                  <a:cubicBezTo>
                    <a:pt x="12502" y="3991"/>
                    <a:pt x="12642" y="4130"/>
                    <a:pt x="12812" y="4130"/>
                  </a:cubicBezTo>
                  <a:lnTo>
                    <a:pt x="13135" y="4130"/>
                  </a:lnTo>
                  <a:cubicBezTo>
                    <a:pt x="13245" y="4130"/>
                    <a:pt x="13349" y="4189"/>
                    <a:pt x="13405" y="4286"/>
                  </a:cubicBezTo>
                  <a:cubicBezTo>
                    <a:pt x="13459" y="4381"/>
                    <a:pt x="13459" y="4502"/>
                    <a:pt x="13405" y="4597"/>
                  </a:cubicBezTo>
                  <a:lnTo>
                    <a:pt x="11824" y="7331"/>
                  </a:lnTo>
                  <a:lnTo>
                    <a:pt x="11465" y="6710"/>
                  </a:lnTo>
                  <a:lnTo>
                    <a:pt x="12326" y="5218"/>
                  </a:lnTo>
                  <a:cubicBezTo>
                    <a:pt x="12380" y="5122"/>
                    <a:pt x="12380" y="5003"/>
                    <a:pt x="12326" y="4908"/>
                  </a:cubicBezTo>
                  <a:cubicBezTo>
                    <a:pt x="12270" y="4813"/>
                    <a:pt x="12168" y="4753"/>
                    <a:pt x="12056" y="4753"/>
                  </a:cubicBezTo>
                  <a:lnTo>
                    <a:pt x="5923" y="4753"/>
                  </a:lnTo>
                  <a:lnTo>
                    <a:pt x="6282" y="4130"/>
                  </a:lnTo>
                  <a:lnTo>
                    <a:pt x="10015" y="4130"/>
                  </a:lnTo>
                  <a:cubicBezTo>
                    <a:pt x="10187" y="4130"/>
                    <a:pt x="10325" y="3991"/>
                    <a:pt x="10325" y="3821"/>
                  </a:cubicBezTo>
                  <a:cubicBezTo>
                    <a:pt x="10325" y="3651"/>
                    <a:pt x="10185" y="3511"/>
                    <a:pt x="10015" y="3511"/>
                  </a:cubicBezTo>
                  <a:lnTo>
                    <a:pt x="9619" y="3511"/>
                  </a:lnTo>
                  <a:lnTo>
                    <a:pt x="7861" y="467"/>
                  </a:lnTo>
                  <a:cubicBezTo>
                    <a:pt x="7697" y="179"/>
                    <a:pt x="7386" y="0"/>
                    <a:pt x="70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8"/>
            <p:cNvSpPr/>
            <p:nvPr/>
          </p:nvSpPr>
          <p:spPr>
            <a:xfrm>
              <a:off x="7219878" y="3990025"/>
              <a:ext cx="19185" cy="19185"/>
            </a:xfrm>
            <a:custGeom>
              <a:avLst/>
              <a:gdLst/>
              <a:ahLst/>
              <a:cxnLst/>
              <a:rect l="l" t="t" r="r" b="b"/>
              <a:pathLst>
                <a:path w="624" h="624" extrusionOk="0">
                  <a:moveTo>
                    <a:pt x="311" y="0"/>
                  </a:moveTo>
                  <a:cubicBezTo>
                    <a:pt x="229" y="0"/>
                    <a:pt x="150" y="34"/>
                    <a:pt x="91" y="93"/>
                  </a:cubicBezTo>
                  <a:cubicBezTo>
                    <a:pt x="33" y="151"/>
                    <a:pt x="0" y="231"/>
                    <a:pt x="0" y="313"/>
                  </a:cubicBezTo>
                  <a:cubicBezTo>
                    <a:pt x="0" y="395"/>
                    <a:pt x="33" y="474"/>
                    <a:pt x="91" y="533"/>
                  </a:cubicBezTo>
                  <a:cubicBezTo>
                    <a:pt x="150" y="590"/>
                    <a:pt x="231" y="624"/>
                    <a:pt x="311" y="624"/>
                  </a:cubicBezTo>
                  <a:cubicBezTo>
                    <a:pt x="395" y="624"/>
                    <a:pt x="473" y="592"/>
                    <a:pt x="531" y="533"/>
                  </a:cubicBezTo>
                  <a:cubicBezTo>
                    <a:pt x="590" y="476"/>
                    <a:pt x="624" y="395"/>
                    <a:pt x="624" y="313"/>
                  </a:cubicBezTo>
                  <a:cubicBezTo>
                    <a:pt x="624" y="231"/>
                    <a:pt x="590" y="151"/>
                    <a:pt x="531" y="93"/>
                  </a:cubicBezTo>
                  <a:cubicBezTo>
                    <a:pt x="476" y="36"/>
                    <a:pt x="395"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 name="Google Shape;4539;p48"/>
          <p:cNvGrpSpPr/>
          <p:nvPr/>
        </p:nvGrpSpPr>
        <p:grpSpPr>
          <a:xfrm>
            <a:off x="4213663" y="3912609"/>
            <a:ext cx="489184" cy="428155"/>
            <a:chOff x="4213663" y="3912609"/>
            <a:chExt cx="489184" cy="428155"/>
          </a:xfrm>
        </p:grpSpPr>
        <p:sp>
          <p:nvSpPr>
            <p:cNvPr id="4540" name="Google Shape;4540;p48"/>
            <p:cNvSpPr/>
            <p:nvPr/>
          </p:nvSpPr>
          <p:spPr>
            <a:xfrm>
              <a:off x="4213663" y="3912609"/>
              <a:ext cx="489184" cy="428155"/>
            </a:xfrm>
            <a:custGeom>
              <a:avLst/>
              <a:gdLst/>
              <a:ahLst/>
              <a:cxnLst/>
              <a:rect l="l" t="t" r="r" b="b"/>
              <a:pathLst>
                <a:path w="15911" h="13926" extrusionOk="0">
                  <a:moveTo>
                    <a:pt x="2975" y="1430"/>
                  </a:moveTo>
                  <a:lnTo>
                    <a:pt x="2975" y="1927"/>
                  </a:lnTo>
                  <a:lnTo>
                    <a:pt x="629" y="1927"/>
                  </a:lnTo>
                  <a:lnTo>
                    <a:pt x="629" y="1430"/>
                  </a:lnTo>
                  <a:close/>
                  <a:moveTo>
                    <a:pt x="15289" y="1430"/>
                  </a:moveTo>
                  <a:lnTo>
                    <a:pt x="15289" y="1927"/>
                  </a:lnTo>
                  <a:lnTo>
                    <a:pt x="12942" y="1927"/>
                  </a:lnTo>
                  <a:lnTo>
                    <a:pt x="12942" y="1430"/>
                  </a:lnTo>
                  <a:close/>
                  <a:moveTo>
                    <a:pt x="12564" y="3667"/>
                  </a:moveTo>
                  <a:lnTo>
                    <a:pt x="12564" y="10257"/>
                  </a:lnTo>
                  <a:lnTo>
                    <a:pt x="9909" y="10257"/>
                  </a:lnTo>
                  <a:lnTo>
                    <a:pt x="9909" y="3667"/>
                  </a:lnTo>
                  <a:close/>
                  <a:moveTo>
                    <a:pt x="6009" y="3669"/>
                  </a:moveTo>
                  <a:lnTo>
                    <a:pt x="6009" y="10260"/>
                  </a:lnTo>
                  <a:lnTo>
                    <a:pt x="3356" y="10260"/>
                  </a:lnTo>
                  <a:lnTo>
                    <a:pt x="3356" y="3669"/>
                  </a:lnTo>
                  <a:close/>
                  <a:moveTo>
                    <a:pt x="9286" y="3669"/>
                  </a:moveTo>
                  <a:lnTo>
                    <a:pt x="9286" y="10260"/>
                  </a:lnTo>
                  <a:lnTo>
                    <a:pt x="6631" y="10260"/>
                  </a:lnTo>
                  <a:lnTo>
                    <a:pt x="6631" y="3669"/>
                  </a:lnTo>
                  <a:close/>
                  <a:moveTo>
                    <a:pt x="2734" y="2549"/>
                  </a:moveTo>
                  <a:lnTo>
                    <a:pt x="2734" y="11376"/>
                  </a:lnTo>
                  <a:lnTo>
                    <a:pt x="869" y="11376"/>
                  </a:lnTo>
                  <a:lnTo>
                    <a:pt x="869" y="2549"/>
                  </a:lnTo>
                  <a:close/>
                  <a:moveTo>
                    <a:pt x="2975" y="11999"/>
                  </a:moveTo>
                  <a:lnTo>
                    <a:pt x="2975" y="12494"/>
                  </a:lnTo>
                  <a:lnTo>
                    <a:pt x="629" y="12494"/>
                  </a:lnTo>
                  <a:lnTo>
                    <a:pt x="629" y="11999"/>
                  </a:lnTo>
                  <a:close/>
                  <a:moveTo>
                    <a:pt x="15290" y="11999"/>
                  </a:moveTo>
                  <a:lnTo>
                    <a:pt x="15290" y="12494"/>
                  </a:lnTo>
                  <a:lnTo>
                    <a:pt x="12945" y="12494"/>
                  </a:lnTo>
                  <a:lnTo>
                    <a:pt x="12945" y="11999"/>
                  </a:lnTo>
                  <a:close/>
                  <a:moveTo>
                    <a:pt x="1795" y="0"/>
                  </a:moveTo>
                  <a:cubicBezTo>
                    <a:pt x="1622" y="0"/>
                    <a:pt x="1486" y="140"/>
                    <a:pt x="1486" y="312"/>
                  </a:cubicBezTo>
                  <a:lnTo>
                    <a:pt x="1486" y="807"/>
                  </a:lnTo>
                  <a:lnTo>
                    <a:pt x="312" y="807"/>
                  </a:lnTo>
                  <a:cubicBezTo>
                    <a:pt x="139" y="807"/>
                    <a:pt x="1" y="947"/>
                    <a:pt x="1" y="1120"/>
                  </a:cubicBezTo>
                  <a:lnTo>
                    <a:pt x="1" y="2238"/>
                  </a:lnTo>
                  <a:cubicBezTo>
                    <a:pt x="1" y="2385"/>
                    <a:pt x="103" y="2510"/>
                    <a:pt x="241" y="2542"/>
                  </a:cubicBezTo>
                  <a:lnTo>
                    <a:pt x="241" y="11385"/>
                  </a:lnTo>
                  <a:cubicBezTo>
                    <a:pt x="103" y="11416"/>
                    <a:pt x="1" y="11541"/>
                    <a:pt x="1" y="11687"/>
                  </a:cubicBezTo>
                  <a:lnTo>
                    <a:pt x="1" y="12807"/>
                  </a:lnTo>
                  <a:cubicBezTo>
                    <a:pt x="1" y="12979"/>
                    <a:pt x="140" y="13117"/>
                    <a:pt x="312" y="13117"/>
                  </a:cubicBezTo>
                  <a:lnTo>
                    <a:pt x="1486" y="13117"/>
                  </a:lnTo>
                  <a:lnTo>
                    <a:pt x="1486" y="13614"/>
                  </a:lnTo>
                  <a:cubicBezTo>
                    <a:pt x="1486" y="13786"/>
                    <a:pt x="1625" y="13925"/>
                    <a:pt x="1795" y="13925"/>
                  </a:cubicBezTo>
                  <a:cubicBezTo>
                    <a:pt x="1967" y="13925"/>
                    <a:pt x="2106" y="13786"/>
                    <a:pt x="2106" y="13614"/>
                  </a:cubicBezTo>
                  <a:lnTo>
                    <a:pt x="2106" y="13117"/>
                  </a:lnTo>
                  <a:lnTo>
                    <a:pt x="3280" y="13117"/>
                  </a:lnTo>
                  <a:cubicBezTo>
                    <a:pt x="3453" y="13117"/>
                    <a:pt x="3593" y="12977"/>
                    <a:pt x="3593" y="12807"/>
                  </a:cubicBezTo>
                  <a:lnTo>
                    <a:pt x="3593" y="11687"/>
                  </a:lnTo>
                  <a:cubicBezTo>
                    <a:pt x="3593" y="11539"/>
                    <a:pt x="3490" y="11416"/>
                    <a:pt x="3352" y="11385"/>
                  </a:cubicBezTo>
                  <a:lnTo>
                    <a:pt x="3352" y="10879"/>
                  </a:lnTo>
                  <a:lnTo>
                    <a:pt x="12559" y="10879"/>
                  </a:lnTo>
                  <a:lnTo>
                    <a:pt x="12559" y="11385"/>
                  </a:lnTo>
                  <a:cubicBezTo>
                    <a:pt x="12421" y="11416"/>
                    <a:pt x="12319" y="11541"/>
                    <a:pt x="12319" y="11687"/>
                  </a:cubicBezTo>
                  <a:lnTo>
                    <a:pt x="12319" y="12807"/>
                  </a:lnTo>
                  <a:cubicBezTo>
                    <a:pt x="12319" y="12979"/>
                    <a:pt x="12458" y="13117"/>
                    <a:pt x="12631" y="13117"/>
                  </a:cubicBezTo>
                  <a:lnTo>
                    <a:pt x="13805" y="13117"/>
                  </a:lnTo>
                  <a:lnTo>
                    <a:pt x="13805" y="13614"/>
                  </a:lnTo>
                  <a:cubicBezTo>
                    <a:pt x="13805" y="13786"/>
                    <a:pt x="13944" y="13925"/>
                    <a:pt x="14116" y="13925"/>
                  </a:cubicBezTo>
                  <a:cubicBezTo>
                    <a:pt x="14289" y="13925"/>
                    <a:pt x="14427" y="13786"/>
                    <a:pt x="14427" y="13614"/>
                  </a:cubicBezTo>
                  <a:lnTo>
                    <a:pt x="14427" y="13117"/>
                  </a:lnTo>
                  <a:lnTo>
                    <a:pt x="15601" y="13117"/>
                  </a:lnTo>
                  <a:cubicBezTo>
                    <a:pt x="15773" y="13117"/>
                    <a:pt x="15911" y="12977"/>
                    <a:pt x="15911" y="12807"/>
                  </a:cubicBezTo>
                  <a:lnTo>
                    <a:pt x="15911" y="11687"/>
                  </a:lnTo>
                  <a:cubicBezTo>
                    <a:pt x="15911" y="11541"/>
                    <a:pt x="15808" y="11416"/>
                    <a:pt x="15670" y="11385"/>
                  </a:cubicBezTo>
                  <a:lnTo>
                    <a:pt x="15670" y="8354"/>
                  </a:lnTo>
                  <a:cubicBezTo>
                    <a:pt x="15670" y="8181"/>
                    <a:pt x="15531" y="8044"/>
                    <a:pt x="15360" y="8044"/>
                  </a:cubicBezTo>
                  <a:cubicBezTo>
                    <a:pt x="15187" y="8044"/>
                    <a:pt x="15048" y="8184"/>
                    <a:pt x="15048" y="8354"/>
                  </a:cubicBezTo>
                  <a:lnTo>
                    <a:pt x="15048" y="11378"/>
                  </a:lnTo>
                  <a:lnTo>
                    <a:pt x="13183" y="11378"/>
                  </a:lnTo>
                  <a:lnTo>
                    <a:pt x="13183" y="2549"/>
                  </a:lnTo>
                  <a:lnTo>
                    <a:pt x="15048" y="2549"/>
                  </a:lnTo>
                  <a:lnTo>
                    <a:pt x="15048" y="5554"/>
                  </a:lnTo>
                  <a:cubicBezTo>
                    <a:pt x="15051" y="5727"/>
                    <a:pt x="15187" y="5867"/>
                    <a:pt x="15360" y="5867"/>
                  </a:cubicBezTo>
                  <a:cubicBezTo>
                    <a:pt x="15532" y="5867"/>
                    <a:pt x="15670" y="5727"/>
                    <a:pt x="15670" y="5557"/>
                  </a:cubicBezTo>
                  <a:lnTo>
                    <a:pt x="15670" y="2543"/>
                  </a:lnTo>
                  <a:cubicBezTo>
                    <a:pt x="15808" y="2512"/>
                    <a:pt x="15911" y="2388"/>
                    <a:pt x="15911" y="2241"/>
                  </a:cubicBezTo>
                  <a:lnTo>
                    <a:pt x="15911" y="1121"/>
                  </a:lnTo>
                  <a:cubicBezTo>
                    <a:pt x="15911" y="950"/>
                    <a:pt x="15771" y="810"/>
                    <a:pt x="15601" y="810"/>
                  </a:cubicBezTo>
                  <a:lnTo>
                    <a:pt x="14427" y="810"/>
                  </a:lnTo>
                  <a:lnTo>
                    <a:pt x="14427" y="312"/>
                  </a:lnTo>
                  <a:cubicBezTo>
                    <a:pt x="14427" y="138"/>
                    <a:pt x="14288" y="0"/>
                    <a:pt x="14116" y="0"/>
                  </a:cubicBezTo>
                  <a:cubicBezTo>
                    <a:pt x="13944" y="0"/>
                    <a:pt x="13805" y="140"/>
                    <a:pt x="13805" y="312"/>
                  </a:cubicBezTo>
                  <a:lnTo>
                    <a:pt x="13805" y="807"/>
                  </a:lnTo>
                  <a:lnTo>
                    <a:pt x="12631" y="807"/>
                  </a:lnTo>
                  <a:cubicBezTo>
                    <a:pt x="12458" y="807"/>
                    <a:pt x="12319" y="947"/>
                    <a:pt x="12319" y="1120"/>
                  </a:cubicBezTo>
                  <a:lnTo>
                    <a:pt x="12319" y="2238"/>
                  </a:lnTo>
                  <a:cubicBezTo>
                    <a:pt x="12319" y="2388"/>
                    <a:pt x="12421" y="2510"/>
                    <a:pt x="12559" y="2542"/>
                  </a:cubicBezTo>
                  <a:lnTo>
                    <a:pt x="12559" y="3048"/>
                  </a:lnTo>
                  <a:lnTo>
                    <a:pt x="3352" y="3048"/>
                  </a:lnTo>
                  <a:lnTo>
                    <a:pt x="3352" y="2542"/>
                  </a:lnTo>
                  <a:cubicBezTo>
                    <a:pt x="3490" y="2510"/>
                    <a:pt x="3593" y="2388"/>
                    <a:pt x="3593" y="2238"/>
                  </a:cubicBezTo>
                  <a:lnTo>
                    <a:pt x="3593" y="1120"/>
                  </a:lnTo>
                  <a:cubicBezTo>
                    <a:pt x="3593" y="947"/>
                    <a:pt x="3453" y="807"/>
                    <a:pt x="3280" y="807"/>
                  </a:cubicBezTo>
                  <a:lnTo>
                    <a:pt x="2106" y="807"/>
                  </a:lnTo>
                  <a:lnTo>
                    <a:pt x="2106" y="312"/>
                  </a:lnTo>
                  <a:cubicBezTo>
                    <a:pt x="2106" y="138"/>
                    <a:pt x="1967" y="0"/>
                    <a:pt x="1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8"/>
            <p:cNvSpPr/>
            <p:nvPr/>
          </p:nvSpPr>
          <p:spPr>
            <a:xfrm>
              <a:off x="4434258" y="4054128"/>
              <a:ext cx="47870" cy="19062"/>
            </a:xfrm>
            <a:custGeom>
              <a:avLst/>
              <a:gdLst/>
              <a:ahLst/>
              <a:cxnLst/>
              <a:rect l="l" t="t" r="r" b="b"/>
              <a:pathLst>
                <a:path w="1557" h="620" extrusionOk="0">
                  <a:moveTo>
                    <a:pt x="313" y="0"/>
                  </a:moveTo>
                  <a:cubicBezTo>
                    <a:pt x="140" y="0"/>
                    <a:pt x="1" y="140"/>
                    <a:pt x="1" y="310"/>
                  </a:cubicBezTo>
                  <a:cubicBezTo>
                    <a:pt x="4" y="480"/>
                    <a:pt x="143" y="620"/>
                    <a:pt x="313" y="620"/>
                  </a:cubicBezTo>
                  <a:lnTo>
                    <a:pt x="1245" y="620"/>
                  </a:lnTo>
                  <a:cubicBezTo>
                    <a:pt x="1417" y="620"/>
                    <a:pt x="1556" y="480"/>
                    <a:pt x="1556" y="310"/>
                  </a:cubicBezTo>
                  <a:cubicBezTo>
                    <a:pt x="1556" y="137"/>
                    <a:pt x="1417"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8"/>
            <p:cNvSpPr/>
            <p:nvPr/>
          </p:nvSpPr>
          <p:spPr>
            <a:xfrm>
              <a:off x="4434258" y="4096064"/>
              <a:ext cx="47870" cy="19123"/>
            </a:xfrm>
            <a:custGeom>
              <a:avLst/>
              <a:gdLst/>
              <a:ahLst/>
              <a:cxnLst/>
              <a:rect l="l" t="t" r="r" b="b"/>
              <a:pathLst>
                <a:path w="1557" h="622" extrusionOk="0">
                  <a:moveTo>
                    <a:pt x="313" y="1"/>
                  </a:moveTo>
                  <a:cubicBezTo>
                    <a:pt x="140" y="1"/>
                    <a:pt x="1" y="140"/>
                    <a:pt x="1" y="311"/>
                  </a:cubicBezTo>
                  <a:cubicBezTo>
                    <a:pt x="4" y="485"/>
                    <a:pt x="143" y="622"/>
                    <a:pt x="313" y="622"/>
                  </a:cubicBezTo>
                  <a:lnTo>
                    <a:pt x="1245" y="622"/>
                  </a:lnTo>
                  <a:cubicBezTo>
                    <a:pt x="1417" y="622"/>
                    <a:pt x="1556" y="482"/>
                    <a:pt x="1556" y="311"/>
                  </a:cubicBezTo>
                  <a:cubicBezTo>
                    <a:pt x="1556" y="137"/>
                    <a:pt x="1417" y="1"/>
                    <a:pt x="1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8"/>
            <p:cNvSpPr/>
            <p:nvPr/>
          </p:nvSpPr>
          <p:spPr>
            <a:xfrm>
              <a:off x="4434258" y="4138154"/>
              <a:ext cx="47870" cy="19123"/>
            </a:xfrm>
            <a:custGeom>
              <a:avLst/>
              <a:gdLst/>
              <a:ahLst/>
              <a:cxnLst/>
              <a:rect l="l" t="t" r="r" b="b"/>
              <a:pathLst>
                <a:path w="1557" h="622" extrusionOk="0">
                  <a:moveTo>
                    <a:pt x="313" y="1"/>
                  </a:moveTo>
                  <a:cubicBezTo>
                    <a:pt x="140" y="1"/>
                    <a:pt x="1" y="140"/>
                    <a:pt x="1" y="312"/>
                  </a:cubicBezTo>
                  <a:cubicBezTo>
                    <a:pt x="4" y="482"/>
                    <a:pt x="143" y="622"/>
                    <a:pt x="313" y="622"/>
                  </a:cubicBezTo>
                  <a:lnTo>
                    <a:pt x="1245" y="622"/>
                  </a:lnTo>
                  <a:cubicBezTo>
                    <a:pt x="1417" y="622"/>
                    <a:pt x="1556" y="482"/>
                    <a:pt x="1556" y="312"/>
                  </a:cubicBezTo>
                  <a:cubicBezTo>
                    <a:pt x="1556" y="139"/>
                    <a:pt x="1417" y="1"/>
                    <a:pt x="1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8"/>
            <p:cNvSpPr/>
            <p:nvPr/>
          </p:nvSpPr>
          <p:spPr>
            <a:xfrm>
              <a:off x="4434351" y="4180213"/>
              <a:ext cx="47870" cy="19123"/>
            </a:xfrm>
            <a:custGeom>
              <a:avLst/>
              <a:gdLst/>
              <a:ahLst/>
              <a:cxnLst/>
              <a:rect l="l" t="t" r="r" b="b"/>
              <a:pathLst>
                <a:path w="1557" h="622" extrusionOk="0">
                  <a:moveTo>
                    <a:pt x="312" y="0"/>
                  </a:moveTo>
                  <a:cubicBezTo>
                    <a:pt x="140" y="0"/>
                    <a:pt x="1" y="140"/>
                    <a:pt x="1" y="312"/>
                  </a:cubicBezTo>
                  <a:cubicBezTo>
                    <a:pt x="1" y="485"/>
                    <a:pt x="140" y="621"/>
                    <a:pt x="312" y="621"/>
                  </a:cubicBezTo>
                  <a:lnTo>
                    <a:pt x="1244" y="621"/>
                  </a:lnTo>
                  <a:cubicBezTo>
                    <a:pt x="1417" y="621"/>
                    <a:pt x="1556" y="482"/>
                    <a:pt x="1556" y="312"/>
                  </a:cubicBezTo>
                  <a:cubicBezTo>
                    <a:pt x="1553" y="140"/>
                    <a:pt x="1414" y="0"/>
                    <a:pt x="12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8"/>
            <p:cNvSpPr/>
            <p:nvPr/>
          </p:nvSpPr>
          <p:spPr>
            <a:xfrm>
              <a:off x="4333814" y="4054128"/>
              <a:ext cx="47778" cy="19062"/>
            </a:xfrm>
            <a:custGeom>
              <a:avLst/>
              <a:gdLst/>
              <a:ahLst/>
              <a:cxnLst/>
              <a:rect l="l" t="t" r="r" b="b"/>
              <a:pathLst>
                <a:path w="1554" h="620" extrusionOk="0">
                  <a:moveTo>
                    <a:pt x="311" y="0"/>
                  </a:moveTo>
                  <a:cubicBezTo>
                    <a:pt x="139" y="0"/>
                    <a:pt x="0" y="140"/>
                    <a:pt x="0" y="310"/>
                  </a:cubicBezTo>
                  <a:cubicBezTo>
                    <a:pt x="2" y="480"/>
                    <a:pt x="141" y="620"/>
                    <a:pt x="311" y="620"/>
                  </a:cubicBezTo>
                  <a:lnTo>
                    <a:pt x="1243" y="620"/>
                  </a:lnTo>
                  <a:cubicBezTo>
                    <a:pt x="1416" y="620"/>
                    <a:pt x="1554" y="480"/>
                    <a:pt x="1554" y="310"/>
                  </a:cubicBezTo>
                  <a:cubicBezTo>
                    <a:pt x="1554" y="137"/>
                    <a:pt x="1415" y="0"/>
                    <a:pt x="12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8"/>
            <p:cNvSpPr/>
            <p:nvPr/>
          </p:nvSpPr>
          <p:spPr>
            <a:xfrm>
              <a:off x="4333845" y="4096126"/>
              <a:ext cx="47808" cy="19123"/>
            </a:xfrm>
            <a:custGeom>
              <a:avLst/>
              <a:gdLst/>
              <a:ahLst/>
              <a:cxnLst/>
              <a:rect l="l" t="t" r="r" b="b"/>
              <a:pathLst>
                <a:path w="1555" h="622" extrusionOk="0">
                  <a:moveTo>
                    <a:pt x="313" y="0"/>
                  </a:moveTo>
                  <a:cubicBezTo>
                    <a:pt x="140" y="0"/>
                    <a:pt x="1" y="140"/>
                    <a:pt x="1" y="310"/>
                  </a:cubicBezTo>
                  <a:cubicBezTo>
                    <a:pt x="1" y="482"/>
                    <a:pt x="140" y="621"/>
                    <a:pt x="313" y="621"/>
                  </a:cubicBezTo>
                  <a:lnTo>
                    <a:pt x="1245" y="621"/>
                  </a:lnTo>
                  <a:cubicBezTo>
                    <a:pt x="1417" y="621"/>
                    <a:pt x="1554" y="482"/>
                    <a:pt x="1554" y="310"/>
                  </a:cubicBezTo>
                  <a:cubicBezTo>
                    <a:pt x="1554" y="138"/>
                    <a:pt x="1415"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8"/>
            <p:cNvSpPr/>
            <p:nvPr/>
          </p:nvSpPr>
          <p:spPr>
            <a:xfrm>
              <a:off x="4333845" y="4138123"/>
              <a:ext cx="47808" cy="19062"/>
            </a:xfrm>
            <a:custGeom>
              <a:avLst/>
              <a:gdLst/>
              <a:ahLst/>
              <a:cxnLst/>
              <a:rect l="l" t="t" r="r" b="b"/>
              <a:pathLst>
                <a:path w="1555" h="620" extrusionOk="0">
                  <a:moveTo>
                    <a:pt x="313" y="0"/>
                  </a:moveTo>
                  <a:cubicBezTo>
                    <a:pt x="140" y="0"/>
                    <a:pt x="1" y="140"/>
                    <a:pt x="1" y="310"/>
                  </a:cubicBezTo>
                  <a:cubicBezTo>
                    <a:pt x="1" y="483"/>
                    <a:pt x="140" y="620"/>
                    <a:pt x="313" y="620"/>
                  </a:cubicBezTo>
                  <a:lnTo>
                    <a:pt x="1245" y="620"/>
                  </a:lnTo>
                  <a:cubicBezTo>
                    <a:pt x="1417" y="620"/>
                    <a:pt x="1554" y="480"/>
                    <a:pt x="1554" y="310"/>
                  </a:cubicBezTo>
                  <a:cubicBezTo>
                    <a:pt x="1554" y="140"/>
                    <a:pt x="1415"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8"/>
            <p:cNvSpPr/>
            <p:nvPr/>
          </p:nvSpPr>
          <p:spPr>
            <a:xfrm>
              <a:off x="4333845" y="4180213"/>
              <a:ext cx="47808" cy="19123"/>
            </a:xfrm>
            <a:custGeom>
              <a:avLst/>
              <a:gdLst/>
              <a:ahLst/>
              <a:cxnLst/>
              <a:rect l="l" t="t" r="r" b="b"/>
              <a:pathLst>
                <a:path w="1555" h="622" extrusionOk="0">
                  <a:moveTo>
                    <a:pt x="313" y="0"/>
                  </a:moveTo>
                  <a:cubicBezTo>
                    <a:pt x="140" y="0"/>
                    <a:pt x="1" y="140"/>
                    <a:pt x="1" y="312"/>
                  </a:cubicBezTo>
                  <a:cubicBezTo>
                    <a:pt x="1" y="485"/>
                    <a:pt x="140" y="621"/>
                    <a:pt x="313" y="621"/>
                  </a:cubicBezTo>
                  <a:lnTo>
                    <a:pt x="1245" y="621"/>
                  </a:lnTo>
                  <a:cubicBezTo>
                    <a:pt x="1417" y="621"/>
                    <a:pt x="1554" y="482"/>
                    <a:pt x="1554" y="312"/>
                  </a:cubicBezTo>
                  <a:cubicBezTo>
                    <a:pt x="1554" y="140"/>
                    <a:pt x="1415"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8"/>
            <p:cNvSpPr/>
            <p:nvPr/>
          </p:nvSpPr>
          <p:spPr>
            <a:xfrm>
              <a:off x="4534825" y="4054128"/>
              <a:ext cx="47839" cy="19062"/>
            </a:xfrm>
            <a:custGeom>
              <a:avLst/>
              <a:gdLst/>
              <a:ahLst/>
              <a:cxnLst/>
              <a:rect l="l" t="t" r="r" b="b"/>
              <a:pathLst>
                <a:path w="1556" h="620" extrusionOk="0">
                  <a:moveTo>
                    <a:pt x="313" y="0"/>
                  </a:moveTo>
                  <a:cubicBezTo>
                    <a:pt x="140" y="0"/>
                    <a:pt x="0" y="140"/>
                    <a:pt x="0" y="310"/>
                  </a:cubicBezTo>
                  <a:cubicBezTo>
                    <a:pt x="0" y="480"/>
                    <a:pt x="140" y="620"/>
                    <a:pt x="313" y="620"/>
                  </a:cubicBezTo>
                  <a:lnTo>
                    <a:pt x="1245" y="620"/>
                  </a:lnTo>
                  <a:cubicBezTo>
                    <a:pt x="1416" y="620"/>
                    <a:pt x="1556" y="480"/>
                    <a:pt x="1556" y="310"/>
                  </a:cubicBezTo>
                  <a:cubicBezTo>
                    <a:pt x="1556" y="137"/>
                    <a:pt x="1416"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8"/>
            <p:cNvSpPr/>
            <p:nvPr/>
          </p:nvSpPr>
          <p:spPr>
            <a:xfrm>
              <a:off x="4534825" y="4096064"/>
              <a:ext cx="47839" cy="19123"/>
            </a:xfrm>
            <a:custGeom>
              <a:avLst/>
              <a:gdLst/>
              <a:ahLst/>
              <a:cxnLst/>
              <a:rect l="l" t="t" r="r" b="b"/>
              <a:pathLst>
                <a:path w="1556" h="622" extrusionOk="0">
                  <a:moveTo>
                    <a:pt x="313" y="1"/>
                  </a:moveTo>
                  <a:cubicBezTo>
                    <a:pt x="140" y="1"/>
                    <a:pt x="0" y="140"/>
                    <a:pt x="0" y="311"/>
                  </a:cubicBezTo>
                  <a:cubicBezTo>
                    <a:pt x="0" y="485"/>
                    <a:pt x="140" y="622"/>
                    <a:pt x="313" y="622"/>
                  </a:cubicBezTo>
                  <a:lnTo>
                    <a:pt x="1245" y="622"/>
                  </a:lnTo>
                  <a:cubicBezTo>
                    <a:pt x="1416" y="622"/>
                    <a:pt x="1556" y="482"/>
                    <a:pt x="1556" y="311"/>
                  </a:cubicBezTo>
                  <a:cubicBezTo>
                    <a:pt x="1556" y="137"/>
                    <a:pt x="1416" y="1"/>
                    <a:pt x="1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8"/>
            <p:cNvSpPr/>
            <p:nvPr/>
          </p:nvSpPr>
          <p:spPr>
            <a:xfrm>
              <a:off x="4534825" y="4138154"/>
              <a:ext cx="47839" cy="19123"/>
            </a:xfrm>
            <a:custGeom>
              <a:avLst/>
              <a:gdLst/>
              <a:ahLst/>
              <a:cxnLst/>
              <a:rect l="l" t="t" r="r" b="b"/>
              <a:pathLst>
                <a:path w="1556" h="622" extrusionOk="0">
                  <a:moveTo>
                    <a:pt x="313" y="1"/>
                  </a:moveTo>
                  <a:cubicBezTo>
                    <a:pt x="140" y="1"/>
                    <a:pt x="0" y="140"/>
                    <a:pt x="0" y="312"/>
                  </a:cubicBezTo>
                  <a:cubicBezTo>
                    <a:pt x="0" y="482"/>
                    <a:pt x="140" y="622"/>
                    <a:pt x="313" y="622"/>
                  </a:cubicBezTo>
                  <a:lnTo>
                    <a:pt x="1245" y="622"/>
                  </a:lnTo>
                  <a:cubicBezTo>
                    <a:pt x="1416" y="622"/>
                    <a:pt x="1556" y="482"/>
                    <a:pt x="1556" y="312"/>
                  </a:cubicBezTo>
                  <a:cubicBezTo>
                    <a:pt x="1556" y="139"/>
                    <a:pt x="1416" y="1"/>
                    <a:pt x="1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8"/>
            <p:cNvSpPr/>
            <p:nvPr/>
          </p:nvSpPr>
          <p:spPr>
            <a:xfrm>
              <a:off x="4534825" y="4180213"/>
              <a:ext cx="47839" cy="19123"/>
            </a:xfrm>
            <a:custGeom>
              <a:avLst/>
              <a:gdLst/>
              <a:ahLst/>
              <a:cxnLst/>
              <a:rect l="l" t="t" r="r" b="b"/>
              <a:pathLst>
                <a:path w="1556" h="622" extrusionOk="0">
                  <a:moveTo>
                    <a:pt x="313" y="0"/>
                  </a:moveTo>
                  <a:cubicBezTo>
                    <a:pt x="140" y="0"/>
                    <a:pt x="0" y="140"/>
                    <a:pt x="0" y="312"/>
                  </a:cubicBezTo>
                  <a:cubicBezTo>
                    <a:pt x="0" y="485"/>
                    <a:pt x="140" y="621"/>
                    <a:pt x="313" y="621"/>
                  </a:cubicBezTo>
                  <a:lnTo>
                    <a:pt x="1245" y="621"/>
                  </a:lnTo>
                  <a:cubicBezTo>
                    <a:pt x="1416" y="621"/>
                    <a:pt x="1556" y="482"/>
                    <a:pt x="1556" y="312"/>
                  </a:cubicBezTo>
                  <a:cubicBezTo>
                    <a:pt x="1554" y="140"/>
                    <a:pt x="1416" y="0"/>
                    <a:pt x="12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8"/>
            <p:cNvSpPr/>
            <p:nvPr/>
          </p:nvSpPr>
          <p:spPr>
            <a:xfrm>
              <a:off x="4676283" y="4117063"/>
              <a:ext cx="19216" cy="19185"/>
            </a:xfrm>
            <a:custGeom>
              <a:avLst/>
              <a:gdLst/>
              <a:ahLst/>
              <a:cxnLst/>
              <a:rect l="l" t="t" r="r" b="b"/>
              <a:pathLst>
                <a:path w="625" h="624" extrusionOk="0">
                  <a:moveTo>
                    <a:pt x="313" y="0"/>
                  </a:moveTo>
                  <a:cubicBezTo>
                    <a:pt x="231" y="0"/>
                    <a:pt x="151" y="34"/>
                    <a:pt x="93" y="91"/>
                  </a:cubicBezTo>
                  <a:cubicBezTo>
                    <a:pt x="35" y="150"/>
                    <a:pt x="1" y="229"/>
                    <a:pt x="1" y="311"/>
                  </a:cubicBezTo>
                  <a:cubicBezTo>
                    <a:pt x="1" y="393"/>
                    <a:pt x="35" y="473"/>
                    <a:pt x="93" y="531"/>
                  </a:cubicBezTo>
                  <a:cubicBezTo>
                    <a:pt x="152" y="590"/>
                    <a:pt x="231" y="624"/>
                    <a:pt x="313" y="624"/>
                  </a:cubicBezTo>
                  <a:cubicBezTo>
                    <a:pt x="396" y="624"/>
                    <a:pt x="475" y="590"/>
                    <a:pt x="534" y="531"/>
                  </a:cubicBezTo>
                  <a:cubicBezTo>
                    <a:pt x="592" y="473"/>
                    <a:pt x="625" y="393"/>
                    <a:pt x="625" y="311"/>
                  </a:cubicBezTo>
                  <a:cubicBezTo>
                    <a:pt x="625" y="229"/>
                    <a:pt x="592" y="150"/>
                    <a:pt x="534" y="91"/>
                  </a:cubicBezTo>
                  <a:cubicBezTo>
                    <a:pt x="475" y="33"/>
                    <a:pt x="396"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 name="Google Shape;4554;p48"/>
          <p:cNvGrpSpPr/>
          <p:nvPr/>
        </p:nvGrpSpPr>
        <p:grpSpPr>
          <a:xfrm>
            <a:off x="465940" y="2505687"/>
            <a:ext cx="489153" cy="489091"/>
            <a:chOff x="465940" y="2505687"/>
            <a:chExt cx="489153" cy="489091"/>
          </a:xfrm>
        </p:grpSpPr>
        <p:sp>
          <p:nvSpPr>
            <p:cNvPr id="4555" name="Google Shape;4555;p48"/>
            <p:cNvSpPr/>
            <p:nvPr/>
          </p:nvSpPr>
          <p:spPr>
            <a:xfrm>
              <a:off x="465940" y="2505687"/>
              <a:ext cx="489153" cy="489091"/>
            </a:xfrm>
            <a:custGeom>
              <a:avLst/>
              <a:gdLst/>
              <a:ahLst/>
              <a:cxnLst/>
              <a:rect l="l" t="t" r="r" b="b"/>
              <a:pathLst>
                <a:path w="15910" h="15908" extrusionOk="0">
                  <a:moveTo>
                    <a:pt x="12738" y="3173"/>
                  </a:moveTo>
                  <a:lnTo>
                    <a:pt x="15287" y="5729"/>
                  </a:lnTo>
                  <a:lnTo>
                    <a:pt x="15287" y="6662"/>
                  </a:lnTo>
                  <a:lnTo>
                    <a:pt x="12959" y="4328"/>
                  </a:lnTo>
                  <a:cubicBezTo>
                    <a:pt x="12900" y="4269"/>
                    <a:pt x="12822" y="4235"/>
                    <a:pt x="12738" y="4235"/>
                  </a:cubicBezTo>
                  <a:cubicBezTo>
                    <a:pt x="12656" y="4235"/>
                    <a:pt x="12579" y="4269"/>
                    <a:pt x="12518" y="4328"/>
                  </a:cubicBezTo>
                  <a:lnTo>
                    <a:pt x="10191" y="6661"/>
                  </a:lnTo>
                  <a:lnTo>
                    <a:pt x="10191" y="5726"/>
                  </a:lnTo>
                  <a:lnTo>
                    <a:pt x="12738" y="3173"/>
                  </a:lnTo>
                  <a:close/>
                  <a:moveTo>
                    <a:pt x="9572" y="9940"/>
                  </a:moveTo>
                  <a:lnTo>
                    <a:pt x="9572" y="15283"/>
                  </a:lnTo>
                  <a:lnTo>
                    <a:pt x="8825" y="15283"/>
                  </a:lnTo>
                  <a:lnTo>
                    <a:pt x="8825" y="12245"/>
                  </a:lnTo>
                  <a:cubicBezTo>
                    <a:pt x="8825" y="11661"/>
                    <a:pt x="8353" y="11189"/>
                    <a:pt x="7769" y="11189"/>
                  </a:cubicBezTo>
                  <a:cubicBezTo>
                    <a:pt x="7186" y="11189"/>
                    <a:pt x="6712" y="11661"/>
                    <a:pt x="6712" y="12245"/>
                  </a:cubicBezTo>
                  <a:lnTo>
                    <a:pt x="6712" y="15283"/>
                  </a:lnTo>
                  <a:lnTo>
                    <a:pt x="6090" y="15283"/>
                  </a:lnTo>
                  <a:lnTo>
                    <a:pt x="6090" y="12245"/>
                  </a:lnTo>
                  <a:cubicBezTo>
                    <a:pt x="6090" y="11661"/>
                    <a:pt x="5618" y="11189"/>
                    <a:pt x="5034" y="11189"/>
                  </a:cubicBezTo>
                  <a:cubicBezTo>
                    <a:pt x="4451" y="11189"/>
                    <a:pt x="3977" y="11661"/>
                    <a:pt x="3977" y="12245"/>
                  </a:cubicBezTo>
                  <a:lnTo>
                    <a:pt x="3977" y="15283"/>
                  </a:lnTo>
                  <a:lnTo>
                    <a:pt x="3357" y="15283"/>
                  </a:lnTo>
                  <a:lnTo>
                    <a:pt x="3357" y="12245"/>
                  </a:lnTo>
                  <a:cubicBezTo>
                    <a:pt x="3357" y="11661"/>
                    <a:pt x="2883" y="11189"/>
                    <a:pt x="2300" y="11189"/>
                  </a:cubicBezTo>
                  <a:cubicBezTo>
                    <a:pt x="1716" y="11189"/>
                    <a:pt x="1242" y="11661"/>
                    <a:pt x="1242" y="12245"/>
                  </a:cubicBezTo>
                  <a:lnTo>
                    <a:pt x="1242" y="15283"/>
                  </a:lnTo>
                  <a:lnTo>
                    <a:pt x="621" y="15283"/>
                  </a:lnTo>
                  <a:lnTo>
                    <a:pt x="621" y="9940"/>
                  </a:lnTo>
                  <a:close/>
                  <a:moveTo>
                    <a:pt x="2302" y="11813"/>
                  </a:moveTo>
                  <a:cubicBezTo>
                    <a:pt x="2542" y="11813"/>
                    <a:pt x="2736" y="12006"/>
                    <a:pt x="2736" y="12247"/>
                  </a:cubicBezTo>
                  <a:lnTo>
                    <a:pt x="2736" y="15284"/>
                  </a:lnTo>
                  <a:lnTo>
                    <a:pt x="1866" y="15284"/>
                  </a:lnTo>
                  <a:lnTo>
                    <a:pt x="1866" y="12247"/>
                  </a:lnTo>
                  <a:cubicBezTo>
                    <a:pt x="1866" y="12006"/>
                    <a:pt x="2061" y="11813"/>
                    <a:pt x="2302" y="11813"/>
                  </a:cubicBezTo>
                  <a:close/>
                  <a:moveTo>
                    <a:pt x="5037" y="11813"/>
                  </a:moveTo>
                  <a:cubicBezTo>
                    <a:pt x="5276" y="11813"/>
                    <a:pt x="5471" y="12006"/>
                    <a:pt x="5471" y="12247"/>
                  </a:cubicBezTo>
                  <a:lnTo>
                    <a:pt x="5471" y="15284"/>
                  </a:lnTo>
                  <a:lnTo>
                    <a:pt x="4601" y="15284"/>
                  </a:lnTo>
                  <a:lnTo>
                    <a:pt x="4601" y="12247"/>
                  </a:lnTo>
                  <a:cubicBezTo>
                    <a:pt x="4601" y="12006"/>
                    <a:pt x="4796" y="11813"/>
                    <a:pt x="5037" y="11813"/>
                  </a:cubicBezTo>
                  <a:close/>
                  <a:moveTo>
                    <a:pt x="7769" y="11813"/>
                  </a:moveTo>
                  <a:cubicBezTo>
                    <a:pt x="8009" y="11813"/>
                    <a:pt x="8203" y="12006"/>
                    <a:pt x="8203" y="12247"/>
                  </a:cubicBezTo>
                  <a:lnTo>
                    <a:pt x="8203" y="15284"/>
                  </a:lnTo>
                  <a:lnTo>
                    <a:pt x="7334" y="15284"/>
                  </a:lnTo>
                  <a:lnTo>
                    <a:pt x="7334" y="12247"/>
                  </a:lnTo>
                  <a:cubicBezTo>
                    <a:pt x="7334" y="12006"/>
                    <a:pt x="7528" y="11813"/>
                    <a:pt x="7769" y="11813"/>
                  </a:cubicBezTo>
                  <a:close/>
                  <a:moveTo>
                    <a:pt x="12738" y="10470"/>
                  </a:moveTo>
                  <a:cubicBezTo>
                    <a:pt x="13183" y="10470"/>
                    <a:pt x="13546" y="10832"/>
                    <a:pt x="13546" y="11277"/>
                  </a:cubicBezTo>
                  <a:lnTo>
                    <a:pt x="13546" y="15284"/>
                  </a:lnTo>
                  <a:lnTo>
                    <a:pt x="11931" y="15284"/>
                  </a:lnTo>
                  <a:lnTo>
                    <a:pt x="11931" y="11277"/>
                  </a:lnTo>
                  <a:cubicBezTo>
                    <a:pt x="11931" y="10831"/>
                    <a:pt x="12295" y="10470"/>
                    <a:pt x="12738" y="10470"/>
                  </a:cubicBezTo>
                  <a:close/>
                  <a:moveTo>
                    <a:pt x="12741" y="4985"/>
                  </a:moveTo>
                  <a:lnTo>
                    <a:pt x="15289" y="7541"/>
                  </a:lnTo>
                  <a:lnTo>
                    <a:pt x="15289" y="15284"/>
                  </a:lnTo>
                  <a:lnTo>
                    <a:pt x="14169" y="15284"/>
                  </a:lnTo>
                  <a:lnTo>
                    <a:pt x="14169" y="11277"/>
                  </a:lnTo>
                  <a:cubicBezTo>
                    <a:pt x="14169" y="10488"/>
                    <a:pt x="13528" y="9848"/>
                    <a:pt x="12741" y="9848"/>
                  </a:cubicBezTo>
                  <a:cubicBezTo>
                    <a:pt x="11952" y="9848"/>
                    <a:pt x="11312" y="10490"/>
                    <a:pt x="11312" y="11277"/>
                  </a:cubicBezTo>
                  <a:lnTo>
                    <a:pt x="11312" y="15284"/>
                  </a:lnTo>
                  <a:lnTo>
                    <a:pt x="10193" y="15284"/>
                  </a:lnTo>
                  <a:lnTo>
                    <a:pt x="10193" y="7541"/>
                  </a:lnTo>
                  <a:lnTo>
                    <a:pt x="12741" y="4985"/>
                  </a:lnTo>
                  <a:close/>
                  <a:moveTo>
                    <a:pt x="12741" y="1"/>
                  </a:moveTo>
                  <a:cubicBezTo>
                    <a:pt x="12568" y="1"/>
                    <a:pt x="12430" y="140"/>
                    <a:pt x="12430" y="310"/>
                  </a:cubicBezTo>
                  <a:lnTo>
                    <a:pt x="12430" y="963"/>
                  </a:lnTo>
                  <a:lnTo>
                    <a:pt x="12027" y="963"/>
                  </a:lnTo>
                  <a:cubicBezTo>
                    <a:pt x="11855" y="963"/>
                    <a:pt x="11717" y="1103"/>
                    <a:pt x="11717" y="1273"/>
                  </a:cubicBezTo>
                  <a:cubicBezTo>
                    <a:pt x="11717" y="1445"/>
                    <a:pt x="11857" y="1584"/>
                    <a:pt x="12027" y="1584"/>
                  </a:cubicBezTo>
                  <a:lnTo>
                    <a:pt x="12430" y="1584"/>
                  </a:lnTo>
                  <a:lnTo>
                    <a:pt x="12430" y="2605"/>
                  </a:lnTo>
                  <a:lnTo>
                    <a:pt x="9663" y="5380"/>
                  </a:lnTo>
                  <a:cubicBezTo>
                    <a:pt x="9604" y="5439"/>
                    <a:pt x="9574" y="5518"/>
                    <a:pt x="9574" y="5600"/>
                  </a:cubicBezTo>
                  <a:lnTo>
                    <a:pt x="9574" y="9320"/>
                  </a:lnTo>
                  <a:lnTo>
                    <a:pt x="1063" y="9320"/>
                  </a:lnTo>
                  <a:lnTo>
                    <a:pt x="2118" y="8265"/>
                  </a:lnTo>
                  <a:lnTo>
                    <a:pt x="7086" y="8265"/>
                  </a:lnTo>
                  <a:cubicBezTo>
                    <a:pt x="7260" y="8265"/>
                    <a:pt x="7396" y="8125"/>
                    <a:pt x="7396" y="7955"/>
                  </a:cubicBezTo>
                  <a:cubicBezTo>
                    <a:pt x="7396" y="7783"/>
                    <a:pt x="7257" y="7645"/>
                    <a:pt x="7086" y="7645"/>
                  </a:cubicBezTo>
                  <a:lnTo>
                    <a:pt x="1989" y="7645"/>
                  </a:lnTo>
                  <a:cubicBezTo>
                    <a:pt x="1907" y="7645"/>
                    <a:pt x="1828" y="7678"/>
                    <a:pt x="1769" y="7736"/>
                  </a:cubicBezTo>
                  <a:lnTo>
                    <a:pt x="93" y="9413"/>
                  </a:lnTo>
                  <a:cubicBezTo>
                    <a:pt x="36" y="9471"/>
                    <a:pt x="1" y="9547"/>
                    <a:pt x="1" y="9634"/>
                  </a:cubicBezTo>
                  <a:lnTo>
                    <a:pt x="1" y="15598"/>
                  </a:lnTo>
                  <a:cubicBezTo>
                    <a:pt x="1" y="15770"/>
                    <a:pt x="140" y="15908"/>
                    <a:pt x="312" y="15908"/>
                  </a:cubicBezTo>
                  <a:lnTo>
                    <a:pt x="15595" y="15908"/>
                  </a:lnTo>
                  <a:cubicBezTo>
                    <a:pt x="15767" y="15908"/>
                    <a:pt x="15905" y="15768"/>
                    <a:pt x="15905" y="15598"/>
                  </a:cubicBezTo>
                  <a:lnTo>
                    <a:pt x="15905" y="5601"/>
                  </a:lnTo>
                  <a:cubicBezTo>
                    <a:pt x="15909" y="5516"/>
                    <a:pt x="15876" y="5437"/>
                    <a:pt x="15818" y="5380"/>
                  </a:cubicBezTo>
                  <a:lnTo>
                    <a:pt x="13051" y="2605"/>
                  </a:lnTo>
                  <a:lnTo>
                    <a:pt x="13051" y="1584"/>
                  </a:lnTo>
                  <a:lnTo>
                    <a:pt x="13455" y="1584"/>
                  </a:lnTo>
                  <a:cubicBezTo>
                    <a:pt x="13628" y="1584"/>
                    <a:pt x="13764" y="1445"/>
                    <a:pt x="13764" y="1273"/>
                  </a:cubicBezTo>
                  <a:cubicBezTo>
                    <a:pt x="13764" y="1103"/>
                    <a:pt x="13625" y="963"/>
                    <a:pt x="13455" y="963"/>
                  </a:cubicBezTo>
                  <a:lnTo>
                    <a:pt x="13051" y="963"/>
                  </a:lnTo>
                  <a:lnTo>
                    <a:pt x="13051" y="310"/>
                  </a:lnTo>
                  <a:cubicBezTo>
                    <a:pt x="13051" y="139"/>
                    <a:pt x="12912" y="1"/>
                    <a:pt x="127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8"/>
            <p:cNvSpPr/>
            <p:nvPr/>
          </p:nvSpPr>
          <p:spPr>
            <a:xfrm>
              <a:off x="822243" y="2714845"/>
              <a:ext cx="70714" cy="70713"/>
            </a:xfrm>
            <a:custGeom>
              <a:avLst/>
              <a:gdLst/>
              <a:ahLst/>
              <a:cxnLst/>
              <a:rect l="l" t="t" r="r" b="b"/>
              <a:pathLst>
                <a:path w="2300" h="2300" extrusionOk="0">
                  <a:moveTo>
                    <a:pt x="1149" y="621"/>
                  </a:moveTo>
                  <a:cubicBezTo>
                    <a:pt x="1441" y="621"/>
                    <a:pt x="1678" y="857"/>
                    <a:pt x="1678" y="1149"/>
                  </a:cubicBezTo>
                  <a:cubicBezTo>
                    <a:pt x="1678" y="1440"/>
                    <a:pt x="1441" y="1677"/>
                    <a:pt x="1149" y="1677"/>
                  </a:cubicBezTo>
                  <a:cubicBezTo>
                    <a:pt x="859" y="1677"/>
                    <a:pt x="623" y="1440"/>
                    <a:pt x="623" y="1149"/>
                  </a:cubicBezTo>
                  <a:cubicBezTo>
                    <a:pt x="623" y="857"/>
                    <a:pt x="859" y="621"/>
                    <a:pt x="1149" y="621"/>
                  </a:cubicBezTo>
                  <a:close/>
                  <a:moveTo>
                    <a:pt x="1149" y="0"/>
                  </a:moveTo>
                  <a:cubicBezTo>
                    <a:pt x="516" y="0"/>
                    <a:pt x="1" y="515"/>
                    <a:pt x="1" y="1151"/>
                  </a:cubicBezTo>
                  <a:cubicBezTo>
                    <a:pt x="1" y="1784"/>
                    <a:pt x="516" y="2299"/>
                    <a:pt x="1149" y="2299"/>
                  </a:cubicBezTo>
                  <a:cubicBezTo>
                    <a:pt x="1785" y="2299"/>
                    <a:pt x="2300" y="1784"/>
                    <a:pt x="2300" y="1151"/>
                  </a:cubicBezTo>
                  <a:cubicBezTo>
                    <a:pt x="2300" y="515"/>
                    <a:pt x="1785" y="0"/>
                    <a:pt x="11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8"/>
            <p:cNvSpPr/>
            <p:nvPr/>
          </p:nvSpPr>
          <p:spPr>
            <a:xfrm>
              <a:off x="717188" y="2740548"/>
              <a:ext cx="19185" cy="19216"/>
            </a:xfrm>
            <a:custGeom>
              <a:avLst/>
              <a:gdLst/>
              <a:ahLst/>
              <a:cxnLst/>
              <a:rect l="l" t="t" r="r" b="b"/>
              <a:pathLst>
                <a:path w="624" h="625" extrusionOk="0">
                  <a:moveTo>
                    <a:pt x="313" y="1"/>
                  </a:moveTo>
                  <a:cubicBezTo>
                    <a:pt x="229" y="1"/>
                    <a:pt x="151" y="34"/>
                    <a:pt x="93" y="93"/>
                  </a:cubicBezTo>
                  <a:cubicBezTo>
                    <a:pt x="35" y="149"/>
                    <a:pt x="0" y="229"/>
                    <a:pt x="0" y="313"/>
                  </a:cubicBezTo>
                  <a:cubicBezTo>
                    <a:pt x="0" y="395"/>
                    <a:pt x="34" y="474"/>
                    <a:pt x="93" y="533"/>
                  </a:cubicBezTo>
                  <a:cubicBezTo>
                    <a:pt x="151" y="592"/>
                    <a:pt x="229" y="624"/>
                    <a:pt x="313" y="624"/>
                  </a:cubicBezTo>
                  <a:cubicBezTo>
                    <a:pt x="395" y="624"/>
                    <a:pt x="474" y="592"/>
                    <a:pt x="533" y="533"/>
                  </a:cubicBezTo>
                  <a:cubicBezTo>
                    <a:pt x="589" y="476"/>
                    <a:pt x="624" y="395"/>
                    <a:pt x="624" y="313"/>
                  </a:cubicBezTo>
                  <a:cubicBezTo>
                    <a:pt x="624" y="229"/>
                    <a:pt x="592" y="152"/>
                    <a:pt x="533" y="93"/>
                  </a:cubicBezTo>
                  <a:cubicBezTo>
                    <a:pt x="474" y="34"/>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48"/>
          <p:cNvGrpSpPr/>
          <p:nvPr/>
        </p:nvGrpSpPr>
        <p:grpSpPr>
          <a:xfrm>
            <a:off x="1136396" y="2531420"/>
            <a:ext cx="488968" cy="437563"/>
            <a:chOff x="1136396" y="2531420"/>
            <a:chExt cx="488968" cy="437563"/>
          </a:xfrm>
        </p:grpSpPr>
        <p:sp>
          <p:nvSpPr>
            <p:cNvPr id="4559" name="Google Shape;4559;p48"/>
            <p:cNvSpPr/>
            <p:nvPr/>
          </p:nvSpPr>
          <p:spPr>
            <a:xfrm>
              <a:off x="1136396" y="2609912"/>
              <a:ext cx="487523" cy="359009"/>
            </a:xfrm>
            <a:custGeom>
              <a:avLst/>
              <a:gdLst/>
              <a:ahLst/>
              <a:cxnLst/>
              <a:rect l="l" t="t" r="r" b="b"/>
              <a:pathLst>
                <a:path w="15857" h="11677" extrusionOk="0">
                  <a:moveTo>
                    <a:pt x="7951" y="619"/>
                  </a:moveTo>
                  <a:cubicBezTo>
                    <a:pt x="8262" y="619"/>
                    <a:pt x="8514" y="873"/>
                    <a:pt x="8514" y="1183"/>
                  </a:cubicBezTo>
                  <a:cubicBezTo>
                    <a:pt x="8514" y="1492"/>
                    <a:pt x="8260" y="1746"/>
                    <a:pt x="7951" y="1746"/>
                  </a:cubicBezTo>
                  <a:cubicBezTo>
                    <a:pt x="7641" y="1746"/>
                    <a:pt x="7389" y="1492"/>
                    <a:pt x="7389" y="1183"/>
                  </a:cubicBezTo>
                  <a:cubicBezTo>
                    <a:pt x="7389" y="873"/>
                    <a:pt x="7641" y="619"/>
                    <a:pt x="7951" y="619"/>
                  </a:cubicBezTo>
                  <a:close/>
                  <a:moveTo>
                    <a:pt x="7948" y="2445"/>
                  </a:moveTo>
                  <a:cubicBezTo>
                    <a:pt x="8944" y="2445"/>
                    <a:pt x="9894" y="2747"/>
                    <a:pt x="10693" y="3310"/>
                  </a:cubicBezTo>
                  <a:lnTo>
                    <a:pt x="5203" y="3310"/>
                  </a:lnTo>
                  <a:cubicBezTo>
                    <a:pt x="5999" y="2750"/>
                    <a:pt x="6952" y="2445"/>
                    <a:pt x="7948" y="2445"/>
                  </a:cubicBezTo>
                  <a:close/>
                  <a:moveTo>
                    <a:pt x="2761" y="5704"/>
                  </a:moveTo>
                  <a:lnTo>
                    <a:pt x="2761" y="5704"/>
                  </a:lnTo>
                  <a:cubicBezTo>
                    <a:pt x="2617" y="6194"/>
                    <a:pt x="2542" y="6706"/>
                    <a:pt x="2542" y="7230"/>
                  </a:cubicBezTo>
                  <a:cubicBezTo>
                    <a:pt x="2542" y="7483"/>
                    <a:pt x="2561" y="7734"/>
                    <a:pt x="2595" y="7982"/>
                  </a:cubicBezTo>
                  <a:cubicBezTo>
                    <a:pt x="2139" y="7815"/>
                    <a:pt x="1820" y="7381"/>
                    <a:pt x="1820" y="6867"/>
                  </a:cubicBezTo>
                  <a:cubicBezTo>
                    <a:pt x="1820" y="6296"/>
                    <a:pt x="2224" y="5820"/>
                    <a:pt x="2761" y="5704"/>
                  </a:cubicBezTo>
                  <a:close/>
                  <a:moveTo>
                    <a:pt x="15167" y="5077"/>
                  </a:moveTo>
                  <a:cubicBezTo>
                    <a:pt x="14915" y="6434"/>
                    <a:pt x="14213" y="7660"/>
                    <a:pt x="13186" y="8558"/>
                  </a:cubicBezTo>
                  <a:cubicBezTo>
                    <a:pt x="13296" y="8129"/>
                    <a:pt x="13353" y="7683"/>
                    <a:pt x="13353" y="7233"/>
                  </a:cubicBezTo>
                  <a:cubicBezTo>
                    <a:pt x="13353" y="7017"/>
                    <a:pt x="13340" y="6804"/>
                    <a:pt x="13317" y="6596"/>
                  </a:cubicBezTo>
                  <a:cubicBezTo>
                    <a:pt x="13695" y="6364"/>
                    <a:pt x="14002" y="6022"/>
                    <a:pt x="14185" y="5613"/>
                  </a:cubicBezTo>
                  <a:lnTo>
                    <a:pt x="14428" y="5077"/>
                  </a:lnTo>
                  <a:close/>
                  <a:moveTo>
                    <a:pt x="3006" y="4481"/>
                  </a:moveTo>
                  <a:cubicBezTo>
                    <a:pt x="3098" y="4481"/>
                    <a:pt x="3191" y="4486"/>
                    <a:pt x="3282" y="4498"/>
                  </a:cubicBezTo>
                  <a:cubicBezTo>
                    <a:pt x="3175" y="4679"/>
                    <a:pt x="3078" y="4866"/>
                    <a:pt x="2993" y="5058"/>
                  </a:cubicBezTo>
                  <a:cubicBezTo>
                    <a:pt x="2001" y="5065"/>
                    <a:pt x="1195" y="5875"/>
                    <a:pt x="1195" y="6867"/>
                  </a:cubicBezTo>
                  <a:cubicBezTo>
                    <a:pt x="1195" y="7340"/>
                    <a:pt x="1377" y="7790"/>
                    <a:pt x="1707" y="8129"/>
                  </a:cubicBezTo>
                  <a:cubicBezTo>
                    <a:pt x="1986" y="8415"/>
                    <a:pt x="2344" y="8597"/>
                    <a:pt x="2732" y="8656"/>
                  </a:cubicBezTo>
                  <a:cubicBezTo>
                    <a:pt x="2786" y="8858"/>
                    <a:pt x="2855" y="9056"/>
                    <a:pt x="2933" y="9252"/>
                  </a:cubicBezTo>
                  <a:cubicBezTo>
                    <a:pt x="1653" y="9213"/>
                    <a:pt x="620" y="8158"/>
                    <a:pt x="620" y="6867"/>
                  </a:cubicBezTo>
                  <a:cubicBezTo>
                    <a:pt x="620" y="5550"/>
                    <a:pt x="1691" y="4481"/>
                    <a:pt x="3006" y="4481"/>
                  </a:cubicBezTo>
                  <a:close/>
                  <a:moveTo>
                    <a:pt x="7954" y="0"/>
                  </a:moveTo>
                  <a:cubicBezTo>
                    <a:pt x="7301" y="0"/>
                    <a:pt x="6770" y="531"/>
                    <a:pt x="6770" y="1183"/>
                  </a:cubicBezTo>
                  <a:cubicBezTo>
                    <a:pt x="6770" y="1454"/>
                    <a:pt x="6862" y="1705"/>
                    <a:pt x="7016" y="1905"/>
                  </a:cubicBezTo>
                  <a:cubicBezTo>
                    <a:pt x="5930" y="2093"/>
                    <a:pt x="4928" y="2608"/>
                    <a:pt x="4133" y="3401"/>
                  </a:cubicBezTo>
                  <a:cubicBezTo>
                    <a:pt x="3964" y="3569"/>
                    <a:pt x="3810" y="3748"/>
                    <a:pt x="3666" y="3931"/>
                  </a:cubicBezTo>
                  <a:cubicBezTo>
                    <a:pt x="3452" y="3883"/>
                    <a:pt x="3230" y="3859"/>
                    <a:pt x="3009" y="3859"/>
                  </a:cubicBezTo>
                  <a:cubicBezTo>
                    <a:pt x="1351" y="3859"/>
                    <a:pt x="1" y="5209"/>
                    <a:pt x="1" y="6867"/>
                  </a:cubicBezTo>
                  <a:cubicBezTo>
                    <a:pt x="1" y="8525"/>
                    <a:pt x="1351" y="9875"/>
                    <a:pt x="3009" y="9875"/>
                  </a:cubicBezTo>
                  <a:cubicBezTo>
                    <a:pt x="3084" y="9875"/>
                    <a:pt x="3157" y="9871"/>
                    <a:pt x="3232" y="9868"/>
                  </a:cubicBezTo>
                  <a:cubicBezTo>
                    <a:pt x="3613" y="10550"/>
                    <a:pt x="4142" y="11152"/>
                    <a:pt x="4792" y="11618"/>
                  </a:cubicBezTo>
                  <a:cubicBezTo>
                    <a:pt x="4845" y="11658"/>
                    <a:pt x="4909" y="11677"/>
                    <a:pt x="4972" y="11677"/>
                  </a:cubicBezTo>
                  <a:lnTo>
                    <a:pt x="6560" y="11677"/>
                  </a:lnTo>
                  <a:cubicBezTo>
                    <a:pt x="6730" y="11677"/>
                    <a:pt x="6869" y="11538"/>
                    <a:pt x="6869" y="11367"/>
                  </a:cubicBezTo>
                  <a:cubicBezTo>
                    <a:pt x="6869" y="11196"/>
                    <a:pt x="6730" y="11058"/>
                    <a:pt x="6560" y="11058"/>
                  </a:cubicBezTo>
                  <a:lnTo>
                    <a:pt x="5073" y="11058"/>
                  </a:lnTo>
                  <a:cubicBezTo>
                    <a:pt x="3876" y="10155"/>
                    <a:pt x="3164" y="8734"/>
                    <a:pt x="3164" y="7234"/>
                  </a:cubicBezTo>
                  <a:cubicBezTo>
                    <a:pt x="3164" y="6233"/>
                    <a:pt x="3468" y="5280"/>
                    <a:pt x="4033" y="4480"/>
                  </a:cubicBezTo>
                  <a:cubicBezTo>
                    <a:pt x="4040" y="4471"/>
                    <a:pt x="4046" y="4462"/>
                    <a:pt x="4052" y="4453"/>
                  </a:cubicBezTo>
                  <a:cubicBezTo>
                    <a:pt x="4183" y="4272"/>
                    <a:pt x="4325" y="4098"/>
                    <a:pt x="4481" y="3934"/>
                  </a:cubicBezTo>
                  <a:lnTo>
                    <a:pt x="11412" y="3934"/>
                  </a:lnTo>
                  <a:cubicBezTo>
                    <a:pt x="12086" y="4640"/>
                    <a:pt x="12519" y="5517"/>
                    <a:pt x="12671" y="6465"/>
                  </a:cubicBezTo>
                  <a:cubicBezTo>
                    <a:pt x="12671" y="6467"/>
                    <a:pt x="12671" y="6471"/>
                    <a:pt x="12673" y="6472"/>
                  </a:cubicBezTo>
                  <a:cubicBezTo>
                    <a:pt x="12712" y="6722"/>
                    <a:pt x="12733" y="6974"/>
                    <a:pt x="12733" y="7231"/>
                  </a:cubicBezTo>
                  <a:cubicBezTo>
                    <a:pt x="12733" y="8732"/>
                    <a:pt x="12021" y="10154"/>
                    <a:pt x="10824" y="11056"/>
                  </a:cubicBezTo>
                  <a:lnTo>
                    <a:pt x="9374" y="11056"/>
                  </a:lnTo>
                  <a:cubicBezTo>
                    <a:pt x="9202" y="11056"/>
                    <a:pt x="9065" y="11196"/>
                    <a:pt x="9065" y="11366"/>
                  </a:cubicBezTo>
                  <a:cubicBezTo>
                    <a:pt x="9065" y="11538"/>
                    <a:pt x="9204" y="11676"/>
                    <a:pt x="9374" y="11676"/>
                  </a:cubicBezTo>
                  <a:lnTo>
                    <a:pt x="10925" y="11676"/>
                  </a:lnTo>
                  <a:cubicBezTo>
                    <a:pt x="10991" y="11676"/>
                    <a:pt x="11053" y="11655"/>
                    <a:pt x="11106" y="11617"/>
                  </a:cubicBezTo>
                  <a:cubicBezTo>
                    <a:pt x="11829" y="11096"/>
                    <a:pt x="12403" y="10408"/>
                    <a:pt x="12789" y="9629"/>
                  </a:cubicBezTo>
                  <a:cubicBezTo>
                    <a:pt x="14378" y="8615"/>
                    <a:pt x="15471" y="6973"/>
                    <a:pt x="15791" y="5111"/>
                  </a:cubicBezTo>
                  <a:lnTo>
                    <a:pt x="15842" y="4816"/>
                  </a:lnTo>
                  <a:cubicBezTo>
                    <a:pt x="15857" y="4726"/>
                    <a:pt x="15833" y="4632"/>
                    <a:pt x="15775" y="4564"/>
                  </a:cubicBezTo>
                  <a:cubicBezTo>
                    <a:pt x="15713" y="4493"/>
                    <a:pt x="15628" y="4453"/>
                    <a:pt x="15535" y="4453"/>
                  </a:cubicBezTo>
                  <a:lnTo>
                    <a:pt x="14227" y="4453"/>
                  </a:lnTo>
                  <a:cubicBezTo>
                    <a:pt x="14103" y="4453"/>
                    <a:pt x="13993" y="4525"/>
                    <a:pt x="13943" y="4637"/>
                  </a:cubicBezTo>
                  <a:lnTo>
                    <a:pt x="13619" y="5356"/>
                  </a:lnTo>
                  <a:cubicBezTo>
                    <a:pt x="13519" y="5574"/>
                    <a:pt x="13373" y="5767"/>
                    <a:pt x="13194" y="5918"/>
                  </a:cubicBezTo>
                  <a:cubicBezTo>
                    <a:pt x="12959" y="4974"/>
                    <a:pt x="12470" y="4106"/>
                    <a:pt x="11763" y="3401"/>
                  </a:cubicBezTo>
                  <a:cubicBezTo>
                    <a:pt x="10969" y="2611"/>
                    <a:pt x="9971" y="2096"/>
                    <a:pt x="8888" y="1908"/>
                  </a:cubicBezTo>
                  <a:cubicBezTo>
                    <a:pt x="9044" y="1707"/>
                    <a:pt x="9136" y="1456"/>
                    <a:pt x="9136" y="1183"/>
                  </a:cubicBezTo>
                  <a:cubicBezTo>
                    <a:pt x="9136" y="530"/>
                    <a:pt x="8604" y="0"/>
                    <a:pt x="7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8"/>
            <p:cNvSpPr/>
            <p:nvPr/>
          </p:nvSpPr>
          <p:spPr>
            <a:xfrm>
              <a:off x="1252089" y="2785681"/>
              <a:ext cx="257428" cy="132203"/>
            </a:xfrm>
            <a:custGeom>
              <a:avLst/>
              <a:gdLst/>
              <a:ahLst/>
              <a:cxnLst/>
              <a:rect l="l" t="t" r="r" b="b"/>
              <a:pathLst>
                <a:path w="8373" h="4300" extrusionOk="0">
                  <a:moveTo>
                    <a:pt x="1517" y="623"/>
                  </a:moveTo>
                  <a:cubicBezTo>
                    <a:pt x="2154" y="623"/>
                    <a:pt x="2760" y="859"/>
                    <a:pt x="3202" y="1298"/>
                  </a:cubicBezTo>
                  <a:cubicBezTo>
                    <a:pt x="3696" y="1794"/>
                    <a:pt x="3934" y="2500"/>
                    <a:pt x="3865" y="3225"/>
                  </a:cubicBezTo>
                  <a:lnTo>
                    <a:pt x="2988" y="2346"/>
                  </a:lnTo>
                  <a:cubicBezTo>
                    <a:pt x="2927" y="2285"/>
                    <a:pt x="2847" y="2255"/>
                    <a:pt x="2767" y="2255"/>
                  </a:cubicBezTo>
                  <a:cubicBezTo>
                    <a:pt x="2688" y="2255"/>
                    <a:pt x="2608" y="2285"/>
                    <a:pt x="2547" y="2346"/>
                  </a:cubicBezTo>
                  <a:cubicBezTo>
                    <a:pt x="2426" y="2466"/>
                    <a:pt x="2426" y="2663"/>
                    <a:pt x="2547" y="2786"/>
                  </a:cubicBezTo>
                  <a:lnTo>
                    <a:pt x="3425" y="3665"/>
                  </a:lnTo>
                  <a:cubicBezTo>
                    <a:pt x="3344" y="3673"/>
                    <a:pt x="3263" y="3676"/>
                    <a:pt x="3183" y="3676"/>
                  </a:cubicBezTo>
                  <a:cubicBezTo>
                    <a:pt x="2546" y="3676"/>
                    <a:pt x="1941" y="3441"/>
                    <a:pt x="1500" y="3000"/>
                  </a:cubicBezTo>
                  <a:cubicBezTo>
                    <a:pt x="919" y="2419"/>
                    <a:pt x="694" y="1548"/>
                    <a:pt x="898" y="697"/>
                  </a:cubicBezTo>
                  <a:cubicBezTo>
                    <a:pt x="1105" y="647"/>
                    <a:pt x="1313" y="623"/>
                    <a:pt x="1517" y="623"/>
                  </a:cubicBezTo>
                  <a:close/>
                  <a:moveTo>
                    <a:pt x="6860" y="623"/>
                  </a:moveTo>
                  <a:cubicBezTo>
                    <a:pt x="7064" y="623"/>
                    <a:pt x="7272" y="647"/>
                    <a:pt x="7479" y="697"/>
                  </a:cubicBezTo>
                  <a:cubicBezTo>
                    <a:pt x="7682" y="1548"/>
                    <a:pt x="7458" y="2418"/>
                    <a:pt x="6877" y="3000"/>
                  </a:cubicBezTo>
                  <a:cubicBezTo>
                    <a:pt x="6437" y="3441"/>
                    <a:pt x="5831" y="3676"/>
                    <a:pt x="5193" y="3676"/>
                  </a:cubicBezTo>
                  <a:cubicBezTo>
                    <a:pt x="5113" y="3676"/>
                    <a:pt x="5032" y="3673"/>
                    <a:pt x="4951" y="3665"/>
                  </a:cubicBezTo>
                  <a:lnTo>
                    <a:pt x="5830" y="2786"/>
                  </a:lnTo>
                  <a:cubicBezTo>
                    <a:pt x="5952" y="2664"/>
                    <a:pt x="5952" y="2469"/>
                    <a:pt x="5830" y="2346"/>
                  </a:cubicBezTo>
                  <a:cubicBezTo>
                    <a:pt x="5770" y="2285"/>
                    <a:pt x="5690" y="2255"/>
                    <a:pt x="5611" y="2255"/>
                  </a:cubicBezTo>
                  <a:cubicBezTo>
                    <a:pt x="5531" y="2255"/>
                    <a:pt x="5451" y="2285"/>
                    <a:pt x="5390" y="2346"/>
                  </a:cubicBezTo>
                  <a:lnTo>
                    <a:pt x="4511" y="3225"/>
                  </a:lnTo>
                  <a:cubicBezTo>
                    <a:pt x="4443" y="2500"/>
                    <a:pt x="4679" y="1794"/>
                    <a:pt x="5175" y="1298"/>
                  </a:cubicBezTo>
                  <a:cubicBezTo>
                    <a:pt x="5615" y="859"/>
                    <a:pt x="6222" y="623"/>
                    <a:pt x="6860" y="623"/>
                  </a:cubicBezTo>
                  <a:close/>
                  <a:moveTo>
                    <a:pt x="1515" y="1"/>
                  </a:moveTo>
                  <a:cubicBezTo>
                    <a:pt x="1196" y="1"/>
                    <a:pt x="871" y="49"/>
                    <a:pt x="550" y="147"/>
                  </a:cubicBezTo>
                  <a:cubicBezTo>
                    <a:pt x="452" y="176"/>
                    <a:pt x="374" y="255"/>
                    <a:pt x="343" y="353"/>
                  </a:cubicBezTo>
                  <a:cubicBezTo>
                    <a:pt x="0" y="1476"/>
                    <a:pt x="275" y="2657"/>
                    <a:pt x="1055" y="3441"/>
                  </a:cubicBezTo>
                  <a:cubicBezTo>
                    <a:pt x="1614" y="4000"/>
                    <a:pt x="2377" y="4299"/>
                    <a:pt x="3177" y="4299"/>
                  </a:cubicBezTo>
                  <a:cubicBezTo>
                    <a:pt x="3495" y="4299"/>
                    <a:pt x="3820" y="4252"/>
                    <a:pt x="4136" y="4157"/>
                  </a:cubicBezTo>
                  <a:cubicBezTo>
                    <a:pt x="4138" y="4157"/>
                    <a:pt x="4138" y="4157"/>
                    <a:pt x="4141" y="4154"/>
                  </a:cubicBezTo>
                  <a:lnTo>
                    <a:pt x="4142" y="4154"/>
                  </a:lnTo>
                  <a:cubicBezTo>
                    <a:pt x="4153" y="4151"/>
                    <a:pt x="4163" y="4146"/>
                    <a:pt x="4173" y="4143"/>
                  </a:cubicBezTo>
                  <a:cubicBezTo>
                    <a:pt x="4178" y="4142"/>
                    <a:pt x="4179" y="4142"/>
                    <a:pt x="4180" y="4139"/>
                  </a:cubicBezTo>
                  <a:cubicBezTo>
                    <a:pt x="4182" y="4142"/>
                    <a:pt x="4186" y="4142"/>
                    <a:pt x="4188" y="4143"/>
                  </a:cubicBezTo>
                  <a:cubicBezTo>
                    <a:pt x="4197" y="4146"/>
                    <a:pt x="4208" y="4152"/>
                    <a:pt x="4219" y="4154"/>
                  </a:cubicBezTo>
                  <a:lnTo>
                    <a:pt x="4222" y="4154"/>
                  </a:lnTo>
                  <a:cubicBezTo>
                    <a:pt x="4223" y="4154"/>
                    <a:pt x="4223" y="4154"/>
                    <a:pt x="4225" y="4157"/>
                  </a:cubicBezTo>
                  <a:cubicBezTo>
                    <a:pt x="4544" y="4254"/>
                    <a:pt x="4867" y="4299"/>
                    <a:pt x="5184" y="4299"/>
                  </a:cubicBezTo>
                  <a:cubicBezTo>
                    <a:pt x="5984" y="4299"/>
                    <a:pt x="6747" y="4000"/>
                    <a:pt x="7306" y="3441"/>
                  </a:cubicBezTo>
                  <a:cubicBezTo>
                    <a:pt x="8098" y="2657"/>
                    <a:pt x="8373" y="1474"/>
                    <a:pt x="8029" y="353"/>
                  </a:cubicBezTo>
                  <a:cubicBezTo>
                    <a:pt x="8000" y="255"/>
                    <a:pt x="7921" y="177"/>
                    <a:pt x="7822" y="147"/>
                  </a:cubicBezTo>
                  <a:cubicBezTo>
                    <a:pt x="7502" y="49"/>
                    <a:pt x="7177" y="1"/>
                    <a:pt x="6858" y="1"/>
                  </a:cubicBezTo>
                  <a:cubicBezTo>
                    <a:pt x="6058" y="1"/>
                    <a:pt x="5295" y="300"/>
                    <a:pt x="4735" y="858"/>
                  </a:cubicBezTo>
                  <a:cubicBezTo>
                    <a:pt x="4509" y="1084"/>
                    <a:pt x="4326" y="1344"/>
                    <a:pt x="4186" y="1626"/>
                  </a:cubicBezTo>
                  <a:cubicBezTo>
                    <a:pt x="4048" y="1342"/>
                    <a:pt x="3865" y="1084"/>
                    <a:pt x="3638" y="858"/>
                  </a:cubicBezTo>
                  <a:cubicBezTo>
                    <a:pt x="3080" y="300"/>
                    <a:pt x="2316" y="1"/>
                    <a:pt x="15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8"/>
            <p:cNvSpPr/>
            <p:nvPr/>
          </p:nvSpPr>
          <p:spPr>
            <a:xfrm>
              <a:off x="1254979" y="2531420"/>
              <a:ext cx="370385" cy="176446"/>
            </a:xfrm>
            <a:custGeom>
              <a:avLst/>
              <a:gdLst/>
              <a:ahLst/>
              <a:cxnLst/>
              <a:rect l="l" t="t" r="r" b="b"/>
              <a:pathLst>
                <a:path w="12047" h="5739" extrusionOk="0">
                  <a:moveTo>
                    <a:pt x="311" y="0"/>
                  </a:moveTo>
                  <a:cubicBezTo>
                    <a:pt x="138" y="0"/>
                    <a:pt x="0" y="140"/>
                    <a:pt x="0" y="310"/>
                  </a:cubicBezTo>
                  <a:cubicBezTo>
                    <a:pt x="0" y="483"/>
                    <a:pt x="139" y="619"/>
                    <a:pt x="311" y="619"/>
                  </a:cubicBezTo>
                  <a:lnTo>
                    <a:pt x="9540" y="619"/>
                  </a:lnTo>
                  <a:cubicBezTo>
                    <a:pt x="9841" y="619"/>
                    <a:pt x="10085" y="864"/>
                    <a:pt x="10085" y="1167"/>
                  </a:cubicBezTo>
                  <a:cubicBezTo>
                    <a:pt x="10085" y="1467"/>
                    <a:pt x="9840" y="1712"/>
                    <a:pt x="9540" y="1712"/>
                  </a:cubicBezTo>
                  <a:lnTo>
                    <a:pt x="8753" y="1712"/>
                  </a:lnTo>
                  <a:cubicBezTo>
                    <a:pt x="8063" y="1712"/>
                    <a:pt x="7502" y="2274"/>
                    <a:pt x="7502" y="2964"/>
                  </a:cubicBezTo>
                  <a:cubicBezTo>
                    <a:pt x="7502" y="3654"/>
                    <a:pt x="8063" y="4214"/>
                    <a:pt x="8753" y="4214"/>
                  </a:cubicBezTo>
                  <a:lnTo>
                    <a:pt x="10562" y="4214"/>
                  </a:lnTo>
                  <a:cubicBezTo>
                    <a:pt x="11039" y="4214"/>
                    <a:pt x="11425" y="4603"/>
                    <a:pt x="11425" y="5078"/>
                  </a:cubicBezTo>
                  <a:lnTo>
                    <a:pt x="11425" y="5429"/>
                  </a:lnTo>
                  <a:cubicBezTo>
                    <a:pt x="11425" y="5601"/>
                    <a:pt x="11564" y="5739"/>
                    <a:pt x="11736" y="5739"/>
                  </a:cubicBezTo>
                  <a:cubicBezTo>
                    <a:pt x="11906" y="5739"/>
                    <a:pt x="12045" y="5599"/>
                    <a:pt x="12045" y="5429"/>
                  </a:cubicBezTo>
                  <a:lnTo>
                    <a:pt x="12045" y="5078"/>
                  </a:lnTo>
                  <a:cubicBezTo>
                    <a:pt x="12047" y="4263"/>
                    <a:pt x="11382" y="3595"/>
                    <a:pt x="10562" y="3595"/>
                  </a:cubicBezTo>
                  <a:lnTo>
                    <a:pt x="8753" y="3595"/>
                  </a:lnTo>
                  <a:cubicBezTo>
                    <a:pt x="8406" y="3595"/>
                    <a:pt x="8122" y="3312"/>
                    <a:pt x="8122" y="2964"/>
                  </a:cubicBezTo>
                  <a:cubicBezTo>
                    <a:pt x="8122" y="2616"/>
                    <a:pt x="8405" y="2333"/>
                    <a:pt x="8753" y="2333"/>
                  </a:cubicBezTo>
                  <a:lnTo>
                    <a:pt x="9540" y="2333"/>
                  </a:lnTo>
                  <a:cubicBezTo>
                    <a:pt x="10183" y="2333"/>
                    <a:pt x="10707" y="1809"/>
                    <a:pt x="10707" y="1167"/>
                  </a:cubicBezTo>
                  <a:cubicBezTo>
                    <a:pt x="10707" y="522"/>
                    <a:pt x="10183" y="0"/>
                    <a:pt x="95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8"/>
            <p:cNvSpPr/>
            <p:nvPr/>
          </p:nvSpPr>
          <p:spPr>
            <a:xfrm>
              <a:off x="1371349" y="2949768"/>
              <a:ext cx="19216" cy="19216"/>
            </a:xfrm>
            <a:custGeom>
              <a:avLst/>
              <a:gdLst/>
              <a:ahLst/>
              <a:cxnLst/>
              <a:rect l="l" t="t" r="r" b="b"/>
              <a:pathLst>
                <a:path w="625" h="625" extrusionOk="0">
                  <a:moveTo>
                    <a:pt x="313" y="1"/>
                  </a:moveTo>
                  <a:cubicBezTo>
                    <a:pt x="230" y="1"/>
                    <a:pt x="152" y="33"/>
                    <a:pt x="93" y="92"/>
                  </a:cubicBezTo>
                  <a:cubicBezTo>
                    <a:pt x="34" y="149"/>
                    <a:pt x="1" y="230"/>
                    <a:pt x="1" y="312"/>
                  </a:cubicBezTo>
                  <a:cubicBezTo>
                    <a:pt x="1" y="394"/>
                    <a:pt x="34" y="473"/>
                    <a:pt x="93" y="532"/>
                  </a:cubicBezTo>
                  <a:cubicBezTo>
                    <a:pt x="152" y="589"/>
                    <a:pt x="230" y="624"/>
                    <a:pt x="313" y="624"/>
                  </a:cubicBezTo>
                  <a:cubicBezTo>
                    <a:pt x="395" y="624"/>
                    <a:pt x="475" y="591"/>
                    <a:pt x="533" y="532"/>
                  </a:cubicBezTo>
                  <a:cubicBezTo>
                    <a:pt x="589" y="475"/>
                    <a:pt x="624" y="394"/>
                    <a:pt x="624" y="312"/>
                  </a:cubicBezTo>
                  <a:cubicBezTo>
                    <a:pt x="624" y="230"/>
                    <a:pt x="592" y="151"/>
                    <a:pt x="533" y="92"/>
                  </a:cubicBezTo>
                  <a:cubicBezTo>
                    <a:pt x="476" y="33"/>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48"/>
          <p:cNvGrpSpPr/>
          <p:nvPr/>
        </p:nvGrpSpPr>
        <p:grpSpPr>
          <a:xfrm>
            <a:off x="1806237" y="2505656"/>
            <a:ext cx="489922" cy="488938"/>
            <a:chOff x="1806237" y="2505656"/>
            <a:chExt cx="489922" cy="488938"/>
          </a:xfrm>
        </p:grpSpPr>
        <p:sp>
          <p:nvSpPr>
            <p:cNvPr id="4564" name="Google Shape;4564;p48"/>
            <p:cNvSpPr/>
            <p:nvPr/>
          </p:nvSpPr>
          <p:spPr>
            <a:xfrm>
              <a:off x="1806237" y="2505656"/>
              <a:ext cx="489922" cy="488938"/>
            </a:xfrm>
            <a:custGeom>
              <a:avLst/>
              <a:gdLst/>
              <a:ahLst/>
              <a:cxnLst/>
              <a:rect l="l" t="t" r="r" b="b"/>
              <a:pathLst>
                <a:path w="15935" h="15903" extrusionOk="0">
                  <a:moveTo>
                    <a:pt x="15214" y="621"/>
                  </a:moveTo>
                  <a:lnTo>
                    <a:pt x="15054" y="1280"/>
                  </a:lnTo>
                  <a:lnTo>
                    <a:pt x="879" y="1280"/>
                  </a:lnTo>
                  <a:lnTo>
                    <a:pt x="720" y="621"/>
                  </a:lnTo>
                  <a:close/>
                  <a:moveTo>
                    <a:pt x="14247" y="1900"/>
                  </a:moveTo>
                  <a:lnTo>
                    <a:pt x="14247" y="2646"/>
                  </a:lnTo>
                  <a:lnTo>
                    <a:pt x="1695" y="2646"/>
                  </a:lnTo>
                  <a:lnTo>
                    <a:pt x="1695" y="1900"/>
                  </a:lnTo>
                  <a:close/>
                  <a:moveTo>
                    <a:pt x="3992" y="3267"/>
                  </a:moveTo>
                  <a:lnTo>
                    <a:pt x="3992" y="4385"/>
                  </a:lnTo>
                  <a:lnTo>
                    <a:pt x="2874" y="4385"/>
                  </a:lnTo>
                  <a:lnTo>
                    <a:pt x="2874" y="3267"/>
                  </a:lnTo>
                  <a:close/>
                  <a:moveTo>
                    <a:pt x="8529" y="3267"/>
                  </a:moveTo>
                  <a:lnTo>
                    <a:pt x="8529" y="4385"/>
                  </a:lnTo>
                  <a:lnTo>
                    <a:pt x="7409" y="4385"/>
                  </a:lnTo>
                  <a:lnTo>
                    <a:pt x="7409" y="3267"/>
                  </a:lnTo>
                  <a:close/>
                  <a:moveTo>
                    <a:pt x="13063" y="3267"/>
                  </a:moveTo>
                  <a:lnTo>
                    <a:pt x="13063" y="4385"/>
                  </a:lnTo>
                  <a:lnTo>
                    <a:pt x="11943" y="4385"/>
                  </a:lnTo>
                  <a:lnTo>
                    <a:pt x="11943" y="3267"/>
                  </a:lnTo>
                  <a:close/>
                  <a:moveTo>
                    <a:pt x="6787" y="3268"/>
                  </a:moveTo>
                  <a:lnTo>
                    <a:pt x="6787" y="4386"/>
                  </a:lnTo>
                  <a:lnTo>
                    <a:pt x="4612" y="4386"/>
                  </a:lnTo>
                  <a:lnTo>
                    <a:pt x="4612" y="3268"/>
                  </a:lnTo>
                  <a:close/>
                  <a:moveTo>
                    <a:pt x="11324" y="3268"/>
                  </a:moveTo>
                  <a:lnTo>
                    <a:pt x="11324" y="4386"/>
                  </a:lnTo>
                  <a:lnTo>
                    <a:pt x="9148" y="4386"/>
                  </a:lnTo>
                  <a:lnTo>
                    <a:pt x="9148" y="3268"/>
                  </a:lnTo>
                  <a:close/>
                  <a:moveTo>
                    <a:pt x="3990" y="6498"/>
                  </a:moveTo>
                  <a:lnTo>
                    <a:pt x="3990" y="13607"/>
                  </a:lnTo>
                  <a:lnTo>
                    <a:pt x="2872" y="13607"/>
                  </a:lnTo>
                  <a:lnTo>
                    <a:pt x="2872" y="6498"/>
                  </a:lnTo>
                  <a:close/>
                  <a:moveTo>
                    <a:pt x="13063" y="6498"/>
                  </a:moveTo>
                  <a:lnTo>
                    <a:pt x="13063" y="13607"/>
                  </a:lnTo>
                  <a:lnTo>
                    <a:pt x="11943" y="13607"/>
                  </a:lnTo>
                  <a:lnTo>
                    <a:pt x="11943" y="6498"/>
                  </a:lnTo>
                  <a:close/>
                  <a:moveTo>
                    <a:pt x="3992" y="14229"/>
                  </a:moveTo>
                  <a:lnTo>
                    <a:pt x="3992" y="15285"/>
                  </a:lnTo>
                  <a:lnTo>
                    <a:pt x="2874" y="15285"/>
                  </a:lnTo>
                  <a:lnTo>
                    <a:pt x="2874" y="14229"/>
                  </a:lnTo>
                  <a:close/>
                  <a:moveTo>
                    <a:pt x="13063" y="14229"/>
                  </a:moveTo>
                  <a:lnTo>
                    <a:pt x="13063" y="15285"/>
                  </a:lnTo>
                  <a:lnTo>
                    <a:pt x="11943" y="15285"/>
                  </a:lnTo>
                  <a:lnTo>
                    <a:pt x="11943" y="14229"/>
                  </a:lnTo>
                  <a:close/>
                  <a:moveTo>
                    <a:pt x="325" y="0"/>
                  </a:moveTo>
                  <a:cubicBezTo>
                    <a:pt x="229" y="0"/>
                    <a:pt x="140" y="44"/>
                    <a:pt x="81" y="119"/>
                  </a:cubicBezTo>
                  <a:cubicBezTo>
                    <a:pt x="23" y="194"/>
                    <a:pt x="1" y="291"/>
                    <a:pt x="24" y="385"/>
                  </a:cubicBezTo>
                  <a:lnTo>
                    <a:pt x="335" y="1663"/>
                  </a:lnTo>
                  <a:cubicBezTo>
                    <a:pt x="367" y="1802"/>
                    <a:pt x="492" y="1900"/>
                    <a:pt x="637" y="1900"/>
                  </a:cubicBezTo>
                  <a:lnTo>
                    <a:pt x="1076" y="1900"/>
                  </a:lnTo>
                  <a:lnTo>
                    <a:pt x="1076" y="2955"/>
                  </a:lnTo>
                  <a:cubicBezTo>
                    <a:pt x="1076" y="3129"/>
                    <a:pt x="1216" y="3267"/>
                    <a:pt x="1386" y="3267"/>
                  </a:cubicBezTo>
                  <a:lnTo>
                    <a:pt x="2251" y="3267"/>
                  </a:lnTo>
                  <a:lnTo>
                    <a:pt x="2251" y="4385"/>
                  </a:lnTo>
                  <a:lnTo>
                    <a:pt x="1164" y="4385"/>
                  </a:lnTo>
                  <a:cubicBezTo>
                    <a:pt x="991" y="4385"/>
                    <a:pt x="853" y="4524"/>
                    <a:pt x="853" y="4696"/>
                  </a:cubicBezTo>
                  <a:lnTo>
                    <a:pt x="853" y="6186"/>
                  </a:lnTo>
                  <a:cubicBezTo>
                    <a:pt x="853" y="6358"/>
                    <a:pt x="992" y="6496"/>
                    <a:pt x="1164" y="6496"/>
                  </a:cubicBezTo>
                  <a:lnTo>
                    <a:pt x="2251" y="6496"/>
                  </a:lnTo>
                  <a:lnTo>
                    <a:pt x="2251" y="15593"/>
                  </a:lnTo>
                  <a:cubicBezTo>
                    <a:pt x="2251" y="15766"/>
                    <a:pt x="2391" y="15903"/>
                    <a:pt x="2561" y="15903"/>
                  </a:cubicBezTo>
                  <a:lnTo>
                    <a:pt x="4301" y="15903"/>
                  </a:lnTo>
                  <a:cubicBezTo>
                    <a:pt x="4474" y="15903"/>
                    <a:pt x="4612" y="15763"/>
                    <a:pt x="4612" y="15593"/>
                  </a:cubicBezTo>
                  <a:lnTo>
                    <a:pt x="4612" y="6496"/>
                  </a:lnTo>
                  <a:lnTo>
                    <a:pt x="6573" y="6496"/>
                  </a:lnTo>
                  <a:cubicBezTo>
                    <a:pt x="6746" y="6496"/>
                    <a:pt x="6882" y="6357"/>
                    <a:pt x="6882" y="6186"/>
                  </a:cubicBezTo>
                  <a:cubicBezTo>
                    <a:pt x="6882" y="6016"/>
                    <a:pt x="6743" y="5877"/>
                    <a:pt x="6573" y="5877"/>
                  </a:cubicBezTo>
                  <a:lnTo>
                    <a:pt x="1474" y="5877"/>
                  </a:lnTo>
                  <a:lnTo>
                    <a:pt x="1474" y="5007"/>
                  </a:lnTo>
                  <a:lnTo>
                    <a:pt x="14459" y="5007"/>
                  </a:lnTo>
                  <a:lnTo>
                    <a:pt x="14459" y="5877"/>
                  </a:lnTo>
                  <a:lnTo>
                    <a:pt x="9368" y="5877"/>
                  </a:lnTo>
                  <a:cubicBezTo>
                    <a:pt x="9198" y="5877"/>
                    <a:pt x="9058" y="6016"/>
                    <a:pt x="9058" y="6186"/>
                  </a:cubicBezTo>
                  <a:cubicBezTo>
                    <a:pt x="9058" y="6357"/>
                    <a:pt x="9198" y="6496"/>
                    <a:pt x="9368" y="6496"/>
                  </a:cubicBezTo>
                  <a:lnTo>
                    <a:pt x="11321" y="6496"/>
                  </a:lnTo>
                  <a:lnTo>
                    <a:pt x="11321" y="15593"/>
                  </a:lnTo>
                  <a:cubicBezTo>
                    <a:pt x="11321" y="15766"/>
                    <a:pt x="11460" y="15903"/>
                    <a:pt x="11632" y="15903"/>
                  </a:cubicBezTo>
                  <a:lnTo>
                    <a:pt x="13372" y="15903"/>
                  </a:lnTo>
                  <a:cubicBezTo>
                    <a:pt x="13544" y="15903"/>
                    <a:pt x="13682" y="15763"/>
                    <a:pt x="13682" y="15593"/>
                  </a:cubicBezTo>
                  <a:lnTo>
                    <a:pt x="13682" y="6496"/>
                  </a:lnTo>
                  <a:lnTo>
                    <a:pt x="14769" y="6496"/>
                  </a:lnTo>
                  <a:cubicBezTo>
                    <a:pt x="14942" y="6496"/>
                    <a:pt x="15080" y="6357"/>
                    <a:pt x="15080" y="6186"/>
                  </a:cubicBezTo>
                  <a:lnTo>
                    <a:pt x="15080" y="4696"/>
                  </a:lnTo>
                  <a:cubicBezTo>
                    <a:pt x="15080" y="4523"/>
                    <a:pt x="14941" y="4385"/>
                    <a:pt x="14769" y="4385"/>
                  </a:cubicBezTo>
                  <a:lnTo>
                    <a:pt x="13682" y="4385"/>
                  </a:lnTo>
                  <a:lnTo>
                    <a:pt x="13682" y="3267"/>
                  </a:lnTo>
                  <a:lnTo>
                    <a:pt x="14555" y="3267"/>
                  </a:lnTo>
                  <a:cubicBezTo>
                    <a:pt x="14728" y="3267"/>
                    <a:pt x="14864" y="3127"/>
                    <a:pt x="14864" y="2955"/>
                  </a:cubicBezTo>
                  <a:lnTo>
                    <a:pt x="14864" y="1900"/>
                  </a:lnTo>
                  <a:lnTo>
                    <a:pt x="15296" y="1900"/>
                  </a:lnTo>
                  <a:cubicBezTo>
                    <a:pt x="15440" y="1900"/>
                    <a:pt x="15564" y="1802"/>
                    <a:pt x="15598" y="1663"/>
                  </a:cubicBezTo>
                  <a:lnTo>
                    <a:pt x="15909" y="385"/>
                  </a:lnTo>
                  <a:cubicBezTo>
                    <a:pt x="15934" y="291"/>
                    <a:pt x="15912" y="194"/>
                    <a:pt x="15853" y="119"/>
                  </a:cubicBezTo>
                  <a:cubicBezTo>
                    <a:pt x="15795" y="44"/>
                    <a:pt x="15705" y="0"/>
                    <a:pt x="15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8"/>
            <p:cNvSpPr/>
            <p:nvPr/>
          </p:nvSpPr>
          <p:spPr>
            <a:xfrm>
              <a:off x="2041590" y="2686314"/>
              <a:ext cx="19216" cy="19216"/>
            </a:xfrm>
            <a:custGeom>
              <a:avLst/>
              <a:gdLst/>
              <a:ahLst/>
              <a:cxnLst/>
              <a:rect l="l" t="t" r="r" b="b"/>
              <a:pathLst>
                <a:path w="625" h="625" extrusionOk="0">
                  <a:moveTo>
                    <a:pt x="312" y="1"/>
                  </a:moveTo>
                  <a:cubicBezTo>
                    <a:pt x="229" y="1"/>
                    <a:pt x="150" y="33"/>
                    <a:pt x="92" y="92"/>
                  </a:cubicBezTo>
                  <a:cubicBezTo>
                    <a:pt x="34" y="149"/>
                    <a:pt x="1" y="230"/>
                    <a:pt x="1" y="312"/>
                  </a:cubicBezTo>
                  <a:cubicBezTo>
                    <a:pt x="1" y="394"/>
                    <a:pt x="33" y="473"/>
                    <a:pt x="92" y="532"/>
                  </a:cubicBezTo>
                  <a:cubicBezTo>
                    <a:pt x="149" y="591"/>
                    <a:pt x="229" y="624"/>
                    <a:pt x="312" y="624"/>
                  </a:cubicBezTo>
                  <a:cubicBezTo>
                    <a:pt x="394" y="624"/>
                    <a:pt x="473" y="591"/>
                    <a:pt x="532" y="532"/>
                  </a:cubicBezTo>
                  <a:cubicBezTo>
                    <a:pt x="589" y="475"/>
                    <a:pt x="624" y="394"/>
                    <a:pt x="624" y="312"/>
                  </a:cubicBezTo>
                  <a:cubicBezTo>
                    <a:pt x="624" y="230"/>
                    <a:pt x="590" y="150"/>
                    <a:pt x="532" y="92"/>
                  </a:cubicBezTo>
                  <a:cubicBezTo>
                    <a:pt x="474" y="35"/>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48"/>
          <p:cNvGrpSpPr/>
          <p:nvPr/>
        </p:nvGrpSpPr>
        <p:grpSpPr>
          <a:xfrm>
            <a:off x="2476663" y="2505656"/>
            <a:ext cx="489399" cy="489091"/>
            <a:chOff x="2476663" y="2505656"/>
            <a:chExt cx="489399" cy="489091"/>
          </a:xfrm>
        </p:grpSpPr>
        <p:sp>
          <p:nvSpPr>
            <p:cNvPr id="4567" name="Google Shape;4567;p48"/>
            <p:cNvSpPr/>
            <p:nvPr/>
          </p:nvSpPr>
          <p:spPr>
            <a:xfrm>
              <a:off x="2476663" y="2505656"/>
              <a:ext cx="489399" cy="489091"/>
            </a:xfrm>
            <a:custGeom>
              <a:avLst/>
              <a:gdLst/>
              <a:ahLst/>
              <a:cxnLst/>
              <a:rect l="l" t="t" r="r" b="b"/>
              <a:pathLst>
                <a:path w="15918" h="15908" extrusionOk="0">
                  <a:moveTo>
                    <a:pt x="1808" y="832"/>
                  </a:moveTo>
                  <a:lnTo>
                    <a:pt x="7084" y="1578"/>
                  </a:lnTo>
                  <a:lnTo>
                    <a:pt x="6389" y="3457"/>
                  </a:lnTo>
                  <a:lnTo>
                    <a:pt x="3770" y="2002"/>
                  </a:lnTo>
                  <a:lnTo>
                    <a:pt x="1808" y="832"/>
                  </a:lnTo>
                  <a:close/>
                  <a:moveTo>
                    <a:pt x="721" y="910"/>
                  </a:moveTo>
                  <a:lnTo>
                    <a:pt x="3208" y="2392"/>
                  </a:lnTo>
                  <a:lnTo>
                    <a:pt x="2122" y="4550"/>
                  </a:lnTo>
                  <a:lnTo>
                    <a:pt x="1199" y="4310"/>
                  </a:lnTo>
                  <a:lnTo>
                    <a:pt x="721" y="910"/>
                  </a:lnTo>
                  <a:close/>
                  <a:moveTo>
                    <a:pt x="3746" y="2702"/>
                  </a:moveTo>
                  <a:lnTo>
                    <a:pt x="6043" y="3977"/>
                  </a:lnTo>
                  <a:lnTo>
                    <a:pt x="5014" y="5004"/>
                  </a:lnTo>
                  <a:lnTo>
                    <a:pt x="3915" y="6101"/>
                  </a:lnTo>
                  <a:lnTo>
                    <a:pt x="2665" y="4851"/>
                  </a:lnTo>
                  <a:lnTo>
                    <a:pt x="3746" y="2702"/>
                  </a:lnTo>
                  <a:close/>
                  <a:moveTo>
                    <a:pt x="1293" y="4977"/>
                  </a:moveTo>
                  <a:lnTo>
                    <a:pt x="2126" y="5195"/>
                  </a:lnTo>
                  <a:lnTo>
                    <a:pt x="3353" y="6421"/>
                  </a:lnTo>
                  <a:lnTo>
                    <a:pt x="1589" y="7074"/>
                  </a:lnTo>
                  <a:lnTo>
                    <a:pt x="1293" y="4977"/>
                  </a:lnTo>
                  <a:close/>
                  <a:moveTo>
                    <a:pt x="6552" y="4346"/>
                  </a:moveTo>
                  <a:lnTo>
                    <a:pt x="12784" y="10577"/>
                  </a:lnTo>
                  <a:lnTo>
                    <a:pt x="10585" y="12775"/>
                  </a:lnTo>
                  <a:lnTo>
                    <a:pt x="4355" y="6544"/>
                  </a:lnTo>
                  <a:lnTo>
                    <a:pt x="5454" y="5445"/>
                  </a:lnTo>
                  <a:lnTo>
                    <a:pt x="6552" y="4346"/>
                  </a:lnTo>
                  <a:close/>
                  <a:moveTo>
                    <a:pt x="15294" y="9915"/>
                  </a:moveTo>
                  <a:lnTo>
                    <a:pt x="15296" y="14214"/>
                  </a:lnTo>
                  <a:lnTo>
                    <a:pt x="13637" y="10720"/>
                  </a:lnTo>
                  <a:lnTo>
                    <a:pt x="15294" y="9915"/>
                  </a:lnTo>
                  <a:close/>
                  <a:moveTo>
                    <a:pt x="13131" y="11105"/>
                  </a:moveTo>
                  <a:lnTo>
                    <a:pt x="14951" y="14940"/>
                  </a:lnTo>
                  <a:lnTo>
                    <a:pt x="11115" y="13121"/>
                  </a:lnTo>
                  <a:lnTo>
                    <a:pt x="13131" y="11105"/>
                  </a:lnTo>
                  <a:close/>
                  <a:moveTo>
                    <a:pt x="3839" y="6904"/>
                  </a:moveTo>
                  <a:lnTo>
                    <a:pt x="10211" y="13276"/>
                  </a:lnTo>
                  <a:lnTo>
                    <a:pt x="9343" y="15065"/>
                  </a:lnTo>
                  <a:lnTo>
                    <a:pt x="1898" y="7620"/>
                  </a:lnTo>
                  <a:lnTo>
                    <a:pt x="3839" y="6904"/>
                  </a:lnTo>
                  <a:close/>
                  <a:moveTo>
                    <a:pt x="10731" y="13627"/>
                  </a:moveTo>
                  <a:lnTo>
                    <a:pt x="14224" y="15285"/>
                  </a:lnTo>
                  <a:lnTo>
                    <a:pt x="9925" y="15284"/>
                  </a:lnTo>
                  <a:lnTo>
                    <a:pt x="10731" y="13627"/>
                  </a:lnTo>
                  <a:close/>
                  <a:moveTo>
                    <a:pt x="320" y="0"/>
                  </a:moveTo>
                  <a:cubicBezTo>
                    <a:pt x="238" y="0"/>
                    <a:pt x="159" y="31"/>
                    <a:pt x="102" y="91"/>
                  </a:cubicBezTo>
                  <a:cubicBezTo>
                    <a:pt x="33" y="160"/>
                    <a:pt x="0" y="259"/>
                    <a:pt x="13" y="354"/>
                  </a:cubicBezTo>
                  <a:lnTo>
                    <a:pt x="612" y="4602"/>
                  </a:lnTo>
                  <a:lnTo>
                    <a:pt x="612" y="4605"/>
                  </a:lnTo>
                  <a:lnTo>
                    <a:pt x="1026" y="7541"/>
                  </a:lnTo>
                  <a:cubicBezTo>
                    <a:pt x="1036" y="7607"/>
                    <a:pt x="1067" y="7670"/>
                    <a:pt x="1114" y="7717"/>
                  </a:cubicBezTo>
                  <a:lnTo>
                    <a:pt x="9211" y="15813"/>
                  </a:lnTo>
                  <a:cubicBezTo>
                    <a:pt x="9269" y="15872"/>
                    <a:pt x="9347" y="15904"/>
                    <a:pt x="9431" y="15904"/>
                  </a:cubicBezTo>
                  <a:lnTo>
                    <a:pt x="15605" y="15907"/>
                  </a:lnTo>
                  <a:cubicBezTo>
                    <a:pt x="15689" y="15907"/>
                    <a:pt x="15767" y="15874"/>
                    <a:pt x="15825" y="15815"/>
                  </a:cubicBezTo>
                  <a:cubicBezTo>
                    <a:pt x="15884" y="15756"/>
                    <a:pt x="15918" y="15677"/>
                    <a:pt x="15918" y="15595"/>
                  </a:cubicBezTo>
                  <a:lnTo>
                    <a:pt x="15913" y="9420"/>
                  </a:lnTo>
                  <a:cubicBezTo>
                    <a:pt x="15913" y="9337"/>
                    <a:pt x="15881" y="9259"/>
                    <a:pt x="15822" y="9200"/>
                  </a:cubicBezTo>
                  <a:lnTo>
                    <a:pt x="12616" y="5994"/>
                  </a:lnTo>
                  <a:cubicBezTo>
                    <a:pt x="12555" y="5933"/>
                    <a:pt x="12476" y="5903"/>
                    <a:pt x="12397" y="5903"/>
                  </a:cubicBezTo>
                  <a:cubicBezTo>
                    <a:pt x="12317" y="5903"/>
                    <a:pt x="12238" y="5933"/>
                    <a:pt x="12176" y="5994"/>
                  </a:cubicBezTo>
                  <a:cubicBezTo>
                    <a:pt x="12054" y="6115"/>
                    <a:pt x="12054" y="6311"/>
                    <a:pt x="12176" y="6434"/>
                  </a:cubicBezTo>
                  <a:lnTo>
                    <a:pt x="15074" y="9332"/>
                  </a:lnTo>
                  <a:lnTo>
                    <a:pt x="13285" y="10201"/>
                  </a:lnTo>
                  <a:lnTo>
                    <a:pt x="6911" y="3827"/>
                  </a:lnTo>
                  <a:lnTo>
                    <a:pt x="7629" y="1887"/>
                  </a:lnTo>
                  <a:lnTo>
                    <a:pt x="10200" y="4456"/>
                  </a:lnTo>
                  <a:cubicBezTo>
                    <a:pt x="10260" y="4517"/>
                    <a:pt x="10339" y="4547"/>
                    <a:pt x="10419" y="4547"/>
                  </a:cubicBezTo>
                  <a:cubicBezTo>
                    <a:pt x="10498" y="4547"/>
                    <a:pt x="10578" y="4517"/>
                    <a:pt x="10640" y="4456"/>
                  </a:cubicBezTo>
                  <a:cubicBezTo>
                    <a:pt x="10760" y="4335"/>
                    <a:pt x="10760" y="4140"/>
                    <a:pt x="10640" y="4016"/>
                  </a:cubicBezTo>
                  <a:lnTo>
                    <a:pt x="7727" y="1104"/>
                  </a:lnTo>
                  <a:cubicBezTo>
                    <a:pt x="7679" y="1055"/>
                    <a:pt x="7617" y="1024"/>
                    <a:pt x="7550" y="1016"/>
                  </a:cubicBezTo>
                  <a:lnTo>
                    <a:pt x="364" y="3"/>
                  </a:lnTo>
                  <a:cubicBezTo>
                    <a:pt x="350" y="1"/>
                    <a:pt x="335" y="0"/>
                    <a:pt x="3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8"/>
            <p:cNvSpPr/>
            <p:nvPr/>
          </p:nvSpPr>
          <p:spPr>
            <a:xfrm>
              <a:off x="2817840" y="2656645"/>
              <a:ext cx="19216" cy="19185"/>
            </a:xfrm>
            <a:custGeom>
              <a:avLst/>
              <a:gdLst/>
              <a:ahLst/>
              <a:cxnLst/>
              <a:rect l="l" t="t" r="r" b="b"/>
              <a:pathLst>
                <a:path w="625" h="624" extrusionOk="0">
                  <a:moveTo>
                    <a:pt x="313" y="0"/>
                  </a:moveTo>
                  <a:cubicBezTo>
                    <a:pt x="229" y="0"/>
                    <a:pt x="152" y="34"/>
                    <a:pt x="93" y="93"/>
                  </a:cubicBezTo>
                  <a:cubicBezTo>
                    <a:pt x="34" y="149"/>
                    <a:pt x="1" y="229"/>
                    <a:pt x="1" y="313"/>
                  </a:cubicBezTo>
                  <a:cubicBezTo>
                    <a:pt x="1" y="395"/>
                    <a:pt x="34" y="474"/>
                    <a:pt x="93" y="533"/>
                  </a:cubicBezTo>
                  <a:cubicBezTo>
                    <a:pt x="152" y="592"/>
                    <a:pt x="229" y="624"/>
                    <a:pt x="313" y="624"/>
                  </a:cubicBezTo>
                  <a:cubicBezTo>
                    <a:pt x="395" y="624"/>
                    <a:pt x="475" y="592"/>
                    <a:pt x="533" y="533"/>
                  </a:cubicBezTo>
                  <a:cubicBezTo>
                    <a:pt x="592" y="474"/>
                    <a:pt x="624" y="395"/>
                    <a:pt x="624" y="313"/>
                  </a:cubicBezTo>
                  <a:cubicBezTo>
                    <a:pt x="624" y="229"/>
                    <a:pt x="592" y="151"/>
                    <a:pt x="533" y="93"/>
                  </a:cubicBezTo>
                  <a:cubicBezTo>
                    <a:pt x="476" y="36"/>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48"/>
          <p:cNvGrpSpPr/>
          <p:nvPr/>
        </p:nvGrpSpPr>
        <p:grpSpPr>
          <a:xfrm>
            <a:off x="3146904" y="2537323"/>
            <a:ext cx="488907" cy="425480"/>
            <a:chOff x="3146904" y="2537323"/>
            <a:chExt cx="488907" cy="425480"/>
          </a:xfrm>
        </p:grpSpPr>
        <p:sp>
          <p:nvSpPr>
            <p:cNvPr id="4570" name="Google Shape;4570;p48"/>
            <p:cNvSpPr/>
            <p:nvPr/>
          </p:nvSpPr>
          <p:spPr>
            <a:xfrm>
              <a:off x="3146904" y="2537323"/>
              <a:ext cx="488907" cy="425480"/>
            </a:xfrm>
            <a:custGeom>
              <a:avLst/>
              <a:gdLst/>
              <a:ahLst/>
              <a:cxnLst/>
              <a:rect l="l" t="t" r="r" b="b"/>
              <a:pathLst>
                <a:path w="15902" h="13839" extrusionOk="0">
                  <a:moveTo>
                    <a:pt x="8180" y="8989"/>
                  </a:moveTo>
                  <a:cubicBezTo>
                    <a:pt x="8175" y="8996"/>
                    <a:pt x="8172" y="9002"/>
                    <a:pt x="8166" y="9010"/>
                  </a:cubicBezTo>
                  <a:cubicBezTo>
                    <a:pt x="8166" y="9015"/>
                    <a:pt x="8166" y="9017"/>
                    <a:pt x="8164" y="9018"/>
                  </a:cubicBezTo>
                  <a:cubicBezTo>
                    <a:pt x="8128" y="9073"/>
                    <a:pt x="8092" y="9127"/>
                    <a:pt x="8059" y="9184"/>
                  </a:cubicBezTo>
                  <a:cubicBezTo>
                    <a:pt x="8054" y="9193"/>
                    <a:pt x="8048" y="9205"/>
                    <a:pt x="8044" y="9214"/>
                  </a:cubicBezTo>
                  <a:cubicBezTo>
                    <a:pt x="8013" y="9271"/>
                    <a:pt x="7982" y="9326"/>
                    <a:pt x="7954" y="9385"/>
                  </a:cubicBezTo>
                  <a:cubicBezTo>
                    <a:pt x="7951" y="9376"/>
                    <a:pt x="7947" y="9369"/>
                    <a:pt x="7941" y="9360"/>
                  </a:cubicBezTo>
                  <a:cubicBezTo>
                    <a:pt x="7941" y="9359"/>
                    <a:pt x="7940" y="9359"/>
                    <a:pt x="7940" y="9356"/>
                  </a:cubicBezTo>
                  <a:cubicBezTo>
                    <a:pt x="7910" y="9297"/>
                    <a:pt x="7881" y="9238"/>
                    <a:pt x="7849" y="9183"/>
                  </a:cubicBezTo>
                  <a:cubicBezTo>
                    <a:pt x="7843" y="9172"/>
                    <a:pt x="7837" y="9164"/>
                    <a:pt x="7830" y="9155"/>
                  </a:cubicBezTo>
                  <a:cubicBezTo>
                    <a:pt x="7797" y="9098"/>
                    <a:pt x="7762" y="9045"/>
                    <a:pt x="7726" y="8989"/>
                  </a:cubicBezTo>
                  <a:lnTo>
                    <a:pt x="7726" y="8989"/>
                  </a:lnTo>
                  <a:cubicBezTo>
                    <a:pt x="7800" y="8995"/>
                    <a:pt x="7875" y="8999"/>
                    <a:pt x="7953" y="8999"/>
                  </a:cubicBezTo>
                  <a:cubicBezTo>
                    <a:pt x="7963" y="8999"/>
                    <a:pt x="7975" y="8999"/>
                    <a:pt x="7985" y="8996"/>
                  </a:cubicBezTo>
                  <a:cubicBezTo>
                    <a:pt x="8050" y="8996"/>
                    <a:pt x="8116" y="8993"/>
                    <a:pt x="8180" y="8989"/>
                  </a:cubicBezTo>
                  <a:close/>
                  <a:moveTo>
                    <a:pt x="5166" y="8252"/>
                  </a:moveTo>
                  <a:cubicBezTo>
                    <a:pt x="5586" y="8252"/>
                    <a:pt x="6012" y="8358"/>
                    <a:pt x="6401" y="8583"/>
                  </a:cubicBezTo>
                  <a:cubicBezTo>
                    <a:pt x="6832" y="8831"/>
                    <a:pt x="7171" y="9200"/>
                    <a:pt x="7384" y="9633"/>
                  </a:cubicBezTo>
                  <a:cubicBezTo>
                    <a:pt x="7394" y="9652"/>
                    <a:pt x="7403" y="9670"/>
                    <a:pt x="7412" y="9690"/>
                  </a:cubicBezTo>
                  <a:cubicBezTo>
                    <a:pt x="7611" y="10134"/>
                    <a:pt x="7652" y="10629"/>
                    <a:pt x="7523" y="11108"/>
                  </a:cubicBezTo>
                  <a:cubicBezTo>
                    <a:pt x="7376" y="11657"/>
                    <a:pt x="7024" y="12114"/>
                    <a:pt x="6533" y="12399"/>
                  </a:cubicBezTo>
                  <a:cubicBezTo>
                    <a:pt x="6275" y="12548"/>
                    <a:pt x="5994" y="12618"/>
                    <a:pt x="5716" y="12618"/>
                  </a:cubicBezTo>
                  <a:cubicBezTo>
                    <a:pt x="5150" y="12618"/>
                    <a:pt x="4598" y="12325"/>
                    <a:pt x="4293" y="11799"/>
                  </a:cubicBezTo>
                  <a:cubicBezTo>
                    <a:pt x="3949" y="11203"/>
                    <a:pt x="4154" y="10437"/>
                    <a:pt x="4750" y="10094"/>
                  </a:cubicBezTo>
                  <a:cubicBezTo>
                    <a:pt x="4897" y="10009"/>
                    <a:pt x="5058" y="9969"/>
                    <a:pt x="5217" y="9969"/>
                  </a:cubicBezTo>
                  <a:cubicBezTo>
                    <a:pt x="5541" y="9969"/>
                    <a:pt x="5857" y="10137"/>
                    <a:pt x="6031" y="10437"/>
                  </a:cubicBezTo>
                  <a:cubicBezTo>
                    <a:pt x="6122" y="10596"/>
                    <a:pt x="6147" y="10782"/>
                    <a:pt x="6100" y="10960"/>
                  </a:cubicBezTo>
                  <a:cubicBezTo>
                    <a:pt x="6053" y="11137"/>
                    <a:pt x="5938" y="11285"/>
                    <a:pt x="5780" y="11378"/>
                  </a:cubicBezTo>
                  <a:cubicBezTo>
                    <a:pt x="5703" y="11422"/>
                    <a:pt x="5619" y="11443"/>
                    <a:pt x="5536" y="11443"/>
                  </a:cubicBezTo>
                  <a:cubicBezTo>
                    <a:pt x="5367" y="11443"/>
                    <a:pt x="5203" y="11356"/>
                    <a:pt x="5112" y="11200"/>
                  </a:cubicBezTo>
                  <a:cubicBezTo>
                    <a:pt x="5054" y="11100"/>
                    <a:pt x="4950" y="11044"/>
                    <a:pt x="4843" y="11044"/>
                  </a:cubicBezTo>
                  <a:cubicBezTo>
                    <a:pt x="4790" y="11044"/>
                    <a:pt x="4737" y="11057"/>
                    <a:pt x="4688" y="11086"/>
                  </a:cubicBezTo>
                  <a:cubicBezTo>
                    <a:pt x="4540" y="11172"/>
                    <a:pt x="4489" y="11362"/>
                    <a:pt x="4574" y="11510"/>
                  </a:cubicBezTo>
                  <a:cubicBezTo>
                    <a:pt x="4779" y="11865"/>
                    <a:pt x="5153" y="12064"/>
                    <a:pt x="5535" y="12064"/>
                  </a:cubicBezTo>
                  <a:cubicBezTo>
                    <a:pt x="5724" y="12064"/>
                    <a:pt x="5914" y="12016"/>
                    <a:pt x="6088" y="11915"/>
                  </a:cubicBezTo>
                  <a:cubicBezTo>
                    <a:pt x="6713" y="11554"/>
                    <a:pt x="6927" y="10753"/>
                    <a:pt x="6566" y="10129"/>
                  </a:cubicBezTo>
                  <a:cubicBezTo>
                    <a:pt x="6359" y="9770"/>
                    <a:pt x="6023" y="9510"/>
                    <a:pt x="5620" y="9403"/>
                  </a:cubicBezTo>
                  <a:cubicBezTo>
                    <a:pt x="5485" y="9366"/>
                    <a:pt x="5348" y="9348"/>
                    <a:pt x="5212" y="9348"/>
                  </a:cubicBezTo>
                  <a:cubicBezTo>
                    <a:pt x="4943" y="9348"/>
                    <a:pt x="4677" y="9419"/>
                    <a:pt x="4439" y="9558"/>
                  </a:cubicBezTo>
                  <a:cubicBezTo>
                    <a:pt x="4006" y="9808"/>
                    <a:pt x="3698" y="10211"/>
                    <a:pt x="3567" y="10694"/>
                  </a:cubicBezTo>
                  <a:cubicBezTo>
                    <a:pt x="3440" y="11175"/>
                    <a:pt x="3506" y="11680"/>
                    <a:pt x="3755" y="12111"/>
                  </a:cubicBezTo>
                  <a:cubicBezTo>
                    <a:pt x="4107" y="12722"/>
                    <a:pt x="4703" y="13105"/>
                    <a:pt x="5350" y="13210"/>
                  </a:cubicBezTo>
                  <a:cubicBezTo>
                    <a:pt x="5288" y="13213"/>
                    <a:pt x="5225" y="13215"/>
                    <a:pt x="5159" y="13215"/>
                  </a:cubicBezTo>
                  <a:lnTo>
                    <a:pt x="861" y="13213"/>
                  </a:lnTo>
                  <a:lnTo>
                    <a:pt x="3014" y="9491"/>
                  </a:lnTo>
                  <a:cubicBezTo>
                    <a:pt x="3473" y="8696"/>
                    <a:pt x="4309" y="8252"/>
                    <a:pt x="5166" y="8252"/>
                  </a:cubicBezTo>
                  <a:close/>
                  <a:moveTo>
                    <a:pt x="10441" y="8430"/>
                  </a:moveTo>
                  <a:cubicBezTo>
                    <a:pt x="10809" y="8430"/>
                    <a:pt x="11173" y="8527"/>
                    <a:pt x="11502" y="8716"/>
                  </a:cubicBezTo>
                  <a:cubicBezTo>
                    <a:pt x="12284" y="9168"/>
                    <a:pt x="12553" y="10173"/>
                    <a:pt x="12101" y="10955"/>
                  </a:cubicBezTo>
                  <a:cubicBezTo>
                    <a:pt x="11870" y="11356"/>
                    <a:pt x="11449" y="11580"/>
                    <a:pt x="11018" y="11580"/>
                  </a:cubicBezTo>
                  <a:cubicBezTo>
                    <a:pt x="10806" y="11580"/>
                    <a:pt x="10592" y="11526"/>
                    <a:pt x="10396" y="11413"/>
                  </a:cubicBezTo>
                  <a:cubicBezTo>
                    <a:pt x="9948" y="11153"/>
                    <a:pt x="9794" y="10580"/>
                    <a:pt x="10053" y="10132"/>
                  </a:cubicBezTo>
                  <a:cubicBezTo>
                    <a:pt x="10180" y="9912"/>
                    <a:pt x="10411" y="9788"/>
                    <a:pt x="10648" y="9788"/>
                  </a:cubicBezTo>
                  <a:cubicBezTo>
                    <a:pt x="10765" y="9788"/>
                    <a:pt x="10883" y="9818"/>
                    <a:pt x="10992" y="9881"/>
                  </a:cubicBezTo>
                  <a:cubicBezTo>
                    <a:pt x="11106" y="9947"/>
                    <a:pt x="11187" y="10051"/>
                    <a:pt x="11219" y="10178"/>
                  </a:cubicBezTo>
                  <a:cubicBezTo>
                    <a:pt x="11253" y="10305"/>
                    <a:pt x="11235" y="10434"/>
                    <a:pt x="11169" y="10549"/>
                  </a:cubicBezTo>
                  <a:cubicBezTo>
                    <a:pt x="11084" y="10697"/>
                    <a:pt x="11136" y="10886"/>
                    <a:pt x="11284" y="10971"/>
                  </a:cubicBezTo>
                  <a:cubicBezTo>
                    <a:pt x="11333" y="11000"/>
                    <a:pt x="11386" y="11013"/>
                    <a:pt x="11439" y="11013"/>
                  </a:cubicBezTo>
                  <a:cubicBezTo>
                    <a:pt x="11546" y="11013"/>
                    <a:pt x="11650" y="10958"/>
                    <a:pt x="11708" y="10858"/>
                  </a:cubicBezTo>
                  <a:cubicBezTo>
                    <a:pt x="12013" y="10330"/>
                    <a:pt x="11830" y="9649"/>
                    <a:pt x="11301" y="9346"/>
                  </a:cubicBezTo>
                  <a:cubicBezTo>
                    <a:pt x="11096" y="9227"/>
                    <a:pt x="10871" y="9170"/>
                    <a:pt x="10649" y="9170"/>
                  </a:cubicBezTo>
                  <a:cubicBezTo>
                    <a:pt x="10197" y="9170"/>
                    <a:pt x="9758" y="9405"/>
                    <a:pt x="9516" y="9824"/>
                  </a:cubicBezTo>
                  <a:cubicBezTo>
                    <a:pt x="9086" y="10568"/>
                    <a:pt x="9341" y="11522"/>
                    <a:pt x="10086" y="11951"/>
                  </a:cubicBezTo>
                  <a:cubicBezTo>
                    <a:pt x="10380" y="12120"/>
                    <a:pt x="10700" y="12201"/>
                    <a:pt x="11018" y="12201"/>
                  </a:cubicBezTo>
                  <a:cubicBezTo>
                    <a:pt x="11664" y="12201"/>
                    <a:pt x="12295" y="11865"/>
                    <a:pt x="12640" y="11268"/>
                  </a:cubicBezTo>
                  <a:cubicBezTo>
                    <a:pt x="12992" y="10656"/>
                    <a:pt x="13025" y="9949"/>
                    <a:pt x="12794" y="9335"/>
                  </a:cubicBezTo>
                  <a:lnTo>
                    <a:pt x="12794" y="9335"/>
                  </a:lnTo>
                  <a:cubicBezTo>
                    <a:pt x="12830" y="9390"/>
                    <a:pt x="12864" y="9444"/>
                    <a:pt x="12898" y="9500"/>
                  </a:cubicBezTo>
                  <a:lnTo>
                    <a:pt x="15046" y="13222"/>
                  </a:lnTo>
                  <a:lnTo>
                    <a:pt x="10742" y="13219"/>
                  </a:lnTo>
                  <a:cubicBezTo>
                    <a:pt x="9376" y="13219"/>
                    <a:pt x="8263" y="12106"/>
                    <a:pt x="8263" y="10740"/>
                  </a:cubicBezTo>
                  <a:cubicBezTo>
                    <a:pt x="8263" y="10248"/>
                    <a:pt x="8409" y="9774"/>
                    <a:pt x="8672" y="9375"/>
                  </a:cubicBezTo>
                  <a:cubicBezTo>
                    <a:pt x="8958" y="8945"/>
                    <a:pt x="9385" y="8640"/>
                    <a:pt x="9888" y="8503"/>
                  </a:cubicBezTo>
                  <a:cubicBezTo>
                    <a:pt x="10071" y="8454"/>
                    <a:pt x="10257" y="8430"/>
                    <a:pt x="10441" y="8430"/>
                  </a:cubicBezTo>
                  <a:close/>
                  <a:moveTo>
                    <a:pt x="7959" y="0"/>
                  </a:moveTo>
                  <a:cubicBezTo>
                    <a:pt x="7849" y="0"/>
                    <a:pt x="7746" y="59"/>
                    <a:pt x="7690" y="154"/>
                  </a:cubicBezTo>
                  <a:lnTo>
                    <a:pt x="5271" y="4339"/>
                  </a:lnTo>
                  <a:cubicBezTo>
                    <a:pt x="4857" y="5057"/>
                    <a:pt x="4747" y="5893"/>
                    <a:pt x="4961" y="6694"/>
                  </a:cubicBezTo>
                  <a:cubicBezTo>
                    <a:pt x="5054" y="7035"/>
                    <a:pt x="5197" y="7350"/>
                    <a:pt x="5388" y="7633"/>
                  </a:cubicBezTo>
                  <a:cubicBezTo>
                    <a:pt x="5315" y="7628"/>
                    <a:pt x="5241" y="7625"/>
                    <a:pt x="5168" y="7625"/>
                  </a:cubicBezTo>
                  <a:cubicBezTo>
                    <a:pt x="4095" y="7625"/>
                    <a:pt x="3051" y="8182"/>
                    <a:pt x="2478" y="9174"/>
                  </a:cubicBezTo>
                  <a:lnTo>
                    <a:pt x="54" y="13367"/>
                  </a:lnTo>
                  <a:cubicBezTo>
                    <a:pt x="0" y="13463"/>
                    <a:pt x="0" y="13582"/>
                    <a:pt x="54" y="13677"/>
                  </a:cubicBezTo>
                  <a:cubicBezTo>
                    <a:pt x="110" y="13772"/>
                    <a:pt x="213" y="13834"/>
                    <a:pt x="323" y="13834"/>
                  </a:cubicBezTo>
                  <a:lnTo>
                    <a:pt x="5158" y="13836"/>
                  </a:lnTo>
                  <a:lnTo>
                    <a:pt x="5159" y="13836"/>
                  </a:lnTo>
                  <a:cubicBezTo>
                    <a:pt x="5988" y="13836"/>
                    <a:pt x="6766" y="13513"/>
                    <a:pt x="7353" y="12927"/>
                  </a:cubicBezTo>
                  <a:cubicBezTo>
                    <a:pt x="7602" y="12679"/>
                    <a:pt x="7802" y="12396"/>
                    <a:pt x="7953" y="12088"/>
                  </a:cubicBezTo>
                  <a:cubicBezTo>
                    <a:pt x="8455" y="13122"/>
                    <a:pt x="9517" y="13837"/>
                    <a:pt x="10742" y="13837"/>
                  </a:cubicBezTo>
                  <a:lnTo>
                    <a:pt x="15579" y="13838"/>
                  </a:lnTo>
                  <a:cubicBezTo>
                    <a:pt x="15689" y="13838"/>
                    <a:pt x="15791" y="13780"/>
                    <a:pt x="15847" y="13684"/>
                  </a:cubicBezTo>
                  <a:cubicBezTo>
                    <a:pt x="15901" y="13589"/>
                    <a:pt x="15901" y="13472"/>
                    <a:pt x="15847" y="13375"/>
                  </a:cubicBezTo>
                  <a:lnTo>
                    <a:pt x="13432" y="9186"/>
                  </a:lnTo>
                  <a:cubicBezTo>
                    <a:pt x="13017" y="8467"/>
                    <a:pt x="12348" y="7953"/>
                    <a:pt x="11548" y="7739"/>
                  </a:cubicBezTo>
                  <a:cubicBezTo>
                    <a:pt x="11281" y="7666"/>
                    <a:pt x="11009" y="7632"/>
                    <a:pt x="10739" y="7632"/>
                  </a:cubicBezTo>
                  <a:cubicBezTo>
                    <a:pt x="10666" y="7632"/>
                    <a:pt x="10593" y="7634"/>
                    <a:pt x="10521" y="7639"/>
                  </a:cubicBezTo>
                  <a:cubicBezTo>
                    <a:pt x="11165" y="6685"/>
                    <a:pt x="11254" y="5409"/>
                    <a:pt x="10641" y="4349"/>
                  </a:cubicBezTo>
                  <a:lnTo>
                    <a:pt x="10443" y="4008"/>
                  </a:lnTo>
                  <a:cubicBezTo>
                    <a:pt x="10386" y="3908"/>
                    <a:pt x="10282" y="3852"/>
                    <a:pt x="10175" y="3852"/>
                  </a:cubicBezTo>
                  <a:cubicBezTo>
                    <a:pt x="10123" y="3852"/>
                    <a:pt x="10069" y="3866"/>
                    <a:pt x="10020" y="3895"/>
                  </a:cubicBezTo>
                  <a:cubicBezTo>
                    <a:pt x="9871" y="3980"/>
                    <a:pt x="9819" y="4169"/>
                    <a:pt x="9906" y="4319"/>
                  </a:cubicBezTo>
                  <a:lnTo>
                    <a:pt x="10103" y="4659"/>
                  </a:lnTo>
                  <a:cubicBezTo>
                    <a:pt x="10785" y="5845"/>
                    <a:pt x="10377" y="7363"/>
                    <a:pt x="9194" y="8047"/>
                  </a:cubicBezTo>
                  <a:cubicBezTo>
                    <a:pt x="8813" y="8267"/>
                    <a:pt x="8384" y="8378"/>
                    <a:pt x="7955" y="8378"/>
                  </a:cubicBezTo>
                  <a:cubicBezTo>
                    <a:pt x="7903" y="8378"/>
                    <a:pt x="7850" y="8376"/>
                    <a:pt x="7797" y="8373"/>
                  </a:cubicBezTo>
                  <a:cubicBezTo>
                    <a:pt x="7787" y="8373"/>
                    <a:pt x="7778" y="8371"/>
                    <a:pt x="7770" y="8371"/>
                  </a:cubicBezTo>
                  <a:cubicBezTo>
                    <a:pt x="7756" y="8370"/>
                    <a:pt x="7743" y="8370"/>
                    <a:pt x="7731" y="8368"/>
                  </a:cubicBezTo>
                  <a:cubicBezTo>
                    <a:pt x="6662" y="8258"/>
                    <a:pt x="5825" y="7352"/>
                    <a:pt x="5825" y="6253"/>
                  </a:cubicBezTo>
                  <a:cubicBezTo>
                    <a:pt x="5825" y="5349"/>
                    <a:pt x="6560" y="4614"/>
                    <a:pt x="7464" y="4614"/>
                  </a:cubicBezTo>
                  <a:cubicBezTo>
                    <a:pt x="8154" y="4614"/>
                    <a:pt x="8714" y="5174"/>
                    <a:pt x="8714" y="5862"/>
                  </a:cubicBezTo>
                  <a:cubicBezTo>
                    <a:pt x="8714" y="6379"/>
                    <a:pt x="8293" y="6800"/>
                    <a:pt x="7777" y="6800"/>
                  </a:cubicBezTo>
                  <a:cubicBezTo>
                    <a:pt x="7397" y="6800"/>
                    <a:pt x="7089" y="6492"/>
                    <a:pt x="7089" y="6112"/>
                  </a:cubicBezTo>
                  <a:cubicBezTo>
                    <a:pt x="7089" y="5842"/>
                    <a:pt x="7307" y="5625"/>
                    <a:pt x="7577" y="5625"/>
                  </a:cubicBezTo>
                  <a:cubicBezTo>
                    <a:pt x="7748" y="5625"/>
                    <a:pt x="7887" y="5485"/>
                    <a:pt x="7887" y="5313"/>
                  </a:cubicBezTo>
                  <a:cubicBezTo>
                    <a:pt x="7887" y="5143"/>
                    <a:pt x="7748" y="5004"/>
                    <a:pt x="7577" y="5004"/>
                  </a:cubicBezTo>
                  <a:cubicBezTo>
                    <a:pt x="6965" y="5004"/>
                    <a:pt x="6469" y="5501"/>
                    <a:pt x="6469" y="6112"/>
                  </a:cubicBezTo>
                  <a:cubicBezTo>
                    <a:pt x="6469" y="6832"/>
                    <a:pt x="7056" y="7419"/>
                    <a:pt x="7777" y="7419"/>
                  </a:cubicBezTo>
                  <a:cubicBezTo>
                    <a:pt x="8635" y="7419"/>
                    <a:pt x="9334" y="6721"/>
                    <a:pt x="9334" y="5862"/>
                  </a:cubicBezTo>
                  <a:cubicBezTo>
                    <a:pt x="9334" y="4832"/>
                    <a:pt x="8496" y="3993"/>
                    <a:pt x="7464" y="3993"/>
                  </a:cubicBezTo>
                  <a:cubicBezTo>
                    <a:pt x="6759" y="3993"/>
                    <a:pt x="6129" y="4317"/>
                    <a:pt x="5715" y="4826"/>
                  </a:cubicBezTo>
                  <a:cubicBezTo>
                    <a:pt x="5743" y="4768"/>
                    <a:pt x="5773" y="4710"/>
                    <a:pt x="5805" y="4653"/>
                  </a:cubicBezTo>
                  <a:lnTo>
                    <a:pt x="7956" y="932"/>
                  </a:lnTo>
                  <a:lnTo>
                    <a:pt x="8513" y="1896"/>
                  </a:lnTo>
                  <a:cubicBezTo>
                    <a:pt x="8572" y="1996"/>
                    <a:pt x="8676" y="2053"/>
                    <a:pt x="8783" y="2053"/>
                  </a:cubicBezTo>
                  <a:cubicBezTo>
                    <a:pt x="8835" y="2053"/>
                    <a:pt x="8889" y="2039"/>
                    <a:pt x="8938" y="2011"/>
                  </a:cubicBezTo>
                  <a:cubicBezTo>
                    <a:pt x="9086" y="1924"/>
                    <a:pt x="9137" y="1735"/>
                    <a:pt x="9052" y="1586"/>
                  </a:cubicBezTo>
                  <a:lnTo>
                    <a:pt x="8226" y="156"/>
                  </a:lnTo>
                  <a:cubicBezTo>
                    <a:pt x="8172" y="61"/>
                    <a:pt x="8069" y="0"/>
                    <a:pt x="79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8"/>
            <p:cNvSpPr/>
            <p:nvPr/>
          </p:nvSpPr>
          <p:spPr>
            <a:xfrm>
              <a:off x="3428712" y="2618552"/>
              <a:ext cx="19216" cy="19185"/>
            </a:xfrm>
            <a:custGeom>
              <a:avLst/>
              <a:gdLst/>
              <a:ahLst/>
              <a:cxnLst/>
              <a:rect l="l" t="t" r="r" b="b"/>
              <a:pathLst>
                <a:path w="625" h="624" extrusionOk="0">
                  <a:moveTo>
                    <a:pt x="313" y="1"/>
                  </a:moveTo>
                  <a:cubicBezTo>
                    <a:pt x="231" y="1"/>
                    <a:pt x="152" y="35"/>
                    <a:pt x="93" y="93"/>
                  </a:cubicBezTo>
                  <a:cubicBezTo>
                    <a:pt x="36" y="149"/>
                    <a:pt x="0" y="230"/>
                    <a:pt x="0" y="311"/>
                  </a:cubicBezTo>
                  <a:cubicBezTo>
                    <a:pt x="0" y="394"/>
                    <a:pt x="34" y="473"/>
                    <a:pt x="93" y="531"/>
                  </a:cubicBezTo>
                  <a:cubicBezTo>
                    <a:pt x="152" y="591"/>
                    <a:pt x="232" y="623"/>
                    <a:pt x="313" y="623"/>
                  </a:cubicBezTo>
                  <a:cubicBezTo>
                    <a:pt x="394" y="623"/>
                    <a:pt x="474" y="589"/>
                    <a:pt x="533" y="531"/>
                  </a:cubicBezTo>
                  <a:cubicBezTo>
                    <a:pt x="592" y="475"/>
                    <a:pt x="624" y="394"/>
                    <a:pt x="624" y="311"/>
                  </a:cubicBezTo>
                  <a:cubicBezTo>
                    <a:pt x="624" y="230"/>
                    <a:pt x="592" y="149"/>
                    <a:pt x="533" y="93"/>
                  </a:cubicBezTo>
                  <a:cubicBezTo>
                    <a:pt x="476" y="36"/>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48"/>
          <p:cNvGrpSpPr/>
          <p:nvPr/>
        </p:nvGrpSpPr>
        <p:grpSpPr>
          <a:xfrm>
            <a:off x="3815823" y="2546270"/>
            <a:ext cx="489891" cy="407863"/>
            <a:chOff x="3815823" y="2546270"/>
            <a:chExt cx="489891" cy="407863"/>
          </a:xfrm>
        </p:grpSpPr>
        <p:sp>
          <p:nvSpPr>
            <p:cNvPr id="4573" name="Google Shape;4573;p48"/>
            <p:cNvSpPr/>
            <p:nvPr/>
          </p:nvSpPr>
          <p:spPr>
            <a:xfrm>
              <a:off x="4116232" y="2612895"/>
              <a:ext cx="19154" cy="19093"/>
            </a:xfrm>
            <a:custGeom>
              <a:avLst/>
              <a:gdLst/>
              <a:ahLst/>
              <a:cxnLst/>
              <a:rect l="l" t="t" r="r" b="b"/>
              <a:pathLst>
                <a:path w="623" h="621" extrusionOk="0">
                  <a:moveTo>
                    <a:pt x="311" y="0"/>
                  </a:moveTo>
                  <a:cubicBezTo>
                    <a:pt x="228" y="0"/>
                    <a:pt x="150" y="34"/>
                    <a:pt x="93" y="90"/>
                  </a:cubicBezTo>
                  <a:cubicBezTo>
                    <a:pt x="34" y="148"/>
                    <a:pt x="0" y="228"/>
                    <a:pt x="0" y="310"/>
                  </a:cubicBezTo>
                  <a:cubicBezTo>
                    <a:pt x="0" y="393"/>
                    <a:pt x="34" y="471"/>
                    <a:pt x="93" y="530"/>
                  </a:cubicBezTo>
                  <a:cubicBezTo>
                    <a:pt x="150" y="588"/>
                    <a:pt x="231" y="621"/>
                    <a:pt x="311" y="621"/>
                  </a:cubicBezTo>
                  <a:cubicBezTo>
                    <a:pt x="393" y="621"/>
                    <a:pt x="473" y="587"/>
                    <a:pt x="531" y="530"/>
                  </a:cubicBezTo>
                  <a:cubicBezTo>
                    <a:pt x="587" y="471"/>
                    <a:pt x="622" y="393"/>
                    <a:pt x="622" y="310"/>
                  </a:cubicBezTo>
                  <a:cubicBezTo>
                    <a:pt x="622" y="229"/>
                    <a:pt x="590" y="148"/>
                    <a:pt x="531" y="90"/>
                  </a:cubicBezTo>
                  <a:cubicBezTo>
                    <a:pt x="474" y="34"/>
                    <a:pt x="393"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8"/>
            <p:cNvSpPr/>
            <p:nvPr/>
          </p:nvSpPr>
          <p:spPr>
            <a:xfrm>
              <a:off x="3815823" y="2546270"/>
              <a:ext cx="489891" cy="407863"/>
            </a:xfrm>
            <a:custGeom>
              <a:avLst/>
              <a:gdLst/>
              <a:ahLst/>
              <a:cxnLst/>
              <a:rect l="l" t="t" r="r" b="b"/>
              <a:pathLst>
                <a:path w="15934" h="13266" extrusionOk="0">
                  <a:moveTo>
                    <a:pt x="2015" y="4857"/>
                  </a:moveTo>
                  <a:cubicBezTo>
                    <a:pt x="3649" y="4857"/>
                    <a:pt x="5119" y="5416"/>
                    <a:pt x="6160" y="6457"/>
                  </a:cubicBezTo>
                  <a:cubicBezTo>
                    <a:pt x="6928" y="7223"/>
                    <a:pt x="7443" y="8231"/>
                    <a:pt x="7651" y="9369"/>
                  </a:cubicBezTo>
                  <a:cubicBezTo>
                    <a:pt x="7588" y="9746"/>
                    <a:pt x="7554" y="10135"/>
                    <a:pt x="7553" y="10531"/>
                  </a:cubicBezTo>
                  <a:cubicBezTo>
                    <a:pt x="6840" y="9575"/>
                    <a:pt x="5867" y="8893"/>
                    <a:pt x="4757" y="8595"/>
                  </a:cubicBezTo>
                  <a:cubicBezTo>
                    <a:pt x="4341" y="8484"/>
                    <a:pt x="3913" y="8429"/>
                    <a:pt x="3484" y="8429"/>
                  </a:cubicBezTo>
                  <a:cubicBezTo>
                    <a:pt x="2856" y="8429"/>
                    <a:pt x="2224" y="8547"/>
                    <a:pt x="1616" y="8776"/>
                  </a:cubicBezTo>
                  <a:cubicBezTo>
                    <a:pt x="1036" y="7664"/>
                    <a:pt x="832" y="6343"/>
                    <a:pt x="1023" y="4924"/>
                  </a:cubicBezTo>
                  <a:cubicBezTo>
                    <a:pt x="1359" y="4879"/>
                    <a:pt x="1690" y="4857"/>
                    <a:pt x="2015" y="4857"/>
                  </a:cubicBezTo>
                  <a:close/>
                  <a:moveTo>
                    <a:pt x="13920" y="4858"/>
                  </a:moveTo>
                  <a:cubicBezTo>
                    <a:pt x="14244" y="4858"/>
                    <a:pt x="14575" y="4880"/>
                    <a:pt x="14910" y="4924"/>
                  </a:cubicBezTo>
                  <a:cubicBezTo>
                    <a:pt x="15099" y="6343"/>
                    <a:pt x="14897" y="7664"/>
                    <a:pt x="14317" y="8774"/>
                  </a:cubicBezTo>
                  <a:cubicBezTo>
                    <a:pt x="13708" y="8545"/>
                    <a:pt x="13076" y="8428"/>
                    <a:pt x="12447" y="8428"/>
                  </a:cubicBezTo>
                  <a:cubicBezTo>
                    <a:pt x="12018" y="8428"/>
                    <a:pt x="11591" y="8482"/>
                    <a:pt x="11174" y="8594"/>
                  </a:cubicBezTo>
                  <a:cubicBezTo>
                    <a:pt x="9955" y="8921"/>
                    <a:pt x="8900" y="9713"/>
                    <a:pt x="8173" y="10824"/>
                  </a:cubicBezTo>
                  <a:cubicBezTo>
                    <a:pt x="8157" y="10355"/>
                    <a:pt x="8187" y="9898"/>
                    <a:pt x="8260" y="9464"/>
                  </a:cubicBezTo>
                  <a:cubicBezTo>
                    <a:pt x="8269" y="9436"/>
                    <a:pt x="8273" y="9408"/>
                    <a:pt x="8275" y="9380"/>
                  </a:cubicBezTo>
                  <a:cubicBezTo>
                    <a:pt x="8483" y="8242"/>
                    <a:pt x="8989" y="7242"/>
                    <a:pt x="9774" y="6457"/>
                  </a:cubicBezTo>
                  <a:cubicBezTo>
                    <a:pt x="10816" y="5415"/>
                    <a:pt x="12285" y="4858"/>
                    <a:pt x="13920" y="4858"/>
                  </a:cubicBezTo>
                  <a:close/>
                  <a:moveTo>
                    <a:pt x="12450" y="9047"/>
                  </a:moveTo>
                  <a:cubicBezTo>
                    <a:pt x="13394" y="9047"/>
                    <a:pt x="14351" y="9349"/>
                    <a:pt x="15205" y="9928"/>
                  </a:cubicBezTo>
                  <a:cubicBezTo>
                    <a:pt x="14575" y="11226"/>
                    <a:pt x="13501" y="12158"/>
                    <a:pt x="12222" y="12498"/>
                  </a:cubicBezTo>
                  <a:cubicBezTo>
                    <a:pt x="11858" y="12596"/>
                    <a:pt x="11484" y="12644"/>
                    <a:pt x="11108" y="12644"/>
                  </a:cubicBezTo>
                  <a:cubicBezTo>
                    <a:pt x="10165" y="12644"/>
                    <a:pt x="9208" y="12341"/>
                    <a:pt x="8354" y="11763"/>
                  </a:cubicBezTo>
                  <a:cubicBezTo>
                    <a:pt x="8983" y="10465"/>
                    <a:pt x="10057" y="9534"/>
                    <a:pt x="11337" y="9192"/>
                  </a:cubicBezTo>
                  <a:cubicBezTo>
                    <a:pt x="11701" y="9095"/>
                    <a:pt x="12074" y="9047"/>
                    <a:pt x="12450" y="9047"/>
                  </a:cubicBezTo>
                  <a:close/>
                  <a:moveTo>
                    <a:pt x="3482" y="9047"/>
                  </a:moveTo>
                  <a:cubicBezTo>
                    <a:pt x="3858" y="9047"/>
                    <a:pt x="4232" y="9095"/>
                    <a:pt x="4596" y="9192"/>
                  </a:cubicBezTo>
                  <a:cubicBezTo>
                    <a:pt x="5874" y="9534"/>
                    <a:pt x="6950" y="10465"/>
                    <a:pt x="7578" y="11763"/>
                  </a:cubicBezTo>
                  <a:cubicBezTo>
                    <a:pt x="6725" y="12343"/>
                    <a:pt x="5769" y="12645"/>
                    <a:pt x="4827" y="12645"/>
                  </a:cubicBezTo>
                  <a:cubicBezTo>
                    <a:pt x="4450" y="12645"/>
                    <a:pt x="4075" y="12596"/>
                    <a:pt x="3710" y="12498"/>
                  </a:cubicBezTo>
                  <a:cubicBezTo>
                    <a:pt x="2432" y="12156"/>
                    <a:pt x="1356" y="11226"/>
                    <a:pt x="728" y="9928"/>
                  </a:cubicBezTo>
                  <a:cubicBezTo>
                    <a:pt x="1581" y="9349"/>
                    <a:pt x="2539" y="9047"/>
                    <a:pt x="3482" y="9047"/>
                  </a:cubicBezTo>
                  <a:close/>
                  <a:moveTo>
                    <a:pt x="7969" y="1"/>
                  </a:moveTo>
                  <a:cubicBezTo>
                    <a:pt x="7906" y="1"/>
                    <a:pt x="7842" y="20"/>
                    <a:pt x="7787" y="60"/>
                  </a:cubicBezTo>
                  <a:cubicBezTo>
                    <a:pt x="6088" y="1287"/>
                    <a:pt x="4958" y="2921"/>
                    <a:pt x="4571" y="4700"/>
                  </a:cubicBezTo>
                  <a:cubicBezTo>
                    <a:pt x="4358" y="4617"/>
                    <a:pt x="4141" y="4544"/>
                    <a:pt x="3915" y="4481"/>
                  </a:cubicBezTo>
                  <a:cubicBezTo>
                    <a:pt x="3315" y="4318"/>
                    <a:pt x="2686" y="4236"/>
                    <a:pt x="2036" y="4236"/>
                  </a:cubicBezTo>
                  <a:cubicBezTo>
                    <a:pt x="1601" y="4236"/>
                    <a:pt x="1156" y="4272"/>
                    <a:pt x="703" y="4346"/>
                  </a:cubicBezTo>
                  <a:cubicBezTo>
                    <a:pt x="571" y="4368"/>
                    <a:pt x="468" y="4471"/>
                    <a:pt x="446" y="4603"/>
                  </a:cubicBezTo>
                  <a:cubicBezTo>
                    <a:pt x="184" y="6226"/>
                    <a:pt x="394" y="7746"/>
                    <a:pt x="1048" y="9025"/>
                  </a:cubicBezTo>
                  <a:cubicBezTo>
                    <a:pt x="741" y="9181"/>
                    <a:pt x="444" y="9364"/>
                    <a:pt x="157" y="9577"/>
                  </a:cubicBezTo>
                  <a:cubicBezTo>
                    <a:pt x="41" y="9664"/>
                    <a:pt x="0" y="9818"/>
                    <a:pt x="58" y="9947"/>
                  </a:cubicBezTo>
                  <a:cubicBezTo>
                    <a:pt x="741" y="11539"/>
                    <a:pt x="2016" y="12688"/>
                    <a:pt x="3551" y="13098"/>
                  </a:cubicBezTo>
                  <a:cubicBezTo>
                    <a:pt x="3969" y="13210"/>
                    <a:pt x="4398" y="13266"/>
                    <a:pt x="4826" y="13266"/>
                  </a:cubicBezTo>
                  <a:cubicBezTo>
                    <a:pt x="5909" y="13266"/>
                    <a:pt x="7002" y="12917"/>
                    <a:pt x="7968" y="12249"/>
                  </a:cubicBezTo>
                  <a:cubicBezTo>
                    <a:pt x="8935" y="12917"/>
                    <a:pt x="10028" y="13266"/>
                    <a:pt x="11111" y="13266"/>
                  </a:cubicBezTo>
                  <a:cubicBezTo>
                    <a:pt x="11539" y="13266"/>
                    <a:pt x="11969" y="13210"/>
                    <a:pt x="12385" y="13098"/>
                  </a:cubicBezTo>
                  <a:cubicBezTo>
                    <a:pt x="13922" y="12688"/>
                    <a:pt x="15194" y="11537"/>
                    <a:pt x="15880" y="9947"/>
                  </a:cubicBezTo>
                  <a:cubicBezTo>
                    <a:pt x="15934" y="9816"/>
                    <a:pt x="15894" y="9662"/>
                    <a:pt x="15778" y="9575"/>
                  </a:cubicBezTo>
                  <a:cubicBezTo>
                    <a:pt x="15492" y="9363"/>
                    <a:pt x="15193" y="9178"/>
                    <a:pt x="14888" y="9024"/>
                  </a:cubicBezTo>
                  <a:cubicBezTo>
                    <a:pt x="15544" y="7744"/>
                    <a:pt x="15751" y="6224"/>
                    <a:pt x="15489" y="4601"/>
                  </a:cubicBezTo>
                  <a:cubicBezTo>
                    <a:pt x="15467" y="4469"/>
                    <a:pt x="15365" y="4367"/>
                    <a:pt x="15233" y="4345"/>
                  </a:cubicBezTo>
                  <a:cubicBezTo>
                    <a:pt x="14779" y="4271"/>
                    <a:pt x="14334" y="4234"/>
                    <a:pt x="13898" y="4234"/>
                  </a:cubicBezTo>
                  <a:cubicBezTo>
                    <a:pt x="13248" y="4234"/>
                    <a:pt x="12620" y="4316"/>
                    <a:pt x="12021" y="4480"/>
                  </a:cubicBezTo>
                  <a:cubicBezTo>
                    <a:pt x="11795" y="4543"/>
                    <a:pt x="11576" y="4615"/>
                    <a:pt x="11363" y="4698"/>
                  </a:cubicBezTo>
                  <a:cubicBezTo>
                    <a:pt x="11283" y="4325"/>
                    <a:pt x="11170" y="3956"/>
                    <a:pt x="11024" y="3598"/>
                  </a:cubicBezTo>
                  <a:cubicBezTo>
                    <a:pt x="10975" y="3477"/>
                    <a:pt x="10860" y="3404"/>
                    <a:pt x="10738" y="3404"/>
                  </a:cubicBezTo>
                  <a:cubicBezTo>
                    <a:pt x="10699" y="3404"/>
                    <a:pt x="10659" y="3412"/>
                    <a:pt x="10621" y="3427"/>
                  </a:cubicBezTo>
                  <a:cubicBezTo>
                    <a:pt x="10461" y="3492"/>
                    <a:pt x="10386" y="3673"/>
                    <a:pt x="10451" y="3831"/>
                  </a:cubicBezTo>
                  <a:cubicBezTo>
                    <a:pt x="10599" y="4199"/>
                    <a:pt x="10710" y="4578"/>
                    <a:pt x="10787" y="4961"/>
                  </a:cubicBezTo>
                  <a:cubicBezTo>
                    <a:pt x="10251" y="5238"/>
                    <a:pt x="9764" y="5592"/>
                    <a:pt x="9337" y="6019"/>
                  </a:cubicBezTo>
                  <a:cubicBezTo>
                    <a:pt x="8728" y="6628"/>
                    <a:pt x="8270" y="7351"/>
                    <a:pt x="7968" y="8174"/>
                  </a:cubicBezTo>
                  <a:cubicBezTo>
                    <a:pt x="7666" y="7354"/>
                    <a:pt x="7203" y="6620"/>
                    <a:pt x="6600" y="6019"/>
                  </a:cubicBezTo>
                  <a:cubicBezTo>
                    <a:pt x="6173" y="5592"/>
                    <a:pt x="5686" y="5238"/>
                    <a:pt x="5151" y="4961"/>
                  </a:cubicBezTo>
                  <a:cubicBezTo>
                    <a:pt x="5465" y="3347"/>
                    <a:pt x="6455" y="1846"/>
                    <a:pt x="7968" y="697"/>
                  </a:cubicBezTo>
                  <a:cubicBezTo>
                    <a:pt x="8339" y="977"/>
                    <a:pt x="8682" y="1284"/>
                    <a:pt x="8989" y="1604"/>
                  </a:cubicBezTo>
                  <a:cubicBezTo>
                    <a:pt x="9049" y="1668"/>
                    <a:pt x="9130" y="1700"/>
                    <a:pt x="9212" y="1700"/>
                  </a:cubicBezTo>
                  <a:cubicBezTo>
                    <a:pt x="9289" y="1700"/>
                    <a:pt x="9366" y="1672"/>
                    <a:pt x="9426" y="1615"/>
                  </a:cubicBezTo>
                  <a:cubicBezTo>
                    <a:pt x="9551" y="1498"/>
                    <a:pt x="9556" y="1301"/>
                    <a:pt x="9438" y="1177"/>
                  </a:cubicBezTo>
                  <a:cubicBezTo>
                    <a:pt x="9055" y="775"/>
                    <a:pt x="8622" y="399"/>
                    <a:pt x="8150" y="60"/>
                  </a:cubicBezTo>
                  <a:cubicBezTo>
                    <a:pt x="8096" y="20"/>
                    <a:pt x="8033" y="1"/>
                    <a:pt x="79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48"/>
          <p:cNvGrpSpPr/>
          <p:nvPr/>
        </p:nvGrpSpPr>
        <p:grpSpPr>
          <a:xfrm>
            <a:off x="4485971" y="2505748"/>
            <a:ext cx="364359" cy="489091"/>
            <a:chOff x="4485971" y="2505748"/>
            <a:chExt cx="364359" cy="489091"/>
          </a:xfrm>
        </p:grpSpPr>
        <p:sp>
          <p:nvSpPr>
            <p:cNvPr id="4576" name="Google Shape;4576;p48"/>
            <p:cNvSpPr/>
            <p:nvPr/>
          </p:nvSpPr>
          <p:spPr>
            <a:xfrm>
              <a:off x="4485971" y="2505748"/>
              <a:ext cx="364359" cy="489091"/>
            </a:xfrm>
            <a:custGeom>
              <a:avLst/>
              <a:gdLst/>
              <a:ahLst/>
              <a:cxnLst/>
              <a:rect l="l" t="t" r="r" b="b"/>
              <a:pathLst>
                <a:path w="11851" h="15908" extrusionOk="0">
                  <a:moveTo>
                    <a:pt x="5925" y="624"/>
                  </a:moveTo>
                  <a:lnTo>
                    <a:pt x="5968" y="633"/>
                  </a:lnTo>
                  <a:cubicBezTo>
                    <a:pt x="6299" y="697"/>
                    <a:pt x="6562" y="935"/>
                    <a:pt x="6671" y="1240"/>
                  </a:cubicBezTo>
                  <a:lnTo>
                    <a:pt x="5181" y="1240"/>
                  </a:lnTo>
                  <a:cubicBezTo>
                    <a:pt x="5289" y="935"/>
                    <a:pt x="5551" y="697"/>
                    <a:pt x="5881" y="633"/>
                  </a:cubicBezTo>
                  <a:lnTo>
                    <a:pt x="5925" y="624"/>
                  </a:lnTo>
                  <a:close/>
                  <a:moveTo>
                    <a:pt x="6841" y="1861"/>
                  </a:moveTo>
                  <a:cubicBezTo>
                    <a:pt x="7237" y="1861"/>
                    <a:pt x="7560" y="2184"/>
                    <a:pt x="7560" y="2580"/>
                  </a:cubicBezTo>
                  <a:lnTo>
                    <a:pt x="7560" y="3001"/>
                  </a:lnTo>
                  <a:cubicBezTo>
                    <a:pt x="7462" y="2845"/>
                    <a:pt x="7346" y="2706"/>
                    <a:pt x="7208" y="2628"/>
                  </a:cubicBezTo>
                  <a:cubicBezTo>
                    <a:pt x="7057" y="2542"/>
                    <a:pt x="6919" y="2512"/>
                    <a:pt x="6793" y="2512"/>
                  </a:cubicBezTo>
                  <a:cubicBezTo>
                    <a:pt x="6640" y="2512"/>
                    <a:pt x="6505" y="2556"/>
                    <a:pt x="6386" y="2596"/>
                  </a:cubicBezTo>
                  <a:cubicBezTo>
                    <a:pt x="6247" y="2641"/>
                    <a:pt x="6116" y="2684"/>
                    <a:pt x="5930" y="2684"/>
                  </a:cubicBezTo>
                  <a:cubicBezTo>
                    <a:pt x="5743" y="2684"/>
                    <a:pt x="5611" y="2641"/>
                    <a:pt x="5472" y="2596"/>
                  </a:cubicBezTo>
                  <a:cubicBezTo>
                    <a:pt x="5353" y="2556"/>
                    <a:pt x="5218" y="2512"/>
                    <a:pt x="5065" y="2512"/>
                  </a:cubicBezTo>
                  <a:cubicBezTo>
                    <a:pt x="4939" y="2512"/>
                    <a:pt x="4801" y="2542"/>
                    <a:pt x="4650" y="2628"/>
                  </a:cubicBezTo>
                  <a:cubicBezTo>
                    <a:pt x="4514" y="2707"/>
                    <a:pt x="4396" y="2845"/>
                    <a:pt x="4298" y="3001"/>
                  </a:cubicBezTo>
                  <a:lnTo>
                    <a:pt x="4298" y="2580"/>
                  </a:lnTo>
                  <a:cubicBezTo>
                    <a:pt x="4298" y="2184"/>
                    <a:pt x="4621" y="1861"/>
                    <a:pt x="5017" y="1861"/>
                  </a:cubicBezTo>
                  <a:close/>
                  <a:moveTo>
                    <a:pt x="5069" y="3134"/>
                  </a:moveTo>
                  <a:cubicBezTo>
                    <a:pt x="5115" y="3134"/>
                    <a:pt x="5174" y="3151"/>
                    <a:pt x="5281" y="3186"/>
                  </a:cubicBezTo>
                  <a:cubicBezTo>
                    <a:pt x="5435" y="3236"/>
                    <a:pt x="5645" y="3306"/>
                    <a:pt x="5931" y="3306"/>
                  </a:cubicBezTo>
                  <a:cubicBezTo>
                    <a:pt x="6217" y="3306"/>
                    <a:pt x="6426" y="3236"/>
                    <a:pt x="6580" y="3186"/>
                  </a:cubicBezTo>
                  <a:cubicBezTo>
                    <a:pt x="6686" y="3152"/>
                    <a:pt x="6746" y="3134"/>
                    <a:pt x="6793" y="3134"/>
                  </a:cubicBezTo>
                  <a:cubicBezTo>
                    <a:pt x="6831" y="3134"/>
                    <a:pt x="6861" y="3145"/>
                    <a:pt x="6901" y="3168"/>
                  </a:cubicBezTo>
                  <a:cubicBezTo>
                    <a:pt x="7018" y="3234"/>
                    <a:pt x="7202" y="3630"/>
                    <a:pt x="7299" y="3959"/>
                  </a:cubicBezTo>
                  <a:lnTo>
                    <a:pt x="7299" y="4453"/>
                  </a:lnTo>
                  <a:cubicBezTo>
                    <a:pt x="7299" y="5208"/>
                    <a:pt x="6687" y="5822"/>
                    <a:pt x="5931" y="5822"/>
                  </a:cubicBezTo>
                  <a:cubicBezTo>
                    <a:pt x="5176" y="5822"/>
                    <a:pt x="4562" y="5208"/>
                    <a:pt x="4562" y="4453"/>
                  </a:cubicBezTo>
                  <a:lnTo>
                    <a:pt x="4562" y="3959"/>
                  </a:lnTo>
                  <a:cubicBezTo>
                    <a:pt x="4660" y="3632"/>
                    <a:pt x="4844" y="3236"/>
                    <a:pt x="4961" y="3168"/>
                  </a:cubicBezTo>
                  <a:cubicBezTo>
                    <a:pt x="5001" y="3145"/>
                    <a:pt x="5031" y="3134"/>
                    <a:pt x="5069" y="3134"/>
                  </a:cubicBezTo>
                  <a:close/>
                  <a:moveTo>
                    <a:pt x="4305" y="6471"/>
                  </a:moveTo>
                  <a:cubicBezTo>
                    <a:pt x="5212" y="7965"/>
                    <a:pt x="6615" y="9074"/>
                    <a:pt x="8279" y="9610"/>
                  </a:cubicBezTo>
                  <a:lnTo>
                    <a:pt x="8279" y="12914"/>
                  </a:lnTo>
                  <a:lnTo>
                    <a:pt x="3572" y="12914"/>
                  </a:lnTo>
                  <a:lnTo>
                    <a:pt x="3572" y="10989"/>
                  </a:lnTo>
                  <a:cubicBezTo>
                    <a:pt x="3572" y="10817"/>
                    <a:pt x="3432" y="10678"/>
                    <a:pt x="3262" y="10678"/>
                  </a:cubicBezTo>
                  <a:cubicBezTo>
                    <a:pt x="3092" y="10678"/>
                    <a:pt x="2953" y="10817"/>
                    <a:pt x="2953" y="10989"/>
                  </a:cubicBezTo>
                  <a:lnTo>
                    <a:pt x="2953" y="12914"/>
                  </a:lnTo>
                  <a:lnTo>
                    <a:pt x="1949" y="12914"/>
                  </a:lnTo>
                  <a:lnTo>
                    <a:pt x="1949" y="9191"/>
                  </a:lnTo>
                  <a:lnTo>
                    <a:pt x="1947" y="9191"/>
                  </a:lnTo>
                  <a:cubicBezTo>
                    <a:pt x="1947" y="7808"/>
                    <a:pt x="2975" y="6660"/>
                    <a:pt x="4305" y="6471"/>
                  </a:cubicBezTo>
                  <a:close/>
                  <a:moveTo>
                    <a:pt x="5915" y="13533"/>
                  </a:moveTo>
                  <a:cubicBezTo>
                    <a:pt x="5736" y="13778"/>
                    <a:pt x="5632" y="14080"/>
                    <a:pt x="5632" y="14408"/>
                  </a:cubicBezTo>
                  <a:cubicBezTo>
                    <a:pt x="5632" y="14890"/>
                    <a:pt x="5240" y="15282"/>
                    <a:pt x="4759" y="15282"/>
                  </a:cubicBezTo>
                  <a:lnTo>
                    <a:pt x="1500" y="15282"/>
                  </a:lnTo>
                  <a:cubicBezTo>
                    <a:pt x="1017" y="15282"/>
                    <a:pt x="625" y="14890"/>
                    <a:pt x="625" y="14408"/>
                  </a:cubicBezTo>
                  <a:cubicBezTo>
                    <a:pt x="625" y="13925"/>
                    <a:pt x="1017" y="13533"/>
                    <a:pt x="1500" y="13533"/>
                  </a:cubicBezTo>
                  <a:close/>
                  <a:moveTo>
                    <a:pt x="10355" y="13533"/>
                  </a:moveTo>
                  <a:cubicBezTo>
                    <a:pt x="10836" y="13533"/>
                    <a:pt x="11230" y="13925"/>
                    <a:pt x="11230" y="14408"/>
                  </a:cubicBezTo>
                  <a:cubicBezTo>
                    <a:pt x="11228" y="14890"/>
                    <a:pt x="10835" y="15282"/>
                    <a:pt x="10355" y="15282"/>
                  </a:cubicBezTo>
                  <a:lnTo>
                    <a:pt x="5969" y="15282"/>
                  </a:lnTo>
                  <a:cubicBezTo>
                    <a:pt x="6147" y="15037"/>
                    <a:pt x="6251" y="14733"/>
                    <a:pt x="6251" y="14408"/>
                  </a:cubicBezTo>
                  <a:cubicBezTo>
                    <a:pt x="6251" y="13925"/>
                    <a:pt x="6644" y="13533"/>
                    <a:pt x="7127" y="13533"/>
                  </a:cubicBezTo>
                  <a:close/>
                  <a:moveTo>
                    <a:pt x="5926" y="1"/>
                  </a:moveTo>
                  <a:cubicBezTo>
                    <a:pt x="5906" y="1"/>
                    <a:pt x="5886" y="2"/>
                    <a:pt x="5867" y="6"/>
                  </a:cubicBezTo>
                  <a:lnTo>
                    <a:pt x="5764" y="27"/>
                  </a:lnTo>
                  <a:cubicBezTo>
                    <a:pt x="5107" y="154"/>
                    <a:pt x="4612" y="690"/>
                    <a:pt x="4523" y="1340"/>
                  </a:cubicBezTo>
                  <a:cubicBezTo>
                    <a:pt x="4030" y="1538"/>
                    <a:pt x="3679" y="2019"/>
                    <a:pt x="3679" y="2583"/>
                  </a:cubicBezTo>
                  <a:lnTo>
                    <a:pt x="3679" y="3578"/>
                  </a:lnTo>
                  <a:cubicBezTo>
                    <a:pt x="3679" y="3790"/>
                    <a:pt x="3779" y="3982"/>
                    <a:pt x="3940" y="4106"/>
                  </a:cubicBezTo>
                  <a:lnTo>
                    <a:pt x="3940" y="4458"/>
                  </a:lnTo>
                  <a:cubicBezTo>
                    <a:pt x="3940" y="4989"/>
                    <a:pt x="4151" y="5473"/>
                    <a:pt x="4493" y="5831"/>
                  </a:cubicBezTo>
                  <a:cubicBezTo>
                    <a:pt x="2728" y="5935"/>
                    <a:pt x="1324" y="7403"/>
                    <a:pt x="1324" y="9194"/>
                  </a:cubicBezTo>
                  <a:lnTo>
                    <a:pt x="1324" y="12927"/>
                  </a:lnTo>
                  <a:cubicBezTo>
                    <a:pt x="581" y="13014"/>
                    <a:pt x="0" y="13646"/>
                    <a:pt x="0" y="14414"/>
                  </a:cubicBezTo>
                  <a:cubicBezTo>
                    <a:pt x="0" y="15238"/>
                    <a:pt x="672" y="15907"/>
                    <a:pt x="1496" y="15907"/>
                  </a:cubicBezTo>
                  <a:lnTo>
                    <a:pt x="10351" y="15907"/>
                  </a:lnTo>
                  <a:cubicBezTo>
                    <a:pt x="11177" y="15907"/>
                    <a:pt x="11846" y="15237"/>
                    <a:pt x="11846" y="14414"/>
                  </a:cubicBezTo>
                  <a:cubicBezTo>
                    <a:pt x="11850" y="13602"/>
                    <a:pt x="11209" y="12943"/>
                    <a:pt x="10412" y="12914"/>
                  </a:cubicBezTo>
                  <a:lnTo>
                    <a:pt x="10412" y="12022"/>
                  </a:lnTo>
                  <a:cubicBezTo>
                    <a:pt x="10412" y="11850"/>
                    <a:pt x="10273" y="11711"/>
                    <a:pt x="10101" y="11711"/>
                  </a:cubicBezTo>
                  <a:cubicBezTo>
                    <a:pt x="9930" y="11711"/>
                    <a:pt x="9792" y="11850"/>
                    <a:pt x="9792" y="12022"/>
                  </a:cubicBezTo>
                  <a:lnTo>
                    <a:pt x="9792" y="12914"/>
                  </a:lnTo>
                  <a:lnTo>
                    <a:pt x="8902" y="12914"/>
                  </a:lnTo>
                  <a:lnTo>
                    <a:pt x="8902" y="9382"/>
                  </a:lnTo>
                  <a:cubicBezTo>
                    <a:pt x="8902" y="9246"/>
                    <a:pt x="8814" y="9125"/>
                    <a:pt x="8684" y="9084"/>
                  </a:cubicBezTo>
                  <a:lnTo>
                    <a:pt x="8553" y="9045"/>
                  </a:lnTo>
                  <a:cubicBezTo>
                    <a:pt x="7111" y="8599"/>
                    <a:pt x="5874" y="7686"/>
                    <a:pt x="5030" y="6446"/>
                  </a:cubicBezTo>
                  <a:lnTo>
                    <a:pt x="7046" y="6446"/>
                  </a:lnTo>
                  <a:cubicBezTo>
                    <a:pt x="8561" y="6446"/>
                    <a:pt x="9793" y="7679"/>
                    <a:pt x="9793" y="9193"/>
                  </a:cubicBezTo>
                  <a:lnTo>
                    <a:pt x="9793" y="9227"/>
                  </a:lnTo>
                  <a:cubicBezTo>
                    <a:pt x="9793" y="9398"/>
                    <a:pt x="9933" y="9536"/>
                    <a:pt x="10103" y="9536"/>
                  </a:cubicBezTo>
                  <a:cubicBezTo>
                    <a:pt x="10276" y="9536"/>
                    <a:pt x="10414" y="9397"/>
                    <a:pt x="10414" y="9227"/>
                  </a:cubicBezTo>
                  <a:lnTo>
                    <a:pt x="10414" y="9193"/>
                  </a:lnTo>
                  <a:cubicBezTo>
                    <a:pt x="10414" y="7441"/>
                    <a:pt x="9071" y="5999"/>
                    <a:pt x="7359" y="5839"/>
                  </a:cubicBezTo>
                  <a:cubicBezTo>
                    <a:pt x="7707" y="5481"/>
                    <a:pt x="7921" y="4993"/>
                    <a:pt x="7921" y="4455"/>
                  </a:cubicBezTo>
                  <a:lnTo>
                    <a:pt x="7921" y="4103"/>
                  </a:lnTo>
                  <a:cubicBezTo>
                    <a:pt x="8082" y="3981"/>
                    <a:pt x="8184" y="3787"/>
                    <a:pt x="8184" y="3578"/>
                  </a:cubicBezTo>
                  <a:lnTo>
                    <a:pt x="8184" y="2583"/>
                  </a:lnTo>
                  <a:cubicBezTo>
                    <a:pt x="8184" y="2016"/>
                    <a:pt x="7828" y="1531"/>
                    <a:pt x="7331" y="1335"/>
                  </a:cubicBezTo>
                  <a:cubicBezTo>
                    <a:pt x="7239" y="688"/>
                    <a:pt x="6746" y="156"/>
                    <a:pt x="6088" y="27"/>
                  </a:cubicBezTo>
                  <a:lnTo>
                    <a:pt x="5985" y="6"/>
                  </a:lnTo>
                  <a:cubicBezTo>
                    <a:pt x="5966" y="2"/>
                    <a:pt x="5945" y="1"/>
                    <a:pt x="59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8"/>
            <p:cNvSpPr/>
            <p:nvPr/>
          </p:nvSpPr>
          <p:spPr>
            <a:xfrm>
              <a:off x="4786965" y="2822698"/>
              <a:ext cx="19154" cy="19216"/>
            </a:xfrm>
            <a:custGeom>
              <a:avLst/>
              <a:gdLst/>
              <a:ahLst/>
              <a:cxnLst/>
              <a:rect l="l" t="t" r="r" b="b"/>
              <a:pathLst>
                <a:path w="623" h="625" extrusionOk="0">
                  <a:moveTo>
                    <a:pt x="311" y="0"/>
                  </a:moveTo>
                  <a:cubicBezTo>
                    <a:pt x="229" y="3"/>
                    <a:pt x="148" y="36"/>
                    <a:pt x="91" y="93"/>
                  </a:cubicBezTo>
                  <a:cubicBezTo>
                    <a:pt x="35" y="150"/>
                    <a:pt x="0" y="231"/>
                    <a:pt x="0" y="313"/>
                  </a:cubicBezTo>
                  <a:cubicBezTo>
                    <a:pt x="0" y="395"/>
                    <a:pt x="32" y="474"/>
                    <a:pt x="91" y="533"/>
                  </a:cubicBezTo>
                  <a:cubicBezTo>
                    <a:pt x="148" y="590"/>
                    <a:pt x="229" y="624"/>
                    <a:pt x="311" y="624"/>
                  </a:cubicBezTo>
                  <a:cubicBezTo>
                    <a:pt x="395" y="624"/>
                    <a:pt x="473" y="592"/>
                    <a:pt x="531" y="533"/>
                  </a:cubicBezTo>
                  <a:cubicBezTo>
                    <a:pt x="589" y="476"/>
                    <a:pt x="622" y="395"/>
                    <a:pt x="622" y="313"/>
                  </a:cubicBezTo>
                  <a:cubicBezTo>
                    <a:pt x="622" y="231"/>
                    <a:pt x="589" y="152"/>
                    <a:pt x="531" y="93"/>
                  </a:cubicBezTo>
                  <a:cubicBezTo>
                    <a:pt x="473" y="36"/>
                    <a:pt x="395"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8" name="Google Shape;4578;p48"/>
          <p:cNvSpPr/>
          <p:nvPr/>
        </p:nvSpPr>
        <p:spPr>
          <a:xfrm>
            <a:off x="5031480" y="2618336"/>
            <a:ext cx="341731" cy="376350"/>
          </a:xfrm>
          <a:custGeom>
            <a:avLst/>
            <a:gdLst/>
            <a:ahLst/>
            <a:cxnLst/>
            <a:rect l="l" t="t" r="r" b="b"/>
            <a:pathLst>
              <a:path w="11115" h="12241" extrusionOk="0">
                <a:moveTo>
                  <a:pt x="5557" y="872"/>
                </a:moveTo>
                <a:lnTo>
                  <a:pt x="6274" y="1949"/>
                </a:lnTo>
                <a:cubicBezTo>
                  <a:pt x="6628" y="2480"/>
                  <a:pt x="6738" y="3139"/>
                  <a:pt x="6574" y="3755"/>
                </a:cubicBezTo>
                <a:cubicBezTo>
                  <a:pt x="6456" y="4197"/>
                  <a:pt x="6204" y="4590"/>
                  <a:pt x="5862" y="4882"/>
                </a:cubicBezTo>
                <a:lnTo>
                  <a:pt x="5862" y="4332"/>
                </a:lnTo>
                <a:cubicBezTo>
                  <a:pt x="5862" y="4160"/>
                  <a:pt x="5723" y="4021"/>
                  <a:pt x="5552" y="4021"/>
                </a:cubicBezTo>
                <a:cubicBezTo>
                  <a:pt x="5381" y="4021"/>
                  <a:pt x="5241" y="4160"/>
                  <a:pt x="5241" y="4332"/>
                </a:cubicBezTo>
                <a:lnTo>
                  <a:pt x="5241" y="4872"/>
                </a:lnTo>
                <a:cubicBezTo>
                  <a:pt x="4905" y="4583"/>
                  <a:pt x="4659" y="4194"/>
                  <a:pt x="4541" y="3755"/>
                </a:cubicBezTo>
                <a:cubicBezTo>
                  <a:pt x="4378" y="3138"/>
                  <a:pt x="4486" y="2479"/>
                  <a:pt x="4839" y="1949"/>
                </a:cubicBezTo>
                <a:lnTo>
                  <a:pt x="5557" y="872"/>
                </a:lnTo>
                <a:close/>
                <a:moveTo>
                  <a:pt x="2881" y="5599"/>
                </a:moveTo>
                <a:cubicBezTo>
                  <a:pt x="3290" y="5599"/>
                  <a:pt x="3698" y="5706"/>
                  <a:pt x="4066" y="5918"/>
                </a:cubicBezTo>
                <a:cubicBezTo>
                  <a:pt x="4591" y="6220"/>
                  <a:pt x="4968" y="6702"/>
                  <a:pt x="5143" y="7262"/>
                </a:cubicBezTo>
                <a:lnTo>
                  <a:pt x="2364" y="5657"/>
                </a:lnTo>
                <a:cubicBezTo>
                  <a:pt x="2534" y="5619"/>
                  <a:pt x="2708" y="5599"/>
                  <a:pt x="2881" y="5599"/>
                </a:cubicBezTo>
                <a:close/>
                <a:moveTo>
                  <a:pt x="8233" y="5601"/>
                </a:moveTo>
                <a:cubicBezTo>
                  <a:pt x="8408" y="5601"/>
                  <a:pt x="8582" y="5620"/>
                  <a:pt x="8753" y="5659"/>
                </a:cubicBezTo>
                <a:lnTo>
                  <a:pt x="5973" y="7264"/>
                </a:lnTo>
                <a:cubicBezTo>
                  <a:pt x="6148" y="6703"/>
                  <a:pt x="6525" y="6222"/>
                  <a:pt x="7050" y="5920"/>
                </a:cubicBezTo>
                <a:cubicBezTo>
                  <a:pt x="7419" y="5707"/>
                  <a:pt x="7827" y="5601"/>
                  <a:pt x="8233" y="5601"/>
                </a:cubicBezTo>
                <a:close/>
                <a:moveTo>
                  <a:pt x="5557" y="1"/>
                </a:moveTo>
                <a:cubicBezTo>
                  <a:pt x="5453" y="1"/>
                  <a:pt x="5356" y="52"/>
                  <a:pt x="5299" y="139"/>
                </a:cubicBezTo>
                <a:lnTo>
                  <a:pt x="4323" y="1601"/>
                </a:lnTo>
                <a:cubicBezTo>
                  <a:pt x="3869" y="2282"/>
                  <a:pt x="3730" y="3124"/>
                  <a:pt x="3940" y="3912"/>
                </a:cubicBezTo>
                <a:cubicBezTo>
                  <a:pt x="4132" y="4637"/>
                  <a:pt x="4602" y="5254"/>
                  <a:pt x="5241" y="5634"/>
                </a:cubicBezTo>
                <a:lnTo>
                  <a:pt x="5241" y="6132"/>
                </a:lnTo>
                <a:cubicBezTo>
                  <a:pt x="5008" y="5833"/>
                  <a:pt x="4717" y="5576"/>
                  <a:pt x="4374" y="5378"/>
                </a:cubicBezTo>
                <a:cubicBezTo>
                  <a:pt x="3909" y="5110"/>
                  <a:pt x="3395" y="4976"/>
                  <a:pt x="2879" y="4976"/>
                </a:cubicBezTo>
                <a:cubicBezTo>
                  <a:pt x="2404" y="4976"/>
                  <a:pt x="1929" y="5090"/>
                  <a:pt x="1491" y="5320"/>
                </a:cubicBezTo>
                <a:cubicBezTo>
                  <a:pt x="1390" y="5374"/>
                  <a:pt x="1328" y="5475"/>
                  <a:pt x="1324" y="5590"/>
                </a:cubicBezTo>
                <a:cubicBezTo>
                  <a:pt x="1322" y="5703"/>
                  <a:pt x="1381" y="5808"/>
                  <a:pt x="1479" y="5864"/>
                </a:cubicBezTo>
                <a:lnTo>
                  <a:pt x="5241" y="8036"/>
                </a:lnTo>
                <a:lnTo>
                  <a:pt x="5241" y="9221"/>
                </a:lnTo>
                <a:cubicBezTo>
                  <a:pt x="4669" y="9324"/>
                  <a:pt x="4194" y="9704"/>
                  <a:pt x="3965" y="10226"/>
                </a:cubicBezTo>
                <a:cubicBezTo>
                  <a:pt x="3720" y="10074"/>
                  <a:pt x="3434" y="9991"/>
                  <a:pt x="3134" y="9991"/>
                </a:cubicBezTo>
                <a:cubicBezTo>
                  <a:pt x="2575" y="9991"/>
                  <a:pt x="2063" y="10292"/>
                  <a:pt x="1783" y="10757"/>
                </a:cubicBezTo>
                <a:cubicBezTo>
                  <a:pt x="1624" y="10690"/>
                  <a:pt x="1453" y="10653"/>
                  <a:pt x="1277" y="10653"/>
                </a:cubicBezTo>
                <a:cubicBezTo>
                  <a:pt x="572" y="10653"/>
                  <a:pt x="0" y="11225"/>
                  <a:pt x="0" y="11930"/>
                </a:cubicBezTo>
                <a:cubicBezTo>
                  <a:pt x="0" y="12103"/>
                  <a:pt x="139" y="12241"/>
                  <a:pt x="310" y="12241"/>
                </a:cubicBezTo>
                <a:cubicBezTo>
                  <a:pt x="480" y="12241"/>
                  <a:pt x="619" y="12101"/>
                  <a:pt x="619" y="11930"/>
                </a:cubicBezTo>
                <a:cubicBezTo>
                  <a:pt x="619" y="11569"/>
                  <a:pt x="913" y="11275"/>
                  <a:pt x="1274" y="11275"/>
                </a:cubicBezTo>
                <a:cubicBezTo>
                  <a:pt x="1435" y="11275"/>
                  <a:pt x="1589" y="11334"/>
                  <a:pt x="1711" y="11443"/>
                </a:cubicBezTo>
                <a:cubicBezTo>
                  <a:pt x="1768" y="11495"/>
                  <a:pt x="1842" y="11522"/>
                  <a:pt x="1917" y="11522"/>
                </a:cubicBezTo>
                <a:cubicBezTo>
                  <a:pt x="1946" y="11522"/>
                  <a:pt x="1975" y="11518"/>
                  <a:pt x="2003" y="11510"/>
                </a:cubicBezTo>
                <a:cubicBezTo>
                  <a:pt x="2106" y="11481"/>
                  <a:pt x="2186" y="11402"/>
                  <a:pt x="2216" y="11299"/>
                </a:cubicBezTo>
                <a:cubicBezTo>
                  <a:pt x="2335" y="10895"/>
                  <a:pt x="2710" y="10615"/>
                  <a:pt x="3130" y="10615"/>
                </a:cubicBezTo>
                <a:cubicBezTo>
                  <a:pt x="3428" y="10615"/>
                  <a:pt x="3702" y="10750"/>
                  <a:pt x="3885" y="10988"/>
                </a:cubicBezTo>
                <a:cubicBezTo>
                  <a:pt x="3947" y="11065"/>
                  <a:pt x="4039" y="11108"/>
                  <a:pt x="4134" y="11108"/>
                </a:cubicBezTo>
                <a:cubicBezTo>
                  <a:pt x="4162" y="11108"/>
                  <a:pt x="4191" y="11104"/>
                  <a:pt x="4219" y="11096"/>
                </a:cubicBezTo>
                <a:cubicBezTo>
                  <a:pt x="4340" y="11061"/>
                  <a:pt x="4428" y="10953"/>
                  <a:pt x="4440" y="10826"/>
                </a:cubicBezTo>
                <a:cubicBezTo>
                  <a:pt x="4493" y="10253"/>
                  <a:pt x="4970" y="9820"/>
                  <a:pt x="5546" y="9820"/>
                </a:cubicBezTo>
                <a:cubicBezTo>
                  <a:pt x="6119" y="9820"/>
                  <a:pt x="6604" y="10264"/>
                  <a:pt x="6654" y="10834"/>
                </a:cubicBezTo>
                <a:cubicBezTo>
                  <a:pt x="6665" y="10961"/>
                  <a:pt x="6753" y="11070"/>
                  <a:pt x="6877" y="11105"/>
                </a:cubicBezTo>
                <a:cubicBezTo>
                  <a:pt x="6906" y="11113"/>
                  <a:pt x="6934" y="11117"/>
                  <a:pt x="6963" y="11117"/>
                </a:cubicBezTo>
                <a:cubicBezTo>
                  <a:pt x="7059" y="11117"/>
                  <a:pt x="7152" y="11073"/>
                  <a:pt x="7212" y="10995"/>
                </a:cubicBezTo>
                <a:cubicBezTo>
                  <a:pt x="7395" y="10753"/>
                  <a:pt x="7671" y="10615"/>
                  <a:pt x="7972" y="10615"/>
                </a:cubicBezTo>
                <a:cubicBezTo>
                  <a:pt x="8393" y="10615"/>
                  <a:pt x="8770" y="10898"/>
                  <a:pt x="8888" y="11299"/>
                </a:cubicBezTo>
                <a:cubicBezTo>
                  <a:pt x="8917" y="11402"/>
                  <a:pt x="8998" y="11481"/>
                  <a:pt x="9100" y="11510"/>
                </a:cubicBezTo>
                <a:cubicBezTo>
                  <a:pt x="9129" y="11518"/>
                  <a:pt x="9157" y="11522"/>
                  <a:pt x="9186" y="11522"/>
                </a:cubicBezTo>
                <a:cubicBezTo>
                  <a:pt x="9261" y="11522"/>
                  <a:pt x="9335" y="11495"/>
                  <a:pt x="9392" y="11443"/>
                </a:cubicBezTo>
                <a:cubicBezTo>
                  <a:pt x="9511" y="11334"/>
                  <a:pt x="9667" y="11275"/>
                  <a:pt x="9828" y="11275"/>
                </a:cubicBezTo>
                <a:cubicBezTo>
                  <a:pt x="10191" y="11275"/>
                  <a:pt x="10484" y="11569"/>
                  <a:pt x="10484" y="11930"/>
                </a:cubicBezTo>
                <a:cubicBezTo>
                  <a:pt x="10484" y="12103"/>
                  <a:pt x="10623" y="12241"/>
                  <a:pt x="10794" y="12241"/>
                </a:cubicBezTo>
                <a:cubicBezTo>
                  <a:pt x="10964" y="12241"/>
                  <a:pt x="11103" y="12101"/>
                  <a:pt x="11103" y="11930"/>
                </a:cubicBezTo>
                <a:cubicBezTo>
                  <a:pt x="11115" y="11225"/>
                  <a:pt x="10543" y="10653"/>
                  <a:pt x="9838" y="10653"/>
                </a:cubicBezTo>
                <a:cubicBezTo>
                  <a:pt x="9662" y="10653"/>
                  <a:pt x="9489" y="10690"/>
                  <a:pt x="9332" y="10757"/>
                </a:cubicBezTo>
                <a:cubicBezTo>
                  <a:pt x="9052" y="10292"/>
                  <a:pt x="8540" y="9991"/>
                  <a:pt x="7981" y="9991"/>
                </a:cubicBezTo>
                <a:cubicBezTo>
                  <a:pt x="7677" y="9991"/>
                  <a:pt x="7388" y="10075"/>
                  <a:pt x="7140" y="10232"/>
                </a:cubicBezTo>
                <a:cubicBezTo>
                  <a:pt x="7045" y="10015"/>
                  <a:pt x="6905" y="9817"/>
                  <a:pt x="6728" y="9654"/>
                </a:cubicBezTo>
                <a:cubicBezTo>
                  <a:pt x="6484" y="9428"/>
                  <a:pt x="6185" y="9281"/>
                  <a:pt x="5863" y="9223"/>
                </a:cubicBezTo>
                <a:lnTo>
                  <a:pt x="5863" y="8041"/>
                </a:lnTo>
                <a:lnTo>
                  <a:pt x="9633" y="5867"/>
                </a:lnTo>
                <a:cubicBezTo>
                  <a:pt x="9730" y="5810"/>
                  <a:pt x="9790" y="5705"/>
                  <a:pt x="9788" y="5591"/>
                </a:cubicBezTo>
                <a:cubicBezTo>
                  <a:pt x="9787" y="5478"/>
                  <a:pt x="9722" y="5375"/>
                  <a:pt x="9621" y="5321"/>
                </a:cubicBezTo>
                <a:cubicBezTo>
                  <a:pt x="9183" y="5092"/>
                  <a:pt x="8708" y="4977"/>
                  <a:pt x="8233" y="4977"/>
                </a:cubicBezTo>
                <a:cubicBezTo>
                  <a:pt x="7717" y="4977"/>
                  <a:pt x="7203" y="5112"/>
                  <a:pt x="6738" y="5380"/>
                </a:cubicBezTo>
                <a:cubicBezTo>
                  <a:pt x="6393" y="5581"/>
                  <a:pt x="6098" y="5840"/>
                  <a:pt x="5863" y="6143"/>
                </a:cubicBezTo>
                <a:lnTo>
                  <a:pt x="5863" y="5639"/>
                </a:lnTo>
                <a:cubicBezTo>
                  <a:pt x="6509" y="5261"/>
                  <a:pt x="6982" y="4642"/>
                  <a:pt x="7175" y="3912"/>
                </a:cubicBezTo>
                <a:cubicBezTo>
                  <a:pt x="7384" y="3124"/>
                  <a:pt x="7244" y="2281"/>
                  <a:pt x="6791" y="1601"/>
                </a:cubicBezTo>
                <a:lnTo>
                  <a:pt x="5815" y="139"/>
                </a:lnTo>
                <a:cubicBezTo>
                  <a:pt x="5759" y="52"/>
                  <a:pt x="5661" y="1"/>
                  <a:pt x="55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8"/>
          <p:cNvSpPr/>
          <p:nvPr/>
        </p:nvSpPr>
        <p:spPr>
          <a:xfrm>
            <a:off x="5192737" y="2699011"/>
            <a:ext cx="19154" cy="19154"/>
          </a:xfrm>
          <a:custGeom>
            <a:avLst/>
            <a:gdLst/>
            <a:ahLst/>
            <a:cxnLst/>
            <a:rect l="l" t="t" r="r" b="b"/>
            <a:pathLst>
              <a:path w="623" h="623" extrusionOk="0">
                <a:moveTo>
                  <a:pt x="310" y="0"/>
                </a:moveTo>
                <a:cubicBezTo>
                  <a:pt x="228" y="0"/>
                  <a:pt x="149" y="32"/>
                  <a:pt x="90" y="90"/>
                </a:cubicBezTo>
                <a:cubicBezTo>
                  <a:pt x="33" y="148"/>
                  <a:pt x="1" y="228"/>
                  <a:pt x="1" y="310"/>
                </a:cubicBezTo>
                <a:cubicBezTo>
                  <a:pt x="1" y="392"/>
                  <a:pt x="33" y="471"/>
                  <a:pt x="90" y="530"/>
                </a:cubicBezTo>
                <a:cubicBezTo>
                  <a:pt x="147" y="589"/>
                  <a:pt x="228" y="622"/>
                  <a:pt x="310" y="622"/>
                </a:cubicBezTo>
                <a:cubicBezTo>
                  <a:pt x="392" y="622"/>
                  <a:pt x="472" y="589"/>
                  <a:pt x="530" y="530"/>
                </a:cubicBezTo>
                <a:cubicBezTo>
                  <a:pt x="589" y="471"/>
                  <a:pt x="623" y="392"/>
                  <a:pt x="623" y="310"/>
                </a:cubicBezTo>
                <a:cubicBezTo>
                  <a:pt x="623" y="228"/>
                  <a:pt x="589" y="148"/>
                  <a:pt x="530" y="90"/>
                </a:cubicBezTo>
                <a:cubicBezTo>
                  <a:pt x="473" y="32"/>
                  <a:pt x="39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8"/>
          <p:cNvSpPr/>
          <p:nvPr/>
        </p:nvSpPr>
        <p:spPr>
          <a:xfrm>
            <a:off x="5142223" y="2505687"/>
            <a:ext cx="120336" cy="69730"/>
          </a:xfrm>
          <a:custGeom>
            <a:avLst/>
            <a:gdLst/>
            <a:ahLst/>
            <a:cxnLst/>
            <a:rect l="l" t="t" r="r" b="b"/>
            <a:pathLst>
              <a:path w="3914" h="2268" extrusionOk="0">
                <a:moveTo>
                  <a:pt x="314" y="1"/>
                </a:moveTo>
                <a:cubicBezTo>
                  <a:pt x="141" y="1"/>
                  <a:pt x="3" y="140"/>
                  <a:pt x="3" y="310"/>
                </a:cubicBezTo>
                <a:cubicBezTo>
                  <a:pt x="0" y="1389"/>
                  <a:pt x="876" y="2268"/>
                  <a:pt x="1958" y="2268"/>
                </a:cubicBezTo>
                <a:cubicBezTo>
                  <a:pt x="3035" y="2268"/>
                  <a:pt x="3914" y="1389"/>
                  <a:pt x="3914" y="310"/>
                </a:cubicBezTo>
                <a:cubicBezTo>
                  <a:pt x="3914" y="139"/>
                  <a:pt x="3774" y="1"/>
                  <a:pt x="3604" y="1"/>
                </a:cubicBezTo>
                <a:cubicBezTo>
                  <a:pt x="3434" y="1"/>
                  <a:pt x="3294" y="140"/>
                  <a:pt x="3294" y="310"/>
                </a:cubicBezTo>
                <a:cubicBezTo>
                  <a:pt x="3294" y="1045"/>
                  <a:pt x="2694" y="1646"/>
                  <a:pt x="1959" y="1646"/>
                </a:cubicBezTo>
                <a:cubicBezTo>
                  <a:pt x="1224" y="1646"/>
                  <a:pt x="624" y="1045"/>
                  <a:pt x="624" y="310"/>
                </a:cubicBezTo>
                <a:cubicBezTo>
                  <a:pt x="624" y="139"/>
                  <a:pt x="485" y="1"/>
                  <a:pt x="3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8"/>
          <p:cNvSpPr/>
          <p:nvPr/>
        </p:nvSpPr>
        <p:spPr>
          <a:xfrm>
            <a:off x="5052448" y="2505687"/>
            <a:ext cx="63242" cy="19062"/>
          </a:xfrm>
          <a:custGeom>
            <a:avLst/>
            <a:gdLst/>
            <a:ahLst/>
            <a:cxnLst/>
            <a:rect l="l" t="t" r="r" b="b"/>
            <a:pathLst>
              <a:path w="2057" h="620" extrusionOk="0">
                <a:moveTo>
                  <a:pt x="310" y="1"/>
                </a:moveTo>
                <a:cubicBezTo>
                  <a:pt x="138" y="1"/>
                  <a:pt x="0" y="140"/>
                  <a:pt x="0" y="310"/>
                </a:cubicBezTo>
                <a:cubicBezTo>
                  <a:pt x="0" y="481"/>
                  <a:pt x="140" y="620"/>
                  <a:pt x="310" y="620"/>
                </a:cubicBezTo>
                <a:lnTo>
                  <a:pt x="1746" y="620"/>
                </a:lnTo>
                <a:cubicBezTo>
                  <a:pt x="1918" y="620"/>
                  <a:pt x="2056" y="481"/>
                  <a:pt x="2056" y="310"/>
                </a:cubicBezTo>
                <a:cubicBezTo>
                  <a:pt x="2056" y="139"/>
                  <a:pt x="1917" y="1"/>
                  <a:pt x="1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8"/>
          <p:cNvSpPr/>
          <p:nvPr/>
        </p:nvSpPr>
        <p:spPr>
          <a:xfrm>
            <a:off x="5110587" y="2565732"/>
            <a:ext cx="42274" cy="40368"/>
          </a:xfrm>
          <a:custGeom>
            <a:avLst/>
            <a:gdLst/>
            <a:ahLst/>
            <a:cxnLst/>
            <a:rect l="l" t="t" r="r" b="b"/>
            <a:pathLst>
              <a:path w="1375" h="1313" extrusionOk="0">
                <a:moveTo>
                  <a:pt x="1033" y="0"/>
                </a:moveTo>
                <a:cubicBezTo>
                  <a:pt x="954" y="0"/>
                  <a:pt x="874" y="30"/>
                  <a:pt x="812" y="90"/>
                </a:cubicBezTo>
                <a:lnTo>
                  <a:pt x="122" y="780"/>
                </a:lnTo>
                <a:cubicBezTo>
                  <a:pt x="1" y="902"/>
                  <a:pt x="1" y="1100"/>
                  <a:pt x="122" y="1220"/>
                </a:cubicBezTo>
                <a:cubicBezTo>
                  <a:pt x="183" y="1282"/>
                  <a:pt x="262" y="1313"/>
                  <a:pt x="343" y="1313"/>
                </a:cubicBezTo>
                <a:cubicBezTo>
                  <a:pt x="422" y="1313"/>
                  <a:pt x="503" y="1282"/>
                  <a:pt x="563" y="1220"/>
                </a:cubicBezTo>
                <a:lnTo>
                  <a:pt x="1252" y="530"/>
                </a:lnTo>
                <a:cubicBezTo>
                  <a:pt x="1374" y="410"/>
                  <a:pt x="1374" y="214"/>
                  <a:pt x="1252" y="90"/>
                </a:cubicBezTo>
                <a:cubicBezTo>
                  <a:pt x="1192" y="30"/>
                  <a:pt x="1113" y="0"/>
                  <a:pt x="10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8"/>
          <p:cNvSpPr/>
          <p:nvPr/>
        </p:nvSpPr>
        <p:spPr>
          <a:xfrm>
            <a:off x="5066068" y="2616461"/>
            <a:ext cx="36033" cy="34158"/>
          </a:xfrm>
          <a:custGeom>
            <a:avLst/>
            <a:gdLst/>
            <a:ahLst/>
            <a:cxnLst/>
            <a:rect l="l" t="t" r="r" b="b"/>
            <a:pathLst>
              <a:path w="1172" h="1111" extrusionOk="0">
                <a:moveTo>
                  <a:pt x="830" y="1"/>
                </a:moveTo>
                <a:cubicBezTo>
                  <a:pt x="750" y="1"/>
                  <a:pt x="670" y="31"/>
                  <a:pt x="609" y="91"/>
                </a:cubicBezTo>
                <a:lnTo>
                  <a:pt x="122" y="580"/>
                </a:lnTo>
                <a:cubicBezTo>
                  <a:pt x="0" y="700"/>
                  <a:pt x="0" y="897"/>
                  <a:pt x="122" y="1020"/>
                </a:cubicBezTo>
                <a:cubicBezTo>
                  <a:pt x="182" y="1080"/>
                  <a:pt x="262" y="1111"/>
                  <a:pt x="342" y="1111"/>
                </a:cubicBezTo>
                <a:cubicBezTo>
                  <a:pt x="420" y="1111"/>
                  <a:pt x="502" y="1080"/>
                  <a:pt x="562" y="1020"/>
                </a:cubicBezTo>
                <a:lnTo>
                  <a:pt x="1050" y="531"/>
                </a:lnTo>
                <a:cubicBezTo>
                  <a:pt x="1171" y="411"/>
                  <a:pt x="1171" y="214"/>
                  <a:pt x="1050" y="91"/>
                </a:cubicBezTo>
                <a:cubicBezTo>
                  <a:pt x="989" y="31"/>
                  <a:pt x="910" y="1"/>
                  <a:pt x="8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8"/>
          <p:cNvSpPr/>
          <p:nvPr/>
        </p:nvSpPr>
        <p:spPr>
          <a:xfrm>
            <a:off x="5289062" y="2505687"/>
            <a:ext cx="63242" cy="19062"/>
          </a:xfrm>
          <a:custGeom>
            <a:avLst/>
            <a:gdLst/>
            <a:ahLst/>
            <a:cxnLst/>
            <a:rect l="l" t="t" r="r" b="b"/>
            <a:pathLst>
              <a:path w="2057" h="620" extrusionOk="0">
                <a:moveTo>
                  <a:pt x="310" y="1"/>
                </a:moveTo>
                <a:cubicBezTo>
                  <a:pt x="138" y="1"/>
                  <a:pt x="0" y="140"/>
                  <a:pt x="0" y="310"/>
                </a:cubicBezTo>
                <a:cubicBezTo>
                  <a:pt x="0" y="481"/>
                  <a:pt x="140" y="620"/>
                  <a:pt x="310" y="620"/>
                </a:cubicBezTo>
                <a:lnTo>
                  <a:pt x="1746" y="620"/>
                </a:lnTo>
                <a:cubicBezTo>
                  <a:pt x="1918" y="620"/>
                  <a:pt x="2056" y="481"/>
                  <a:pt x="2056" y="310"/>
                </a:cubicBezTo>
                <a:cubicBezTo>
                  <a:pt x="2056" y="139"/>
                  <a:pt x="1917" y="1"/>
                  <a:pt x="174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8"/>
          <p:cNvSpPr/>
          <p:nvPr/>
        </p:nvSpPr>
        <p:spPr>
          <a:xfrm>
            <a:off x="5251922" y="2565732"/>
            <a:ext cx="42213" cy="40368"/>
          </a:xfrm>
          <a:custGeom>
            <a:avLst/>
            <a:gdLst/>
            <a:ahLst/>
            <a:cxnLst/>
            <a:rect l="l" t="t" r="r" b="b"/>
            <a:pathLst>
              <a:path w="1373" h="1313" extrusionOk="0">
                <a:moveTo>
                  <a:pt x="342" y="0"/>
                </a:moveTo>
                <a:cubicBezTo>
                  <a:pt x="262" y="0"/>
                  <a:pt x="183" y="30"/>
                  <a:pt x="123" y="90"/>
                </a:cubicBezTo>
                <a:cubicBezTo>
                  <a:pt x="1" y="212"/>
                  <a:pt x="1" y="409"/>
                  <a:pt x="123" y="530"/>
                </a:cubicBezTo>
                <a:lnTo>
                  <a:pt x="812" y="1220"/>
                </a:lnTo>
                <a:cubicBezTo>
                  <a:pt x="872" y="1282"/>
                  <a:pt x="952" y="1313"/>
                  <a:pt x="1032" y="1313"/>
                </a:cubicBezTo>
                <a:cubicBezTo>
                  <a:pt x="1113" y="1313"/>
                  <a:pt x="1192" y="1282"/>
                  <a:pt x="1252" y="1220"/>
                </a:cubicBezTo>
                <a:cubicBezTo>
                  <a:pt x="1373" y="1100"/>
                  <a:pt x="1373" y="903"/>
                  <a:pt x="1252" y="780"/>
                </a:cubicBezTo>
                <a:lnTo>
                  <a:pt x="563" y="90"/>
                </a:lnTo>
                <a:cubicBezTo>
                  <a:pt x="501" y="30"/>
                  <a:pt x="421"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8"/>
          <p:cNvSpPr/>
          <p:nvPr/>
        </p:nvSpPr>
        <p:spPr>
          <a:xfrm>
            <a:off x="5302682" y="2616461"/>
            <a:ext cx="36033" cy="34158"/>
          </a:xfrm>
          <a:custGeom>
            <a:avLst/>
            <a:gdLst/>
            <a:ahLst/>
            <a:cxnLst/>
            <a:rect l="l" t="t" r="r" b="b"/>
            <a:pathLst>
              <a:path w="1172" h="1111" extrusionOk="0">
                <a:moveTo>
                  <a:pt x="341" y="1"/>
                </a:moveTo>
                <a:cubicBezTo>
                  <a:pt x="262" y="1"/>
                  <a:pt x="182" y="31"/>
                  <a:pt x="122" y="91"/>
                </a:cubicBezTo>
                <a:cubicBezTo>
                  <a:pt x="1" y="213"/>
                  <a:pt x="1" y="409"/>
                  <a:pt x="122" y="531"/>
                </a:cubicBezTo>
                <a:lnTo>
                  <a:pt x="609" y="1020"/>
                </a:lnTo>
                <a:cubicBezTo>
                  <a:pt x="670" y="1080"/>
                  <a:pt x="749" y="1111"/>
                  <a:pt x="830" y="1111"/>
                </a:cubicBezTo>
                <a:cubicBezTo>
                  <a:pt x="910" y="1111"/>
                  <a:pt x="989" y="1080"/>
                  <a:pt x="1050" y="1020"/>
                </a:cubicBezTo>
                <a:cubicBezTo>
                  <a:pt x="1171" y="898"/>
                  <a:pt x="1171" y="701"/>
                  <a:pt x="1050" y="580"/>
                </a:cubicBezTo>
                <a:lnTo>
                  <a:pt x="562" y="91"/>
                </a:lnTo>
                <a:cubicBezTo>
                  <a:pt x="501" y="31"/>
                  <a:pt x="421" y="1"/>
                  <a:pt x="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7" name="Google Shape;4587;p48"/>
          <p:cNvGrpSpPr/>
          <p:nvPr/>
        </p:nvGrpSpPr>
        <p:grpSpPr>
          <a:xfrm>
            <a:off x="5554452" y="2505656"/>
            <a:ext cx="352983" cy="489030"/>
            <a:chOff x="5554452" y="2505656"/>
            <a:chExt cx="352983" cy="489030"/>
          </a:xfrm>
        </p:grpSpPr>
        <p:sp>
          <p:nvSpPr>
            <p:cNvPr id="4588" name="Google Shape;4588;p48"/>
            <p:cNvSpPr/>
            <p:nvPr/>
          </p:nvSpPr>
          <p:spPr>
            <a:xfrm>
              <a:off x="5554452" y="2505656"/>
              <a:ext cx="348525" cy="489030"/>
            </a:xfrm>
            <a:custGeom>
              <a:avLst/>
              <a:gdLst/>
              <a:ahLst/>
              <a:cxnLst/>
              <a:rect l="l" t="t" r="r" b="b"/>
              <a:pathLst>
                <a:path w="11336" h="15906" extrusionOk="0">
                  <a:moveTo>
                    <a:pt x="6922" y="621"/>
                  </a:moveTo>
                  <a:lnTo>
                    <a:pt x="6922" y="1243"/>
                  </a:lnTo>
                  <a:lnTo>
                    <a:pt x="4561" y="1243"/>
                  </a:lnTo>
                  <a:lnTo>
                    <a:pt x="4561" y="621"/>
                  </a:lnTo>
                  <a:close/>
                  <a:moveTo>
                    <a:pt x="7481" y="1865"/>
                  </a:moveTo>
                  <a:cubicBezTo>
                    <a:pt x="7651" y="1865"/>
                    <a:pt x="7791" y="2005"/>
                    <a:pt x="7791" y="2175"/>
                  </a:cubicBezTo>
                  <a:cubicBezTo>
                    <a:pt x="7791" y="2345"/>
                    <a:pt x="7651" y="2484"/>
                    <a:pt x="7481" y="2484"/>
                  </a:cubicBezTo>
                  <a:lnTo>
                    <a:pt x="4002" y="2484"/>
                  </a:lnTo>
                  <a:cubicBezTo>
                    <a:pt x="3832" y="2484"/>
                    <a:pt x="3692" y="2345"/>
                    <a:pt x="3692" y="2175"/>
                  </a:cubicBezTo>
                  <a:cubicBezTo>
                    <a:pt x="3692" y="2005"/>
                    <a:pt x="3832" y="1865"/>
                    <a:pt x="4002" y="1865"/>
                  </a:cubicBezTo>
                  <a:close/>
                  <a:moveTo>
                    <a:pt x="6799" y="3107"/>
                  </a:moveTo>
                  <a:lnTo>
                    <a:pt x="6799" y="4524"/>
                  </a:lnTo>
                  <a:cubicBezTo>
                    <a:pt x="6455" y="4461"/>
                    <a:pt x="6102" y="4427"/>
                    <a:pt x="5742" y="4427"/>
                  </a:cubicBezTo>
                  <a:cubicBezTo>
                    <a:pt x="5381" y="4427"/>
                    <a:pt x="5029" y="4461"/>
                    <a:pt x="4686" y="4524"/>
                  </a:cubicBezTo>
                  <a:lnTo>
                    <a:pt x="4686" y="3107"/>
                  </a:lnTo>
                  <a:close/>
                  <a:moveTo>
                    <a:pt x="5186" y="5079"/>
                  </a:moveTo>
                  <a:lnTo>
                    <a:pt x="3989" y="7150"/>
                  </a:lnTo>
                  <a:lnTo>
                    <a:pt x="1609" y="7150"/>
                  </a:lnTo>
                  <a:cubicBezTo>
                    <a:pt x="2438" y="6018"/>
                    <a:pt x="3719" y="5239"/>
                    <a:pt x="5186" y="5079"/>
                  </a:cubicBezTo>
                  <a:close/>
                  <a:moveTo>
                    <a:pt x="5741" y="5359"/>
                  </a:moveTo>
                  <a:lnTo>
                    <a:pt x="6777" y="7150"/>
                  </a:lnTo>
                  <a:lnTo>
                    <a:pt x="4706" y="7150"/>
                  </a:lnTo>
                  <a:lnTo>
                    <a:pt x="5741" y="5359"/>
                  </a:lnTo>
                  <a:close/>
                  <a:moveTo>
                    <a:pt x="6297" y="5079"/>
                  </a:moveTo>
                  <a:lnTo>
                    <a:pt x="6297" y="5079"/>
                  </a:lnTo>
                  <a:cubicBezTo>
                    <a:pt x="7747" y="5236"/>
                    <a:pt x="9042" y="6004"/>
                    <a:pt x="9880" y="7150"/>
                  </a:cubicBezTo>
                  <a:lnTo>
                    <a:pt x="7494" y="7150"/>
                  </a:lnTo>
                  <a:lnTo>
                    <a:pt x="6297" y="5079"/>
                  </a:lnTo>
                  <a:close/>
                  <a:moveTo>
                    <a:pt x="3631" y="7773"/>
                  </a:moveTo>
                  <a:lnTo>
                    <a:pt x="2608" y="9545"/>
                  </a:lnTo>
                  <a:lnTo>
                    <a:pt x="1584" y="7773"/>
                  </a:lnTo>
                  <a:close/>
                  <a:moveTo>
                    <a:pt x="9899" y="7773"/>
                  </a:moveTo>
                  <a:lnTo>
                    <a:pt x="8875" y="9545"/>
                  </a:lnTo>
                  <a:lnTo>
                    <a:pt x="7852" y="7773"/>
                  </a:lnTo>
                  <a:close/>
                  <a:moveTo>
                    <a:pt x="6055" y="7794"/>
                  </a:moveTo>
                  <a:cubicBezTo>
                    <a:pt x="7227" y="7947"/>
                    <a:pt x="8135" y="8953"/>
                    <a:pt x="8135" y="10166"/>
                  </a:cubicBezTo>
                  <a:cubicBezTo>
                    <a:pt x="8135" y="10491"/>
                    <a:pt x="8072" y="10800"/>
                    <a:pt x="7955" y="11081"/>
                  </a:cubicBezTo>
                  <a:lnTo>
                    <a:pt x="6055" y="9987"/>
                  </a:lnTo>
                  <a:lnTo>
                    <a:pt x="6055" y="7794"/>
                  </a:lnTo>
                  <a:close/>
                  <a:moveTo>
                    <a:pt x="5430" y="7795"/>
                  </a:moveTo>
                  <a:lnTo>
                    <a:pt x="5430" y="9988"/>
                  </a:lnTo>
                  <a:lnTo>
                    <a:pt x="3534" y="11095"/>
                  </a:lnTo>
                  <a:cubicBezTo>
                    <a:pt x="3412" y="10808"/>
                    <a:pt x="3346" y="10496"/>
                    <a:pt x="3346" y="10169"/>
                  </a:cubicBezTo>
                  <a:cubicBezTo>
                    <a:pt x="3346" y="8954"/>
                    <a:pt x="4256" y="7949"/>
                    <a:pt x="5430" y="7795"/>
                  </a:cubicBezTo>
                  <a:close/>
                  <a:moveTo>
                    <a:pt x="1059" y="8104"/>
                  </a:moveTo>
                  <a:lnTo>
                    <a:pt x="2248" y="10166"/>
                  </a:lnTo>
                  <a:lnTo>
                    <a:pt x="1059" y="12227"/>
                  </a:lnTo>
                  <a:cubicBezTo>
                    <a:pt x="778" y="11596"/>
                    <a:pt x="623" y="10898"/>
                    <a:pt x="623" y="10166"/>
                  </a:cubicBezTo>
                  <a:cubicBezTo>
                    <a:pt x="623" y="9432"/>
                    <a:pt x="780" y="8735"/>
                    <a:pt x="1059" y="8104"/>
                  </a:cubicBezTo>
                  <a:close/>
                  <a:moveTo>
                    <a:pt x="2605" y="10788"/>
                  </a:moveTo>
                  <a:lnTo>
                    <a:pt x="3629" y="12560"/>
                  </a:lnTo>
                  <a:lnTo>
                    <a:pt x="1582" y="12560"/>
                  </a:lnTo>
                  <a:lnTo>
                    <a:pt x="2605" y="10788"/>
                  </a:lnTo>
                  <a:close/>
                  <a:moveTo>
                    <a:pt x="5742" y="10525"/>
                  </a:moveTo>
                  <a:lnTo>
                    <a:pt x="7642" y="11618"/>
                  </a:lnTo>
                  <a:cubicBezTo>
                    <a:pt x="7204" y="12189"/>
                    <a:pt x="6517" y="12560"/>
                    <a:pt x="5742" y="12560"/>
                  </a:cubicBezTo>
                  <a:cubicBezTo>
                    <a:pt x="4972" y="12560"/>
                    <a:pt x="4287" y="12195"/>
                    <a:pt x="3849" y="11630"/>
                  </a:cubicBezTo>
                  <a:lnTo>
                    <a:pt x="5742" y="10525"/>
                  </a:lnTo>
                  <a:close/>
                  <a:moveTo>
                    <a:pt x="8875" y="10788"/>
                  </a:moveTo>
                  <a:lnTo>
                    <a:pt x="9899" y="12560"/>
                  </a:lnTo>
                  <a:lnTo>
                    <a:pt x="7851" y="12560"/>
                  </a:lnTo>
                  <a:lnTo>
                    <a:pt x="8875" y="10788"/>
                  </a:lnTo>
                  <a:close/>
                  <a:moveTo>
                    <a:pt x="6777" y="13181"/>
                  </a:moveTo>
                  <a:lnTo>
                    <a:pt x="5742" y="14973"/>
                  </a:lnTo>
                  <a:lnTo>
                    <a:pt x="4706" y="13181"/>
                  </a:lnTo>
                  <a:close/>
                  <a:moveTo>
                    <a:pt x="3989" y="13181"/>
                  </a:moveTo>
                  <a:lnTo>
                    <a:pt x="5185" y="15254"/>
                  </a:lnTo>
                  <a:cubicBezTo>
                    <a:pt x="3719" y="15094"/>
                    <a:pt x="2438" y="14315"/>
                    <a:pt x="1609" y="13181"/>
                  </a:cubicBezTo>
                  <a:close/>
                  <a:moveTo>
                    <a:pt x="9880" y="13181"/>
                  </a:moveTo>
                  <a:cubicBezTo>
                    <a:pt x="9042" y="14328"/>
                    <a:pt x="7747" y="15096"/>
                    <a:pt x="6297" y="15254"/>
                  </a:cubicBezTo>
                  <a:lnTo>
                    <a:pt x="7494" y="13181"/>
                  </a:lnTo>
                  <a:close/>
                  <a:moveTo>
                    <a:pt x="4504" y="0"/>
                  </a:moveTo>
                  <a:cubicBezTo>
                    <a:pt x="4193" y="0"/>
                    <a:pt x="3939" y="253"/>
                    <a:pt x="3939" y="565"/>
                  </a:cubicBezTo>
                  <a:lnTo>
                    <a:pt x="3939" y="1245"/>
                  </a:lnTo>
                  <a:cubicBezTo>
                    <a:pt x="3455" y="1278"/>
                    <a:pt x="3070" y="1682"/>
                    <a:pt x="3070" y="2175"/>
                  </a:cubicBezTo>
                  <a:cubicBezTo>
                    <a:pt x="3070" y="2688"/>
                    <a:pt x="3488" y="3107"/>
                    <a:pt x="4002" y="3107"/>
                  </a:cubicBezTo>
                  <a:lnTo>
                    <a:pt x="4064" y="3107"/>
                  </a:lnTo>
                  <a:lnTo>
                    <a:pt x="4064" y="4677"/>
                  </a:lnTo>
                  <a:cubicBezTo>
                    <a:pt x="1714" y="5396"/>
                    <a:pt x="1" y="7583"/>
                    <a:pt x="1" y="10166"/>
                  </a:cubicBezTo>
                  <a:cubicBezTo>
                    <a:pt x="1" y="13332"/>
                    <a:pt x="2576" y="15906"/>
                    <a:pt x="5741" y="15906"/>
                  </a:cubicBezTo>
                  <a:cubicBezTo>
                    <a:pt x="8347" y="15906"/>
                    <a:pt x="10628" y="14148"/>
                    <a:pt x="11290" y="11632"/>
                  </a:cubicBezTo>
                  <a:cubicBezTo>
                    <a:pt x="11336" y="11467"/>
                    <a:pt x="11237" y="11296"/>
                    <a:pt x="11070" y="11252"/>
                  </a:cubicBezTo>
                  <a:cubicBezTo>
                    <a:pt x="11044" y="11245"/>
                    <a:pt x="11017" y="11241"/>
                    <a:pt x="10991" y="11241"/>
                  </a:cubicBezTo>
                  <a:cubicBezTo>
                    <a:pt x="10854" y="11241"/>
                    <a:pt x="10728" y="11334"/>
                    <a:pt x="10690" y="11475"/>
                  </a:cubicBezTo>
                  <a:cubicBezTo>
                    <a:pt x="10621" y="11736"/>
                    <a:pt x="10533" y="11990"/>
                    <a:pt x="10426" y="12232"/>
                  </a:cubicBezTo>
                  <a:lnTo>
                    <a:pt x="9234" y="10166"/>
                  </a:lnTo>
                  <a:lnTo>
                    <a:pt x="10426" y="8101"/>
                  </a:lnTo>
                  <a:cubicBezTo>
                    <a:pt x="10533" y="8343"/>
                    <a:pt x="10622" y="8596"/>
                    <a:pt x="10690" y="8858"/>
                  </a:cubicBezTo>
                  <a:cubicBezTo>
                    <a:pt x="10727" y="8998"/>
                    <a:pt x="10852" y="9090"/>
                    <a:pt x="10990" y="9090"/>
                  </a:cubicBezTo>
                  <a:cubicBezTo>
                    <a:pt x="11016" y="9090"/>
                    <a:pt x="11043" y="9087"/>
                    <a:pt x="11070" y="9080"/>
                  </a:cubicBezTo>
                  <a:cubicBezTo>
                    <a:pt x="11236" y="9036"/>
                    <a:pt x="11334" y="8867"/>
                    <a:pt x="11293" y="8701"/>
                  </a:cubicBezTo>
                  <a:cubicBezTo>
                    <a:pt x="10777" y="6744"/>
                    <a:pt x="9281" y="5247"/>
                    <a:pt x="7418" y="4677"/>
                  </a:cubicBezTo>
                  <a:lnTo>
                    <a:pt x="7418" y="3107"/>
                  </a:lnTo>
                  <a:lnTo>
                    <a:pt x="7481" y="3107"/>
                  </a:lnTo>
                  <a:cubicBezTo>
                    <a:pt x="7994" y="3107"/>
                    <a:pt x="8413" y="2688"/>
                    <a:pt x="8413" y="2175"/>
                  </a:cubicBezTo>
                  <a:cubicBezTo>
                    <a:pt x="8413" y="1682"/>
                    <a:pt x="8027" y="1278"/>
                    <a:pt x="7543" y="1245"/>
                  </a:cubicBezTo>
                  <a:lnTo>
                    <a:pt x="7543" y="565"/>
                  </a:lnTo>
                  <a:cubicBezTo>
                    <a:pt x="7543" y="253"/>
                    <a:pt x="7290" y="0"/>
                    <a:pt x="69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8"/>
            <p:cNvSpPr/>
            <p:nvPr/>
          </p:nvSpPr>
          <p:spPr>
            <a:xfrm>
              <a:off x="5888343" y="2808617"/>
              <a:ext cx="19093" cy="19216"/>
            </a:xfrm>
            <a:custGeom>
              <a:avLst/>
              <a:gdLst/>
              <a:ahLst/>
              <a:cxnLst/>
              <a:rect l="l" t="t" r="r" b="b"/>
              <a:pathLst>
                <a:path w="621" h="625" extrusionOk="0">
                  <a:moveTo>
                    <a:pt x="310" y="1"/>
                  </a:moveTo>
                  <a:cubicBezTo>
                    <a:pt x="228" y="1"/>
                    <a:pt x="148" y="33"/>
                    <a:pt x="90" y="92"/>
                  </a:cubicBezTo>
                  <a:cubicBezTo>
                    <a:pt x="32" y="149"/>
                    <a:pt x="0" y="230"/>
                    <a:pt x="0" y="312"/>
                  </a:cubicBezTo>
                  <a:cubicBezTo>
                    <a:pt x="0" y="395"/>
                    <a:pt x="32" y="473"/>
                    <a:pt x="90" y="532"/>
                  </a:cubicBezTo>
                  <a:cubicBezTo>
                    <a:pt x="148" y="591"/>
                    <a:pt x="228" y="624"/>
                    <a:pt x="310" y="624"/>
                  </a:cubicBezTo>
                  <a:cubicBezTo>
                    <a:pt x="392" y="624"/>
                    <a:pt x="471" y="591"/>
                    <a:pt x="530" y="532"/>
                  </a:cubicBezTo>
                  <a:cubicBezTo>
                    <a:pt x="587" y="476"/>
                    <a:pt x="621" y="395"/>
                    <a:pt x="621" y="312"/>
                  </a:cubicBezTo>
                  <a:cubicBezTo>
                    <a:pt x="621" y="230"/>
                    <a:pt x="589" y="150"/>
                    <a:pt x="530" y="92"/>
                  </a:cubicBezTo>
                  <a:cubicBezTo>
                    <a:pt x="471" y="33"/>
                    <a:pt x="392"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48"/>
          <p:cNvGrpSpPr/>
          <p:nvPr/>
        </p:nvGrpSpPr>
        <p:grpSpPr>
          <a:xfrm>
            <a:off x="6088708" y="2505472"/>
            <a:ext cx="488753" cy="489214"/>
            <a:chOff x="6088708" y="2505472"/>
            <a:chExt cx="488753" cy="489214"/>
          </a:xfrm>
        </p:grpSpPr>
        <p:sp>
          <p:nvSpPr>
            <p:cNvPr id="4591" name="Google Shape;4591;p48"/>
            <p:cNvSpPr/>
            <p:nvPr/>
          </p:nvSpPr>
          <p:spPr>
            <a:xfrm>
              <a:off x="6088708" y="2505472"/>
              <a:ext cx="488753" cy="489214"/>
            </a:xfrm>
            <a:custGeom>
              <a:avLst/>
              <a:gdLst/>
              <a:ahLst/>
              <a:cxnLst/>
              <a:rect l="l" t="t" r="r" b="b"/>
              <a:pathLst>
                <a:path w="15897" h="15912" extrusionOk="0">
                  <a:moveTo>
                    <a:pt x="7954" y="0"/>
                  </a:moveTo>
                  <a:cubicBezTo>
                    <a:pt x="5835" y="0"/>
                    <a:pt x="3838" y="829"/>
                    <a:pt x="2334" y="2333"/>
                  </a:cubicBezTo>
                  <a:cubicBezTo>
                    <a:pt x="830" y="3837"/>
                    <a:pt x="1" y="5833"/>
                    <a:pt x="1" y="7953"/>
                  </a:cubicBezTo>
                  <a:cubicBezTo>
                    <a:pt x="2" y="9582"/>
                    <a:pt x="491" y="11148"/>
                    <a:pt x="1417" y="12481"/>
                  </a:cubicBezTo>
                  <a:cubicBezTo>
                    <a:pt x="1479" y="12568"/>
                    <a:pt x="1576" y="12615"/>
                    <a:pt x="1674" y="12615"/>
                  </a:cubicBezTo>
                  <a:cubicBezTo>
                    <a:pt x="1735" y="12615"/>
                    <a:pt x="1796" y="12597"/>
                    <a:pt x="1850" y="12561"/>
                  </a:cubicBezTo>
                  <a:cubicBezTo>
                    <a:pt x="1991" y="12461"/>
                    <a:pt x="2026" y="12269"/>
                    <a:pt x="1929" y="12128"/>
                  </a:cubicBezTo>
                  <a:cubicBezTo>
                    <a:pt x="1076" y="10898"/>
                    <a:pt x="625" y="9456"/>
                    <a:pt x="625" y="7953"/>
                  </a:cubicBezTo>
                  <a:cubicBezTo>
                    <a:pt x="625" y="6000"/>
                    <a:pt x="1389" y="4160"/>
                    <a:pt x="2776" y="2774"/>
                  </a:cubicBezTo>
                  <a:cubicBezTo>
                    <a:pt x="4162" y="1387"/>
                    <a:pt x="6002" y="623"/>
                    <a:pt x="7955" y="623"/>
                  </a:cubicBezTo>
                  <a:cubicBezTo>
                    <a:pt x="11763" y="623"/>
                    <a:pt x="14901" y="3475"/>
                    <a:pt x="15255" y="7262"/>
                  </a:cubicBezTo>
                  <a:cubicBezTo>
                    <a:pt x="15265" y="7360"/>
                    <a:pt x="15232" y="7454"/>
                    <a:pt x="15166" y="7528"/>
                  </a:cubicBezTo>
                  <a:cubicBezTo>
                    <a:pt x="15098" y="7603"/>
                    <a:pt x="15004" y="7644"/>
                    <a:pt x="14903" y="7644"/>
                  </a:cubicBezTo>
                  <a:cubicBezTo>
                    <a:pt x="14722" y="7644"/>
                    <a:pt x="14571" y="7504"/>
                    <a:pt x="14554" y="7318"/>
                  </a:cubicBezTo>
                  <a:cubicBezTo>
                    <a:pt x="14416" y="5880"/>
                    <a:pt x="13827" y="4555"/>
                    <a:pt x="12849" y="3485"/>
                  </a:cubicBezTo>
                  <a:cubicBezTo>
                    <a:pt x="12719" y="3341"/>
                    <a:pt x="12536" y="3262"/>
                    <a:pt x="12345" y="3262"/>
                  </a:cubicBezTo>
                  <a:cubicBezTo>
                    <a:pt x="12314" y="3262"/>
                    <a:pt x="12283" y="3264"/>
                    <a:pt x="12252" y="3268"/>
                  </a:cubicBezTo>
                  <a:cubicBezTo>
                    <a:pt x="12159" y="3281"/>
                    <a:pt x="12074" y="3312"/>
                    <a:pt x="11996" y="3359"/>
                  </a:cubicBezTo>
                  <a:cubicBezTo>
                    <a:pt x="10981" y="2354"/>
                    <a:pt x="9603" y="1783"/>
                    <a:pt x="8167" y="1783"/>
                  </a:cubicBezTo>
                  <a:cubicBezTo>
                    <a:pt x="6707" y="1783"/>
                    <a:pt x="5335" y="2354"/>
                    <a:pt x="4306" y="3390"/>
                  </a:cubicBezTo>
                  <a:cubicBezTo>
                    <a:pt x="3277" y="4426"/>
                    <a:pt x="2715" y="5802"/>
                    <a:pt x="2727" y="7264"/>
                  </a:cubicBezTo>
                  <a:cubicBezTo>
                    <a:pt x="2749" y="10244"/>
                    <a:pt x="5186" y="12663"/>
                    <a:pt x="8167" y="12663"/>
                  </a:cubicBezTo>
                  <a:lnTo>
                    <a:pt x="8186" y="12663"/>
                  </a:lnTo>
                  <a:cubicBezTo>
                    <a:pt x="8262" y="12663"/>
                    <a:pt x="8343" y="12660"/>
                    <a:pt x="8422" y="12657"/>
                  </a:cubicBezTo>
                  <a:cubicBezTo>
                    <a:pt x="9621" y="12603"/>
                    <a:pt x="10690" y="11906"/>
                    <a:pt x="11213" y="10842"/>
                  </a:cubicBezTo>
                  <a:cubicBezTo>
                    <a:pt x="11292" y="10679"/>
                    <a:pt x="11400" y="10536"/>
                    <a:pt x="11533" y="10411"/>
                  </a:cubicBezTo>
                  <a:cubicBezTo>
                    <a:pt x="11821" y="10139"/>
                    <a:pt x="12194" y="10003"/>
                    <a:pt x="12568" y="10003"/>
                  </a:cubicBezTo>
                  <a:cubicBezTo>
                    <a:pt x="12957" y="10003"/>
                    <a:pt x="13346" y="10150"/>
                    <a:pt x="13638" y="10443"/>
                  </a:cubicBezTo>
                  <a:cubicBezTo>
                    <a:pt x="14187" y="10996"/>
                    <a:pt x="14228" y="11864"/>
                    <a:pt x="13736" y="12465"/>
                  </a:cubicBezTo>
                  <a:cubicBezTo>
                    <a:pt x="13734" y="12472"/>
                    <a:pt x="13728" y="12477"/>
                    <a:pt x="13725" y="12483"/>
                  </a:cubicBezTo>
                  <a:cubicBezTo>
                    <a:pt x="12323" y="14266"/>
                    <a:pt x="10221" y="15290"/>
                    <a:pt x="7954" y="15290"/>
                  </a:cubicBezTo>
                  <a:cubicBezTo>
                    <a:pt x="6466" y="15290"/>
                    <a:pt x="5035" y="14848"/>
                    <a:pt x="3814" y="14012"/>
                  </a:cubicBezTo>
                  <a:cubicBezTo>
                    <a:pt x="3761" y="13974"/>
                    <a:pt x="3700" y="13956"/>
                    <a:pt x="3639" y="13956"/>
                  </a:cubicBezTo>
                  <a:cubicBezTo>
                    <a:pt x="3540" y="13956"/>
                    <a:pt x="3443" y="14004"/>
                    <a:pt x="3383" y="14092"/>
                  </a:cubicBezTo>
                  <a:cubicBezTo>
                    <a:pt x="3286" y="14233"/>
                    <a:pt x="3323" y="14425"/>
                    <a:pt x="3464" y="14522"/>
                  </a:cubicBezTo>
                  <a:cubicBezTo>
                    <a:pt x="4789" y="15431"/>
                    <a:pt x="6341" y="15912"/>
                    <a:pt x="7954" y="15912"/>
                  </a:cubicBezTo>
                  <a:cubicBezTo>
                    <a:pt x="9200" y="15912"/>
                    <a:pt x="10391" y="15633"/>
                    <a:pt x="11491" y="15077"/>
                  </a:cubicBezTo>
                  <a:cubicBezTo>
                    <a:pt x="12546" y="14550"/>
                    <a:pt x="13490" y="13781"/>
                    <a:pt x="14218" y="12850"/>
                  </a:cubicBezTo>
                  <a:cubicBezTo>
                    <a:pt x="14219" y="12848"/>
                    <a:pt x="14221" y="12845"/>
                    <a:pt x="14224" y="12842"/>
                  </a:cubicBezTo>
                  <a:cubicBezTo>
                    <a:pt x="14907" y="11996"/>
                    <a:pt x="14843" y="10778"/>
                    <a:pt x="14072" y="10003"/>
                  </a:cubicBezTo>
                  <a:cubicBezTo>
                    <a:pt x="13660" y="9589"/>
                    <a:pt x="13110" y="9381"/>
                    <a:pt x="12561" y="9381"/>
                  </a:cubicBezTo>
                  <a:cubicBezTo>
                    <a:pt x="12034" y="9381"/>
                    <a:pt x="11506" y="9572"/>
                    <a:pt x="11100" y="9958"/>
                  </a:cubicBezTo>
                  <a:cubicBezTo>
                    <a:pt x="10915" y="10134"/>
                    <a:pt x="10762" y="10339"/>
                    <a:pt x="10651" y="10566"/>
                  </a:cubicBezTo>
                  <a:cubicBezTo>
                    <a:pt x="10227" y="11426"/>
                    <a:pt x="9361" y="11990"/>
                    <a:pt x="8387" y="12035"/>
                  </a:cubicBezTo>
                  <a:cubicBezTo>
                    <a:pt x="8318" y="12040"/>
                    <a:pt x="8246" y="12041"/>
                    <a:pt x="8175" y="12041"/>
                  </a:cubicBezTo>
                  <a:lnTo>
                    <a:pt x="8159" y="12041"/>
                  </a:lnTo>
                  <a:cubicBezTo>
                    <a:pt x="5519" y="12041"/>
                    <a:pt x="3360" y="9899"/>
                    <a:pt x="3341" y="7258"/>
                  </a:cubicBezTo>
                  <a:cubicBezTo>
                    <a:pt x="3332" y="5964"/>
                    <a:pt x="3829" y="4744"/>
                    <a:pt x="4740" y="3826"/>
                  </a:cubicBezTo>
                  <a:cubicBezTo>
                    <a:pt x="5652" y="2909"/>
                    <a:pt x="6868" y="2402"/>
                    <a:pt x="8161" y="2402"/>
                  </a:cubicBezTo>
                  <a:cubicBezTo>
                    <a:pt x="9531" y="2402"/>
                    <a:pt x="10843" y="2988"/>
                    <a:pt x="11756" y="4011"/>
                  </a:cubicBezTo>
                  <a:cubicBezTo>
                    <a:pt x="11817" y="4078"/>
                    <a:pt x="11901" y="4114"/>
                    <a:pt x="11989" y="4114"/>
                  </a:cubicBezTo>
                  <a:cubicBezTo>
                    <a:pt x="12002" y="4114"/>
                    <a:pt x="12016" y="4114"/>
                    <a:pt x="12030" y="4112"/>
                  </a:cubicBezTo>
                  <a:cubicBezTo>
                    <a:pt x="12133" y="4099"/>
                    <a:pt x="12221" y="4036"/>
                    <a:pt x="12266" y="3943"/>
                  </a:cubicBezTo>
                  <a:cubicBezTo>
                    <a:pt x="12279" y="3918"/>
                    <a:pt x="12301" y="3886"/>
                    <a:pt x="12332" y="3883"/>
                  </a:cubicBezTo>
                  <a:cubicBezTo>
                    <a:pt x="12334" y="3883"/>
                    <a:pt x="12335" y="3883"/>
                    <a:pt x="12337" y="3883"/>
                  </a:cubicBezTo>
                  <a:cubicBezTo>
                    <a:pt x="12353" y="3883"/>
                    <a:pt x="12372" y="3890"/>
                    <a:pt x="12385" y="3903"/>
                  </a:cubicBezTo>
                  <a:cubicBezTo>
                    <a:pt x="13271" y="4873"/>
                    <a:pt x="13805" y="6075"/>
                    <a:pt x="13930" y="7377"/>
                  </a:cubicBezTo>
                  <a:cubicBezTo>
                    <a:pt x="13979" y="7883"/>
                    <a:pt x="14395" y="8264"/>
                    <a:pt x="14900" y="8264"/>
                  </a:cubicBezTo>
                  <a:cubicBezTo>
                    <a:pt x="15173" y="8264"/>
                    <a:pt x="15436" y="8147"/>
                    <a:pt x="15620" y="7946"/>
                  </a:cubicBezTo>
                  <a:cubicBezTo>
                    <a:pt x="15804" y="7743"/>
                    <a:pt x="15896" y="7472"/>
                    <a:pt x="15870" y="7202"/>
                  </a:cubicBezTo>
                  <a:cubicBezTo>
                    <a:pt x="15686" y="5239"/>
                    <a:pt x="14783" y="3422"/>
                    <a:pt x="13323" y="2085"/>
                  </a:cubicBezTo>
                  <a:cubicBezTo>
                    <a:pt x="11854" y="741"/>
                    <a:pt x="9948" y="0"/>
                    <a:pt x="7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8"/>
            <p:cNvSpPr/>
            <p:nvPr/>
          </p:nvSpPr>
          <p:spPr>
            <a:xfrm>
              <a:off x="6156962" y="2907216"/>
              <a:ext cx="21153" cy="19123"/>
            </a:xfrm>
            <a:custGeom>
              <a:avLst/>
              <a:gdLst/>
              <a:ahLst/>
              <a:cxnLst/>
              <a:rect l="l" t="t" r="r" b="b"/>
              <a:pathLst>
                <a:path w="688" h="622" extrusionOk="0">
                  <a:moveTo>
                    <a:pt x="346" y="0"/>
                  </a:moveTo>
                  <a:cubicBezTo>
                    <a:pt x="270" y="0"/>
                    <a:pt x="194" y="28"/>
                    <a:pt x="135" y="83"/>
                  </a:cubicBezTo>
                  <a:cubicBezTo>
                    <a:pt x="8" y="199"/>
                    <a:pt x="1" y="396"/>
                    <a:pt x="118" y="522"/>
                  </a:cubicBezTo>
                  <a:cubicBezTo>
                    <a:pt x="179" y="588"/>
                    <a:pt x="262" y="622"/>
                    <a:pt x="346" y="622"/>
                  </a:cubicBezTo>
                  <a:cubicBezTo>
                    <a:pt x="422" y="622"/>
                    <a:pt x="497" y="594"/>
                    <a:pt x="556" y="538"/>
                  </a:cubicBezTo>
                  <a:cubicBezTo>
                    <a:pt x="683" y="424"/>
                    <a:pt x="688" y="227"/>
                    <a:pt x="573" y="101"/>
                  </a:cubicBezTo>
                  <a:cubicBezTo>
                    <a:pt x="512" y="34"/>
                    <a:pt x="429" y="0"/>
                    <a:pt x="3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8"/>
            <p:cNvSpPr/>
            <p:nvPr/>
          </p:nvSpPr>
          <p:spPr>
            <a:xfrm>
              <a:off x="6129507" y="2719242"/>
              <a:ext cx="220257" cy="218167"/>
            </a:xfrm>
            <a:custGeom>
              <a:avLst/>
              <a:gdLst/>
              <a:ahLst/>
              <a:cxnLst/>
              <a:rect l="l" t="t" r="r" b="b"/>
              <a:pathLst>
                <a:path w="7164" h="7096" extrusionOk="0">
                  <a:moveTo>
                    <a:pt x="310" y="1"/>
                  </a:moveTo>
                  <a:cubicBezTo>
                    <a:pt x="140" y="2"/>
                    <a:pt x="0" y="142"/>
                    <a:pt x="2" y="313"/>
                  </a:cubicBezTo>
                  <a:cubicBezTo>
                    <a:pt x="30" y="4058"/>
                    <a:pt x="3092" y="7095"/>
                    <a:pt x="6834" y="7095"/>
                  </a:cubicBezTo>
                  <a:lnTo>
                    <a:pt x="6854" y="7095"/>
                  </a:lnTo>
                  <a:cubicBezTo>
                    <a:pt x="7027" y="7095"/>
                    <a:pt x="7164" y="6956"/>
                    <a:pt x="7164" y="6783"/>
                  </a:cubicBezTo>
                  <a:cubicBezTo>
                    <a:pt x="7164" y="6611"/>
                    <a:pt x="7024" y="6473"/>
                    <a:pt x="6854" y="6473"/>
                  </a:cubicBezTo>
                  <a:lnTo>
                    <a:pt x="6832" y="6473"/>
                  </a:lnTo>
                  <a:cubicBezTo>
                    <a:pt x="3429" y="6473"/>
                    <a:pt x="646" y="3710"/>
                    <a:pt x="623" y="309"/>
                  </a:cubicBezTo>
                  <a:cubicBezTo>
                    <a:pt x="623" y="137"/>
                    <a:pt x="483"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4" name="Google Shape;4594;p48"/>
          <p:cNvGrpSpPr/>
          <p:nvPr/>
        </p:nvGrpSpPr>
        <p:grpSpPr>
          <a:xfrm>
            <a:off x="6756828" y="2505687"/>
            <a:ext cx="491582" cy="489061"/>
            <a:chOff x="6756828" y="2505687"/>
            <a:chExt cx="491582" cy="489061"/>
          </a:xfrm>
        </p:grpSpPr>
        <p:sp>
          <p:nvSpPr>
            <p:cNvPr id="4595" name="Google Shape;4595;p48"/>
            <p:cNvSpPr/>
            <p:nvPr/>
          </p:nvSpPr>
          <p:spPr>
            <a:xfrm>
              <a:off x="6756828" y="2740732"/>
              <a:ext cx="216260" cy="162826"/>
            </a:xfrm>
            <a:custGeom>
              <a:avLst/>
              <a:gdLst/>
              <a:ahLst/>
              <a:cxnLst/>
              <a:rect l="l" t="t" r="r" b="b"/>
              <a:pathLst>
                <a:path w="7034" h="5296" extrusionOk="0">
                  <a:moveTo>
                    <a:pt x="6681" y="0"/>
                  </a:moveTo>
                  <a:cubicBezTo>
                    <a:pt x="6617" y="0"/>
                    <a:pt x="6553" y="20"/>
                    <a:pt x="6498" y="61"/>
                  </a:cubicBezTo>
                  <a:lnTo>
                    <a:pt x="168" y="4734"/>
                  </a:lnTo>
                  <a:cubicBezTo>
                    <a:pt x="30" y="4837"/>
                    <a:pt x="1" y="5032"/>
                    <a:pt x="102" y="5168"/>
                  </a:cubicBezTo>
                  <a:cubicBezTo>
                    <a:pt x="164" y="5252"/>
                    <a:pt x="258" y="5296"/>
                    <a:pt x="353" y="5296"/>
                  </a:cubicBezTo>
                  <a:cubicBezTo>
                    <a:pt x="418" y="5296"/>
                    <a:pt x="482" y="5275"/>
                    <a:pt x="536" y="5234"/>
                  </a:cubicBezTo>
                  <a:lnTo>
                    <a:pt x="6866" y="561"/>
                  </a:lnTo>
                  <a:cubicBezTo>
                    <a:pt x="7004" y="458"/>
                    <a:pt x="7034" y="265"/>
                    <a:pt x="6932" y="127"/>
                  </a:cubicBezTo>
                  <a:cubicBezTo>
                    <a:pt x="6871" y="44"/>
                    <a:pt x="6776" y="0"/>
                    <a:pt x="66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8"/>
            <p:cNvSpPr/>
            <p:nvPr/>
          </p:nvSpPr>
          <p:spPr>
            <a:xfrm>
              <a:off x="7032149" y="2740732"/>
              <a:ext cx="71359" cy="55771"/>
            </a:xfrm>
            <a:custGeom>
              <a:avLst/>
              <a:gdLst/>
              <a:ahLst/>
              <a:cxnLst/>
              <a:rect l="l" t="t" r="r" b="b"/>
              <a:pathLst>
                <a:path w="2321" h="1814" extrusionOk="0">
                  <a:moveTo>
                    <a:pt x="353" y="0"/>
                  </a:moveTo>
                  <a:cubicBezTo>
                    <a:pt x="257" y="0"/>
                    <a:pt x="163" y="44"/>
                    <a:pt x="104" y="127"/>
                  </a:cubicBezTo>
                  <a:cubicBezTo>
                    <a:pt x="1" y="265"/>
                    <a:pt x="30" y="458"/>
                    <a:pt x="170" y="561"/>
                  </a:cubicBezTo>
                  <a:lnTo>
                    <a:pt x="1785" y="1754"/>
                  </a:lnTo>
                  <a:cubicBezTo>
                    <a:pt x="1839" y="1793"/>
                    <a:pt x="1904" y="1814"/>
                    <a:pt x="1968" y="1814"/>
                  </a:cubicBezTo>
                  <a:cubicBezTo>
                    <a:pt x="2064" y="1814"/>
                    <a:pt x="2158" y="1770"/>
                    <a:pt x="2218" y="1688"/>
                  </a:cubicBezTo>
                  <a:cubicBezTo>
                    <a:pt x="2321" y="1550"/>
                    <a:pt x="2291" y="1356"/>
                    <a:pt x="2152" y="1253"/>
                  </a:cubicBezTo>
                  <a:lnTo>
                    <a:pt x="536" y="61"/>
                  </a:lnTo>
                  <a:cubicBezTo>
                    <a:pt x="481" y="20"/>
                    <a:pt x="416"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8"/>
            <p:cNvSpPr/>
            <p:nvPr/>
          </p:nvSpPr>
          <p:spPr>
            <a:xfrm>
              <a:off x="7150948" y="2828448"/>
              <a:ext cx="97462" cy="75110"/>
            </a:xfrm>
            <a:custGeom>
              <a:avLst/>
              <a:gdLst/>
              <a:ahLst/>
              <a:cxnLst/>
              <a:rect l="l" t="t" r="r" b="b"/>
              <a:pathLst>
                <a:path w="3170" h="2443" extrusionOk="0">
                  <a:moveTo>
                    <a:pt x="353" y="0"/>
                  </a:moveTo>
                  <a:cubicBezTo>
                    <a:pt x="258" y="0"/>
                    <a:pt x="163" y="44"/>
                    <a:pt x="103" y="127"/>
                  </a:cubicBezTo>
                  <a:cubicBezTo>
                    <a:pt x="0" y="265"/>
                    <a:pt x="30" y="459"/>
                    <a:pt x="169" y="562"/>
                  </a:cubicBezTo>
                  <a:lnTo>
                    <a:pt x="2634" y="2381"/>
                  </a:lnTo>
                  <a:cubicBezTo>
                    <a:pt x="2690" y="2422"/>
                    <a:pt x="2754" y="2443"/>
                    <a:pt x="2817" y="2443"/>
                  </a:cubicBezTo>
                  <a:cubicBezTo>
                    <a:pt x="2913" y="2443"/>
                    <a:pt x="3007" y="2399"/>
                    <a:pt x="3067" y="2315"/>
                  </a:cubicBezTo>
                  <a:cubicBezTo>
                    <a:pt x="3170" y="2179"/>
                    <a:pt x="3140" y="1984"/>
                    <a:pt x="3001" y="1881"/>
                  </a:cubicBezTo>
                  <a:lnTo>
                    <a:pt x="536" y="61"/>
                  </a:lnTo>
                  <a:cubicBezTo>
                    <a:pt x="481" y="20"/>
                    <a:pt x="416" y="0"/>
                    <a:pt x="3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8"/>
            <p:cNvSpPr/>
            <p:nvPr/>
          </p:nvSpPr>
          <p:spPr>
            <a:xfrm>
              <a:off x="6757258" y="2742823"/>
              <a:ext cx="490844" cy="251925"/>
            </a:xfrm>
            <a:custGeom>
              <a:avLst/>
              <a:gdLst/>
              <a:ahLst/>
              <a:cxnLst/>
              <a:rect l="l" t="t" r="r" b="b"/>
              <a:pathLst>
                <a:path w="15965" h="8194" extrusionOk="0">
                  <a:moveTo>
                    <a:pt x="7906" y="1"/>
                  </a:moveTo>
                  <a:cubicBezTo>
                    <a:pt x="7825" y="1"/>
                    <a:pt x="7749" y="35"/>
                    <a:pt x="7690" y="92"/>
                  </a:cubicBezTo>
                  <a:lnTo>
                    <a:pt x="120" y="7661"/>
                  </a:lnTo>
                  <a:cubicBezTo>
                    <a:pt x="0" y="7782"/>
                    <a:pt x="0" y="7979"/>
                    <a:pt x="120" y="8101"/>
                  </a:cubicBezTo>
                  <a:cubicBezTo>
                    <a:pt x="181" y="8162"/>
                    <a:pt x="261" y="8192"/>
                    <a:pt x="340" y="8192"/>
                  </a:cubicBezTo>
                  <a:cubicBezTo>
                    <a:pt x="420" y="8192"/>
                    <a:pt x="500" y="8162"/>
                    <a:pt x="561" y="8101"/>
                  </a:cubicBezTo>
                  <a:lnTo>
                    <a:pt x="7984" y="679"/>
                  </a:lnTo>
                  <a:lnTo>
                    <a:pt x="15407" y="8101"/>
                  </a:lnTo>
                  <a:cubicBezTo>
                    <a:pt x="15467" y="8162"/>
                    <a:pt x="15546" y="8193"/>
                    <a:pt x="15627" y="8193"/>
                  </a:cubicBezTo>
                  <a:cubicBezTo>
                    <a:pt x="15706" y="8193"/>
                    <a:pt x="15787" y="8162"/>
                    <a:pt x="15847" y="8101"/>
                  </a:cubicBezTo>
                  <a:cubicBezTo>
                    <a:pt x="15964" y="7981"/>
                    <a:pt x="15964" y="7782"/>
                    <a:pt x="15843" y="7661"/>
                  </a:cubicBezTo>
                  <a:lnTo>
                    <a:pt x="8282" y="100"/>
                  </a:lnTo>
                  <a:cubicBezTo>
                    <a:pt x="8226" y="44"/>
                    <a:pt x="8154" y="13"/>
                    <a:pt x="8078" y="9"/>
                  </a:cubicBezTo>
                  <a:lnTo>
                    <a:pt x="7925" y="1"/>
                  </a:lnTo>
                  <a:cubicBezTo>
                    <a:pt x="7919" y="1"/>
                    <a:pt x="7912" y="1"/>
                    <a:pt x="79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8"/>
            <p:cNvSpPr/>
            <p:nvPr/>
          </p:nvSpPr>
          <p:spPr>
            <a:xfrm>
              <a:off x="6993042" y="2929753"/>
              <a:ext cx="19154" cy="64933"/>
            </a:xfrm>
            <a:custGeom>
              <a:avLst/>
              <a:gdLst/>
              <a:ahLst/>
              <a:cxnLst/>
              <a:rect l="l" t="t" r="r" b="b"/>
              <a:pathLst>
                <a:path w="623" h="2112" extrusionOk="0">
                  <a:moveTo>
                    <a:pt x="312" y="0"/>
                  </a:moveTo>
                  <a:cubicBezTo>
                    <a:pt x="139" y="0"/>
                    <a:pt x="1" y="140"/>
                    <a:pt x="1" y="310"/>
                  </a:cubicBezTo>
                  <a:lnTo>
                    <a:pt x="1" y="1801"/>
                  </a:lnTo>
                  <a:cubicBezTo>
                    <a:pt x="1" y="1974"/>
                    <a:pt x="140" y="2112"/>
                    <a:pt x="312" y="2112"/>
                  </a:cubicBezTo>
                  <a:cubicBezTo>
                    <a:pt x="482" y="2112"/>
                    <a:pt x="621" y="1972"/>
                    <a:pt x="621" y="1801"/>
                  </a:cubicBezTo>
                  <a:lnTo>
                    <a:pt x="621" y="310"/>
                  </a:lnTo>
                  <a:cubicBezTo>
                    <a:pt x="623" y="138"/>
                    <a:pt x="483"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8"/>
            <p:cNvSpPr/>
            <p:nvPr/>
          </p:nvSpPr>
          <p:spPr>
            <a:xfrm>
              <a:off x="6993042" y="2857809"/>
              <a:ext cx="19154" cy="47931"/>
            </a:xfrm>
            <a:custGeom>
              <a:avLst/>
              <a:gdLst/>
              <a:ahLst/>
              <a:cxnLst/>
              <a:rect l="l" t="t" r="r" b="b"/>
              <a:pathLst>
                <a:path w="623" h="1559" extrusionOk="0">
                  <a:moveTo>
                    <a:pt x="312" y="0"/>
                  </a:moveTo>
                  <a:cubicBezTo>
                    <a:pt x="139" y="0"/>
                    <a:pt x="1" y="139"/>
                    <a:pt x="1" y="310"/>
                  </a:cubicBezTo>
                  <a:lnTo>
                    <a:pt x="1" y="1249"/>
                  </a:lnTo>
                  <a:cubicBezTo>
                    <a:pt x="1" y="1419"/>
                    <a:pt x="140" y="1558"/>
                    <a:pt x="312" y="1558"/>
                  </a:cubicBezTo>
                  <a:cubicBezTo>
                    <a:pt x="482" y="1558"/>
                    <a:pt x="621" y="1419"/>
                    <a:pt x="621" y="1249"/>
                  </a:cubicBezTo>
                  <a:lnTo>
                    <a:pt x="621" y="310"/>
                  </a:lnTo>
                  <a:cubicBezTo>
                    <a:pt x="623" y="138"/>
                    <a:pt x="483"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8"/>
            <p:cNvSpPr/>
            <p:nvPr/>
          </p:nvSpPr>
          <p:spPr>
            <a:xfrm>
              <a:off x="6993042" y="2788541"/>
              <a:ext cx="19154" cy="39015"/>
            </a:xfrm>
            <a:custGeom>
              <a:avLst/>
              <a:gdLst/>
              <a:ahLst/>
              <a:cxnLst/>
              <a:rect l="l" t="t" r="r" b="b"/>
              <a:pathLst>
                <a:path w="623" h="1269" extrusionOk="0">
                  <a:moveTo>
                    <a:pt x="312" y="1"/>
                  </a:moveTo>
                  <a:cubicBezTo>
                    <a:pt x="139" y="1"/>
                    <a:pt x="1" y="140"/>
                    <a:pt x="1" y="310"/>
                  </a:cubicBezTo>
                  <a:lnTo>
                    <a:pt x="1" y="957"/>
                  </a:lnTo>
                  <a:cubicBezTo>
                    <a:pt x="1" y="1131"/>
                    <a:pt x="140" y="1268"/>
                    <a:pt x="312" y="1268"/>
                  </a:cubicBezTo>
                  <a:cubicBezTo>
                    <a:pt x="482" y="1268"/>
                    <a:pt x="621" y="1129"/>
                    <a:pt x="621" y="957"/>
                  </a:cubicBezTo>
                  <a:lnTo>
                    <a:pt x="621" y="310"/>
                  </a:lnTo>
                  <a:cubicBezTo>
                    <a:pt x="623" y="140"/>
                    <a:pt x="483"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8"/>
            <p:cNvSpPr/>
            <p:nvPr/>
          </p:nvSpPr>
          <p:spPr>
            <a:xfrm>
              <a:off x="6927124" y="2505687"/>
              <a:ext cx="150896" cy="187268"/>
            </a:xfrm>
            <a:custGeom>
              <a:avLst/>
              <a:gdLst/>
              <a:ahLst/>
              <a:cxnLst/>
              <a:rect l="l" t="t" r="r" b="b"/>
              <a:pathLst>
                <a:path w="4908" h="6091" extrusionOk="0">
                  <a:moveTo>
                    <a:pt x="2908" y="623"/>
                  </a:moveTo>
                  <a:lnTo>
                    <a:pt x="2908" y="1653"/>
                  </a:lnTo>
                  <a:cubicBezTo>
                    <a:pt x="2908" y="1823"/>
                    <a:pt x="3047" y="1963"/>
                    <a:pt x="3219" y="1963"/>
                  </a:cubicBezTo>
                  <a:lnTo>
                    <a:pt x="4285" y="1963"/>
                  </a:lnTo>
                  <a:lnTo>
                    <a:pt x="4285" y="2872"/>
                  </a:lnTo>
                  <a:lnTo>
                    <a:pt x="3219" y="2872"/>
                  </a:lnTo>
                  <a:cubicBezTo>
                    <a:pt x="3046" y="2872"/>
                    <a:pt x="2908" y="3012"/>
                    <a:pt x="2908" y="3183"/>
                  </a:cubicBezTo>
                  <a:lnTo>
                    <a:pt x="2908" y="5468"/>
                  </a:lnTo>
                  <a:lnTo>
                    <a:pt x="1998" y="5468"/>
                  </a:lnTo>
                  <a:lnTo>
                    <a:pt x="1998" y="3183"/>
                  </a:lnTo>
                  <a:cubicBezTo>
                    <a:pt x="1998" y="3012"/>
                    <a:pt x="1859" y="2872"/>
                    <a:pt x="1688" y="2872"/>
                  </a:cubicBezTo>
                  <a:lnTo>
                    <a:pt x="622" y="2872"/>
                  </a:lnTo>
                  <a:lnTo>
                    <a:pt x="622" y="1963"/>
                  </a:lnTo>
                  <a:lnTo>
                    <a:pt x="1688" y="1963"/>
                  </a:lnTo>
                  <a:cubicBezTo>
                    <a:pt x="1861" y="1963"/>
                    <a:pt x="1998" y="1823"/>
                    <a:pt x="1998" y="1653"/>
                  </a:cubicBezTo>
                  <a:lnTo>
                    <a:pt x="1998" y="623"/>
                  </a:lnTo>
                  <a:close/>
                  <a:moveTo>
                    <a:pt x="1688" y="1"/>
                  </a:moveTo>
                  <a:cubicBezTo>
                    <a:pt x="1517" y="1"/>
                    <a:pt x="1379" y="140"/>
                    <a:pt x="1379" y="310"/>
                  </a:cubicBezTo>
                  <a:lnTo>
                    <a:pt x="1379" y="1340"/>
                  </a:lnTo>
                  <a:lnTo>
                    <a:pt x="311" y="1340"/>
                  </a:lnTo>
                  <a:cubicBezTo>
                    <a:pt x="139" y="1340"/>
                    <a:pt x="1" y="1480"/>
                    <a:pt x="1" y="1651"/>
                  </a:cubicBezTo>
                  <a:lnTo>
                    <a:pt x="1" y="3183"/>
                  </a:lnTo>
                  <a:cubicBezTo>
                    <a:pt x="1" y="3355"/>
                    <a:pt x="140" y="3494"/>
                    <a:pt x="311" y="3494"/>
                  </a:cubicBezTo>
                  <a:lnTo>
                    <a:pt x="1379" y="3494"/>
                  </a:lnTo>
                  <a:lnTo>
                    <a:pt x="1379" y="5779"/>
                  </a:lnTo>
                  <a:cubicBezTo>
                    <a:pt x="1379" y="5951"/>
                    <a:pt x="1518" y="6090"/>
                    <a:pt x="1688" y="6090"/>
                  </a:cubicBezTo>
                  <a:lnTo>
                    <a:pt x="3220" y="6090"/>
                  </a:lnTo>
                  <a:cubicBezTo>
                    <a:pt x="3392" y="6090"/>
                    <a:pt x="3530" y="5951"/>
                    <a:pt x="3530" y="5779"/>
                  </a:cubicBezTo>
                  <a:lnTo>
                    <a:pt x="3530" y="3494"/>
                  </a:lnTo>
                  <a:lnTo>
                    <a:pt x="4598" y="3494"/>
                  </a:lnTo>
                  <a:cubicBezTo>
                    <a:pt x="4770" y="3494"/>
                    <a:pt x="4908" y="3355"/>
                    <a:pt x="4908" y="3185"/>
                  </a:cubicBezTo>
                  <a:lnTo>
                    <a:pt x="4908" y="1653"/>
                  </a:lnTo>
                  <a:cubicBezTo>
                    <a:pt x="4908" y="1480"/>
                    <a:pt x="4768" y="1343"/>
                    <a:pt x="4598" y="1343"/>
                  </a:cubicBezTo>
                  <a:lnTo>
                    <a:pt x="3530" y="1343"/>
                  </a:lnTo>
                  <a:lnTo>
                    <a:pt x="3530" y="310"/>
                  </a:lnTo>
                  <a:cubicBezTo>
                    <a:pt x="3530" y="139"/>
                    <a:pt x="3390" y="1"/>
                    <a:pt x="3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8"/>
            <p:cNvSpPr/>
            <p:nvPr/>
          </p:nvSpPr>
          <p:spPr>
            <a:xfrm>
              <a:off x="7123339" y="2589559"/>
              <a:ext cx="42459" cy="19062"/>
            </a:xfrm>
            <a:custGeom>
              <a:avLst/>
              <a:gdLst/>
              <a:ahLst/>
              <a:cxnLst/>
              <a:rect l="l" t="t" r="r" b="b"/>
              <a:pathLst>
                <a:path w="1381" h="620" extrusionOk="0">
                  <a:moveTo>
                    <a:pt x="310" y="0"/>
                  </a:moveTo>
                  <a:cubicBezTo>
                    <a:pt x="138" y="0"/>
                    <a:pt x="0" y="140"/>
                    <a:pt x="0" y="310"/>
                  </a:cubicBezTo>
                  <a:cubicBezTo>
                    <a:pt x="0" y="480"/>
                    <a:pt x="140" y="620"/>
                    <a:pt x="310" y="620"/>
                  </a:cubicBezTo>
                  <a:lnTo>
                    <a:pt x="1071" y="620"/>
                  </a:lnTo>
                  <a:cubicBezTo>
                    <a:pt x="1243" y="620"/>
                    <a:pt x="1381" y="480"/>
                    <a:pt x="1381" y="310"/>
                  </a:cubicBezTo>
                  <a:cubicBezTo>
                    <a:pt x="1381" y="137"/>
                    <a:pt x="1242" y="0"/>
                    <a:pt x="10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8"/>
            <p:cNvSpPr/>
            <p:nvPr/>
          </p:nvSpPr>
          <p:spPr>
            <a:xfrm>
              <a:off x="7111164" y="2523027"/>
              <a:ext cx="47870" cy="46087"/>
            </a:xfrm>
            <a:custGeom>
              <a:avLst/>
              <a:gdLst/>
              <a:ahLst/>
              <a:cxnLst/>
              <a:rect l="l" t="t" r="r" b="b"/>
              <a:pathLst>
                <a:path w="1557" h="1499" extrusionOk="0">
                  <a:moveTo>
                    <a:pt x="1216" y="1"/>
                  </a:moveTo>
                  <a:cubicBezTo>
                    <a:pt x="1137" y="1"/>
                    <a:pt x="1057" y="31"/>
                    <a:pt x="996" y="91"/>
                  </a:cubicBezTo>
                  <a:lnTo>
                    <a:pt x="120" y="966"/>
                  </a:lnTo>
                  <a:cubicBezTo>
                    <a:pt x="0" y="1087"/>
                    <a:pt x="0" y="1284"/>
                    <a:pt x="120" y="1406"/>
                  </a:cubicBezTo>
                  <a:cubicBezTo>
                    <a:pt x="183" y="1468"/>
                    <a:pt x="263" y="1498"/>
                    <a:pt x="340" y="1498"/>
                  </a:cubicBezTo>
                  <a:cubicBezTo>
                    <a:pt x="420" y="1498"/>
                    <a:pt x="500" y="1468"/>
                    <a:pt x="561" y="1406"/>
                  </a:cubicBezTo>
                  <a:lnTo>
                    <a:pt x="1437" y="531"/>
                  </a:lnTo>
                  <a:cubicBezTo>
                    <a:pt x="1557" y="411"/>
                    <a:pt x="1557" y="214"/>
                    <a:pt x="1437" y="91"/>
                  </a:cubicBezTo>
                  <a:cubicBezTo>
                    <a:pt x="1376" y="31"/>
                    <a:pt x="1296" y="1"/>
                    <a:pt x="12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8"/>
            <p:cNvSpPr/>
            <p:nvPr/>
          </p:nvSpPr>
          <p:spPr>
            <a:xfrm>
              <a:off x="7111195" y="2629159"/>
              <a:ext cx="48270" cy="46425"/>
            </a:xfrm>
            <a:custGeom>
              <a:avLst/>
              <a:gdLst/>
              <a:ahLst/>
              <a:cxnLst/>
              <a:rect l="l" t="t" r="r" b="b"/>
              <a:pathLst>
                <a:path w="1570" h="1510" extrusionOk="0">
                  <a:moveTo>
                    <a:pt x="342" y="0"/>
                  </a:moveTo>
                  <a:cubicBezTo>
                    <a:pt x="263" y="0"/>
                    <a:pt x="183" y="31"/>
                    <a:pt x="122" y="92"/>
                  </a:cubicBezTo>
                  <a:cubicBezTo>
                    <a:pt x="1" y="212"/>
                    <a:pt x="1" y="409"/>
                    <a:pt x="122" y="532"/>
                  </a:cubicBezTo>
                  <a:lnTo>
                    <a:pt x="1007" y="1417"/>
                  </a:lnTo>
                  <a:cubicBezTo>
                    <a:pt x="1069" y="1478"/>
                    <a:pt x="1147" y="1509"/>
                    <a:pt x="1227" y="1509"/>
                  </a:cubicBezTo>
                  <a:cubicBezTo>
                    <a:pt x="1306" y="1509"/>
                    <a:pt x="1387" y="1478"/>
                    <a:pt x="1447" y="1417"/>
                  </a:cubicBezTo>
                  <a:cubicBezTo>
                    <a:pt x="1569" y="1296"/>
                    <a:pt x="1569" y="1100"/>
                    <a:pt x="1447" y="977"/>
                  </a:cubicBezTo>
                  <a:lnTo>
                    <a:pt x="563" y="92"/>
                  </a:lnTo>
                  <a:cubicBezTo>
                    <a:pt x="502" y="31"/>
                    <a:pt x="422"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8"/>
            <p:cNvSpPr/>
            <p:nvPr/>
          </p:nvSpPr>
          <p:spPr>
            <a:xfrm>
              <a:off x="6838763" y="2589528"/>
              <a:ext cx="42520" cy="19093"/>
            </a:xfrm>
            <a:custGeom>
              <a:avLst/>
              <a:gdLst/>
              <a:ahLst/>
              <a:cxnLst/>
              <a:rect l="l" t="t" r="r" b="b"/>
              <a:pathLst>
                <a:path w="1383" h="621" extrusionOk="0">
                  <a:moveTo>
                    <a:pt x="312" y="0"/>
                  </a:moveTo>
                  <a:cubicBezTo>
                    <a:pt x="138" y="0"/>
                    <a:pt x="0" y="139"/>
                    <a:pt x="0" y="311"/>
                  </a:cubicBezTo>
                  <a:cubicBezTo>
                    <a:pt x="0" y="481"/>
                    <a:pt x="140" y="621"/>
                    <a:pt x="312" y="621"/>
                  </a:cubicBezTo>
                  <a:lnTo>
                    <a:pt x="1072" y="621"/>
                  </a:lnTo>
                  <a:cubicBezTo>
                    <a:pt x="1245" y="621"/>
                    <a:pt x="1383" y="481"/>
                    <a:pt x="1383" y="311"/>
                  </a:cubicBezTo>
                  <a:cubicBezTo>
                    <a:pt x="1383" y="138"/>
                    <a:pt x="1243" y="0"/>
                    <a:pt x="10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8"/>
            <p:cNvSpPr/>
            <p:nvPr/>
          </p:nvSpPr>
          <p:spPr>
            <a:xfrm>
              <a:off x="6845527" y="2523027"/>
              <a:ext cx="47931" cy="46087"/>
            </a:xfrm>
            <a:custGeom>
              <a:avLst/>
              <a:gdLst/>
              <a:ahLst/>
              <a:cxnLst/>
              <a:rect l="l" t="t" r="r" b="b"/>
              <a:pathLst>
                <a:path w="1559" h="1499" extrusionOk="0">
                  <a:moveTo>
                    <a:pt x="343" y="1"/>
                  </a:moveTo>
                  <a:cubicBezTo>
                    <a:pt x="264" y="1"/>
                    <a:pt x="184" y="31"/>
                    <a:pt x="122" y="91"/>
                  </a:cubicBezTo>
                  <a:cubicBezTo>
                    <a:pt x="1" y="213"/>
                    <a:pt x="1" y="408"/>
                    <a:pt x="122" y="531"/>
                  </a:cubicBezTo>
                  <a:lnTo>
                    <a:pt x="997" y="1406"/>
                  </a:lnTo>
                  <a:cubicBezTo>
                    <a:pt x="1057" y="1468"/>
                    <a:pt x="1136" y="1498"/>
                    <a:pt x="1217" y="1498"/>
                  </a:cubicBezTo>
                  <a:cubicBezTo>
                    <a:pt x="1296" y="1498"/>
                    <a:pt x="1377" y="1468"/>
                    <a:pt x="1437" y="1406"/>
                  </a:cubicBezTo>
                  <a:cubicBezTo>
                    <a:pt x="1559" y="1286"/>
                    <a:pt x="1559" y="1089"/>
                    <a:pt x="1437" y="966"/>
                  </a:cubicBezTo>
                  <a:lnTo>
                    <a:pt x="563" y="91"/>
                  </a:lnTo>
                  <a:cubicBezTo>
                    <a:pt x="502" y="31"/>
                    <a:pt x="422" y="1"/>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8"/>
            <p:cNvSpPr/>
            <p:nvPr/>
          </p:nvSpPr>
          <p:spPr>
            <a:xfrm>
              <a:off x="6845220" y="2629159"/>
              <a:ext cx="48239" cy="46425"/>
            </a:xfrm>
            <a:custGeom>
              <a:avLst/>
              <a:gdLst/>
              <a:ahLst/>
              <a:cxnLst/>
              <a:rect l="l" t="t" r="r" b="b"/>
              <a:pathLst>
                <a:path w="1569" h="1510" extrusionOk="0">
                  <a:moveTo>
                    <a:pt x="1228" y="0"/>
                  </a:moveTo>
                  <a:cubicBezTo>
                    <a:pt x="1148" y="0"/>
                    <a:pt x="1068" y="31"/>
                    <a:pt x="1007" y="92"/>
                  </a:cubicBezTo>
                  <a:lnTo>
                    <a:pt x="121" y="977"/>
                  </a:lnTo>
                  <a:cubicBezTo>
                    <a:pt x="0" y="1098"/>
                    <a:pt x="0" y="1295"/>
                    <a:pt x="121" y="1417"/>
                  </a:cubicBezTo>
                  <a:cubicBezTo>
                    <a:pt x="182" y="1478"/>
                    <a:pt x="260" y="1509"/>
                    <a:pt x="341" y="1509"/>
                  </a:cubicBezTo>
                  <a:cubicBezTo>
                    <a:pt x="421" y="1509"/>
                    <a:pt x="501" y="1478"/>
                    <a:pt x="561" y="1417"/>
                  </a:cubicBezTo>
                  <a:lnTo>
                    <a:pt x="1447" y="532"/>
                  </a:lnTo>
                  <a:cubicBezTo>
                    <a:pt x="1569" y="410"/>
                    <a:pt x="1569" y="214"/>
                    <a:pt x="1447" y="92"/>
                  </a:cubicBezTo>
                  <a:cubicBezTo>
                    <a:pt x="1387" y="31"/>
                    <a:pt x="1307" y="0"/>
                    <a:pt x="12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8"/>
            <p:cNvSpPr/>
            <p:nvPr/>
          </p:nvSpPr>
          <p:spPr>
            <a:xfrm>
              <a:off x="7117682" y="2802929"/>
              <a:ext cx="19154" cy="19216"/>
            </a:xfrm>
            <a:custGeom>
              <a:avLst/>
              <a:gdLst/>
              <a:ahLst/>
              <a:cxnLst/>
              <a:rect l="l" t="t" r="r" b="b"/>
              <a:pathLst>
                <a:path w="623" h="625" extrusionOk="0">
                  <a:moveTo>
                    <a:pt x="310" y="1"/>
                  </a:moveTo>
                  <a:cubicBezTo>
                    <a:pt x="228" y="1"/>
                    <a:pt x="149" y="33"/>
                    <a:pt x="90" y="92"/>
                  </a:cubicBezTo>
                  <a:cubicBezTo>
                    <a:pt x="33" y="149"/>
                    <a:pt x="1" y="230"/>
                    <a:pt x="1" y="312"/>
                  </a:cubicBezTo>
                  <a:cubicBezTo>
                    <a:pt x="1" y="394"/>
                    <a:pt x="33" y="473"/>
                    <a:pt x="90" y="532"/>
                  </a:cubicBezTo>
                  <a:cubicBezTo>
                    <a:pt x="149" y="589"/>
                    <a:pt x="228" y="624"/>
                    <a:pt x="310" y="624"/>
                  </a:cubicBezTo>
                  <a:cubicBezTo>
                    <a:pt x="393" y="624"/>
                    <a:pt x="472" y="591"/>
                    <a:pt x="531" y="532"/>
                  </a:cubicBezTo>
                  <a:cubicBezTo>
                    <a:pt x="588" y="475"/>
                    <a:pt x="623" y="394"/>
                    <a:pt x="623" y="312"/>
                  </a:cubicBezTo>
                  <a:cubicBezTo>
                    <a:pt x="623" y="230"/>
                    <a:pt x="589" y="150"/>
                    <a:pt x="531" y="92"/>
                  </a:cubicBezTo>
                  <a:cubicBezTo>
                    <a:pt x="473" y="35"/>
                    <a:pt x="393"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48"/>
          <p:cNvGrpSpPr/>
          <p:nvPr/>
        </p:nvGrpSpPr>
        <p:grpSpPr>
          <a:xfrm>
            <a:off x="7428483" y="2505687"/>
            <a:ext cx="489030" cy="488999"/>
            <a:chOff x="7428483" y="2505687"/>
            <a:chExt cx="489030" cy="488999"/>
          </a:xfrm>
        </p:grpSpPr>
        <p:sp>
          <p:nvSpPr>
            <p:cNvPr id="4611" name="Google Shape;4611;p48"/>
            <p:cNvSpPr/>
            <p:nvPr/>
          </p:nvSpPr>
          <p:spPr>
            <a:xfrm>
              <a:off x="7594721" y="2582119"/>
              <a:ext cx="156554" cy="336166"/>
            </a:xfrm>
            <a:custGeom>
              <a:avLst/>
              <a:gdLst/>
              <a:ahLst/>
              <a:cxnLst/>
              <a:rect l="l" t="t" r="r" b="b"/>
              <a:pathLst>
                <a:path w="5092" h="10934" extrusionOk="0">
                  <a:moveTo>
                    <a:pt x="2543" y="621"/>
                  </a:moveTo>
                  <a:cubicBezTo>
                    <a:pt x="2947" y="621"/>
                    <a:pt x="3277" y="951"/>
                    <a:pt x="3277" y="1355"/>
                  </a:cubicBezTo>
                  <a:lnTo>
                    <a:pt x="3277" y="1416"/>
                  </a:lnTo>
                  <a:cubicBezTo>
                    <a:pt x="3277" y="1821"/>
                    <a:pt x="2947" y="2150"/>
                    <a:pt x="2543" y="2150"/>
                  </a:cubicBezTo>
                  <a:cubicBezTo>
                    <a:pt x="2140" y="2150"/>
                    <a:pt x="1809" y="1820"/>
                    <a:pt x="1809" y="1416"/>
                  </a:cubicBezTo>
                  <a:lnTo>
                    <a:pt x="1809" y="1355"/>
                  </a:lnTo>
                  <a:cubicBezTo>
                    <a:pt x="1809" y="950"/>
                    <a:pt x="2140" y="621"/>
                    <a:pt x="2543" y="621"/>
                  </a:cubicBezTo>
                  <a:close/>
                  <a:moveTo>
                    <a:pt x="3519" y="2771"/>
                  </a:moveTo>
                  <a:cubicBezTo>
                    <a:pt x="4046" y="2771"/>
                    <a:pt x="4473" y="3199"/>
                    <a:pt x="4473" y="3724"/>
                  </a:cubicBezTo>
                  <a:lnTo>
                    <a:pt x="4473" y="5966"/>
                  </a:lnTo>
                  <a:cubicBezTo>
                    <a:pt x="4473" y="6091"/>
                    <a:pt x="4373" y="6192"/>
                    <a:pt x="4245" y="6192"/>
                  </a:cubicBezTo>
                  <a:cubicBezTo>
                    <a:pt x="4120" y="6192"/>
                    <a:pt x="4022" y="6097"/>
                    <a:pt x="4016" y="5975"/>
                  </a:cubicBezTo>
                  <a:lnTo>
                    <a:pt x="4016" y="3815"/>
                  </a:lnTo>
                  <a:cubicBezTo>
                    <a:pt x="4016" y="3644"/>
                    <a:pt x="3877" y="3504"/>
                    <a:pt x="3707" y="3504"/>
                  </a:cubicBezTo>
                  <a:cubicBezTo>
                    <a:pt x="3536" y="3504"/>
                    <a:pt x="3397" y="3644"/>
                    <a:pt x="3397" y="3815"/>
                  </a:cubicBezTo>
                  <a:lnTo>
                    <a:pt x="3397" y="5330"/>
                  </a:lnTo>
                  <a:lnTo>
                    <a:pt x="1698" y="5330"/>
                  </a:lnTo>
                  <a:lnTo>
                    <a:pt x="1696" y="3818"/>
                  </a:lnTo>
                  <a:cubicBezTo>
                    <a:pt x="1696" y="3648"/>
                    <a:pt x="1557" y="3509"/>
                    <a:pt x="1387" y="3509"/>
                  </a:cubicBezTo>
                  <a:cubicBezTo>
                    <a:pt x="1214" y="3509"/>
                    <a:pt x="1076" y="3648"/>
                    <a:pt x="1076" y="3820"/>
                  </a:cubicBezTo>
                  <a:lnTo>
                    <a:pt x="1076" y="5966"/>
                  </a:lnTo>
                  <a:cubicBezTo>
                    <a:pt x="1076" y="6091"/>
                    <a:pt x="976" y="6192"/>
                    <a:pt x="851" y="6192"/>
                  </a:cubicBezTo>
                  <a:cubicBezTo>
                    <a:pt x="727" y="6192"/>
                    <a:pt x="624" y="6091"/>
                    <a:pt x="624" y="5966"/>
                  </a:cubicBezTo>
                  <a:lnTo>
                    <a:pt x="624" y="3724"/>
                  </a:lnTo>
                  <a:cubicBezTo>
                    <a:pt x="624" y="3199"/>
                    <a:pt x="1051" y="2771"/>
                    <a:pt x="1578" y="2771"/>
                  </a:cubicBezTo>
                  <a:close/>
                  <a:moveTo>
                    <a:pt x="2546" y="0"/>
                  </a:moveTo>
                  <a:cubicBezTo>
                    <a:pt x="1799" y="0"/>
                    <a:pt x="1190" y="608"/>
                    <a:pt x="1190" y="1355"/>
                  </a:cubicBezTo>
                  <a:lnTo>
                    <a:pt x="1190" y="1416"/>
                  </a:lnTo>
                  <a:cubicBezTo>
                    <a:pt x="1190" y="1689"/>
                    <a:pt x="1272" y="1946"/>
                    <a:pt x="1412" y="2159"/>
                  </a:cubicBezTo>
                  <a:cubicBezTo>
                    <a:pt x="619" y="2241"/>
                    <a:pt x="0" y="2913"/>
                    <a:pt x="0" y="3724"/>
                  </a:cubicBezTo>
                  <a:lnTo>
                    <a:pt x="0" y="5966"/>
                  </a:lnTo>
                  <a:cubicBezTo>
                    <a:pt x="0" y="6434"/>
                    <a:pt x="379" y="6813"/>
                    <a:pt x="847" y="6813"/>
                  </a:cubicBezTo>
                  <a:cubicBezTo>
                    <a:pt x="926" y="6813"/>
                    <a:pt x="1001" y="6803"/>
                    <a:pt x="1073" y="6782"/>
                  </a:cubicBezTo>
                  <a:lnTo>
                    <a:pt x="1073" y="10041"/>
                  </a:lnTo>
                  <a:cubicBezTo>
                    <a:pt x="1073" y="10533"/>
                    <a:pt x="1472" y="10933"/>
                    <a:pt x="1963" y="10933"/>
                  </a:cubicBezTo>
                  <a:cubicBezTo>
                    <a:pt x="2186" y="10933"/>
                    <a:pt x="2387" y="10853"/>
                    <a:pt x="2546" y="10716"/>
                  </a:cubicBezTo>
                  <a:cubicBezTo>
                    <a:pt x="2702" y="10851"/>
                    <a:pt x="2905" y="10933"/>
                    <a:pt x="3127" y="10933"/>
                  </a:cubicBezTo>
                  <a:cubicBezTo>
                    <a:pt x="3619" y="10933"/>
                    <a:pt x="4018" y="10533"/>
                    <a:pt x="4018" y="10041"/>
                  </a:cubicBezTo>
                  <a:lnTo>
                    <a:pt x="4018" y="9836"/>
                  </a:lnTo>
                  <a:cubicBezTo>
                    <a:pt x="4018" y="9664"/>
                    <a:pt x="3878" y="9526"/>
                    <a:pt x="3708" y="9526"/>
                  </a:cubicBezTo>
                  <a:cubicBezTo>
                    <a:pt x="3538" y="9526"/>
                    <a:pt x="3398" y="9665"/>
                    <a:pt x="3398" y="9836"/>
                  </a:cubicBezTo>
                  <a:lnTo>
                    <a:pt x="3398" y="10041"/>
                  </a:lnTo>
                  <a:cubicBezTo>
                    <a:pt x="3398" y="10191"/>
                    <a:pt x="3277" y="10311"/>
                    <a:pt x="3128" y="10311"/>
                  </a:cubicBezTo>
                  <a:cubicBezTo>
                    <a:pt x="2980" y="10311"/>
                    <a:pt x="2859" y="10191"/>
                    <a:pt x="2859" y="10041"/>
                  </a:cubicBezTo>
                  <a:lnTo>
                    <a:pt x="2859" y="7032"/>
                  </a:lnTo>
                  <a:cubicBezTo>
                    <a:pt x="2859" y="6860"/>
                    <a:pt x="2719" y="6722"/>
                    <a:pt x="2549" y="6722"/>
                  </a:cubicBezTo>
                  <a:cubicBezTo>
                    <a:pt x="2379" y="6722"/>
                    <a:pt x="2239" y="6861"/>
                    <a:pt x="2239" y="7032"/>
                  </a:cubicBezTo>
                  <a:lnTo>
                    <a:pt x="2239" y="10044"/>
                  </a:lnTo>
                  <a:cubicBezTo>
                    <a:pt x="2239" y="10192"/>
                    <a:pt x="2118" y="10313"/>
                    <a:pt x="1969" y="10313"/>
                  </a:cubicBezTo>
                  <a:cubicBezTo>
                    <a:pt x="1821" y="10313"/>
                    <a:pt x="1699" y="10192"/>
                    <a:pt x="1699" y="10044"/>
                  </a:cubicBezTo>
                  <a:lnTo>
                    <a:pt x="1699" y="5952"/>
                  </a:lnTo>
                  <a:lnTo>
                    <a:pt x="3400" y="5952"/>
                  </a:lnTo>
                  <a:lnTo>
                    <a:pt x="3400" y="5968"/>
                  </a:lnTo>
                  <a:lnTo>
                    <a:pt x="3400" y="5984"/>
                  </a:lnTo>
                  <a:lnTo>
                    <a:pt x="3400" y="7040"/>
                  </a:lnTo>
                  <a:cubicBezTo>
                    <a:pt x="3400" y="7212"/>
                    <a:pt x="3539" y="7352"/>
                    <a:pt x="3710" y="7352"/>
                  </a:cubicBezTo>
                  <a:cubicBezTo>
                    <a:pt x="3881" y="7352"/>
                    <a:pt x="4021" y="7212"/>
                    <a:pt x="4021" y="7040"/>
                  </a:cubicBezTo>
                  <a:lnTo>
                    <a:pt x="4021" y="6784"/>
                  </a:lnTo>
                  <a:cubicBezTo>
                    <a:pt x="4091" y="6804"/>
                    <a:pt x="4169" y="6816"/>
                    <a:pt x="4245" y="6816"/>
                  </a:cubicBezTo>
                  <a:cubicBezTo>
                    <a:pt x="4710" y="6813"/>
                    <a:pt x="5092" y="6434"/>
                    <a:pt x="5092" y="5966"/>
                  </a:cubicBezTo>
                  <a:lnTo>
                    <a:pt x="5092" y="3724"/>
                  </a:lnTo>
                  <a:cubicBezTo>
                    <a:pt x="5092" y="2910"/>
                    <a:pt x="4471" y="2239"/>
                    <a:pt x="3679" y="2159"/>
                  </a:cubicBezTo>
                  <a:cubicBezTo>
                    <a:pt x="3820" y="1946"/>
                    <a:pt x="3900" y="1689"/>
                    <a:pt x="3900" y="1416"/>
                  </a:cubicBezTo>
                  <a:lnTo>
                    <a:pt x="3900" y="1355"/>
                  </a:lnTo>
                  <a:cubicBezTo>
                    <a:pt x="3900" y="606"/>
                    <a:pt x="3291" y="0"/>
                    <a:pt x="254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8"/>
            <p:cNvSpPr/>
            <p:nvPr/>
          </p:nvSpPr>
          <p:spPr>
            <a:xfrm>
              <a:off x="7663375" y="2505687"/>
              <a:ext cx="19154" cy="49653"/>
            </a:xfrm>
            <a:custGeom>
              <a:avLst/>
              <a:gdLst/>
              <a:ahLst/>
              <a:cxnLst/>
              <a:rect l="l" t="t" r="r" b="b"/>
              <a:pathLst>
                <a:path w="623" h="1615" extrusionOk="0">
                  <a:moveTo>
                    <a:pt x="313" y="1"/>
                  </a:moveTo>
                  <a:cubicBezTo>
                    <a:pt x="141" y="1"/>
                    <a:pt x="2" y="140"/>
                    <a:pt x="2" y="310"/>
                  </a:cubicBezTo>
                  <a:lnTo>
                    <a:pt x="2" y="1304"/>
                  </a:lnTo>
                  <a:cubicBezTo>
                    <a:pt x="0" y="1475"/>
                    <a:pt x="140" y="1615"/>
                    <a:pt x="313" y="1615"/>
                  </a:cubicBezTo>
                  <a:cubicBezTo>
                    <a:pt x="485" y="1615"/>
                    <a:pt x="623" y="1475"/>
                    <a:pt x="623" y="1304"/>
                  </a:cubicBezTo>
                  <a:lnTo>
                    <a:pt x="623" y="310"/>
                  </a:lnTo>
                  <a:cubicBezTo>
                    <a:pt x="623" y="139"/>
                    <a:pt x="483"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8"/>
            <p:cNvSpPr/>
            <p:nvPr/>
          </p:nvSpPr>
          <p:spPr>
            <a:xfrm>
              <a:off x="7663406" y="2945033"/>
              <a:ext cx="19123" cy="49653"/>
            </a:xfrm>
            <a:custGeom>
              <a:avLst/>
              <a:gdLst/>
              <a:ahLst/>
              <a:cxnLst/>
              <a:rect l="l" t="t" r="r" b="b"/>
              <a:pathLst>
                <a:path w="622" h="1615" extrusionOk="0">
                  <a:moveTo>
                    <a:pt x="312" y="1"/>
                  </a:moveTo>
                  <a:cubicBezTo>
                    <a:pt x="139" y="1"/>
                    <a:pt x="1" y="140"/>
                    <a:pt x="1" y="310"/>
                  </a:cubicBezTo>
                  <a:lnTo>
                    <a:pt x="1" y="1304"/>
                  </a:lnTo>
                  <a:cubicBezTo>
                    <a:pt x="1" y="1477"/>
                    <a:pt x="140" y="1615"/>
                    <a:pt x="312" y="1615"/>
                  </a:cubicBezTo>
                  <a:cubicBezTo>
                    <a:pt x="482" y="1615"/>
                    <a:pt x="622" y="1475"/>
                    <a:pt x="622" y="1304"/>
                  </a:cubicBezTo>
                  <a:lnTo>
                    <a:pt x="622" y="310"/>
                  </a:lnTo>
                  <a:cubicBezTo>
                    <a:pt x="622" y="137"/>
                    <a:pt x="482"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8"/>
            <p:cNvSpPr/>
            <p:nvPr/>
          </p:nvSpPr>
          <p:spPr>
            <a:xfrm>
              <a:off x="7867768" y="2740579"/>
              <a:ext cx="49745" cy="19123"/>
            </a:xfrm>
            <a:custGeom>
              <a:avLst/>
              <a:gdLst/>
              <a:ahLst/>
              <a:cxnLst/>
              <a:rect l="l" t="t" r="r" b="b"/>
              <a:pathLst>
                <a:path w="1618" h="622" extrusionOk="0">
                  <a:moveTo>
                    <a:pt x="312" y="1"/>
                  </a:moveTo>
                  <a:cubicBezTo>
                    <a:pt x="139" y="1"/>
                    <a:pt x="1" y="140"/>
                    <a:pt x="1" y="312"/>
                  </a:cubicBezTo>
                  <a:cubicBezTo>
                    <a:pt x="1" y="484"/>
                    <a:pt x="140" y="622"/>
                    <a:pt x="312" y="622"/>
                  </a:cubicBezTo>
                  <a:lnTo>
                    <a:pt x="1305" y="622"/>
                  </a:lnTo>
                  <a:cubicBezTo>
                    <a:pt x="1478" y="622"/>
                    <a:pt x="1615" y="482"/>
                    <a:pt x="1615" y="312"/>
                  </a:cubicBezTo>
                  <a:cubicBezTo>
                    <a:pt x="1618" y="140"/>
                    <a:pt x="1478" y="1"/>
                    <a:pt x="13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8"/>
            <p:cNvSpPr/>
            <p:nvPr/>
          </p:nvSpPr>
          <p:spPr>
            <a:xfrm>
              <a:off x="7428483" y="2740579"/>
              <a:ext cx="49653" cy="19123"/>
            </a:xfrm>
            <a:custGeom>
              <a:avLst/>
              <a:gdLst/>
              <a:ahLst/>
              <a:cxnLst/>
              <a:rect l="l" t="t" r="r" b="b"/>
              <a:pathLst>
                <a:path w="1615" h="622" extrusionOk="0">
                  <a:moveTo>
                    <a:pt x="310" y="1"/>
                  </a:moveTo>
                  <a:cubicBezTo>
                    <a:pt x="137" y="1"/>
                    <a:pt x="0" y="140"/>
                    <a:pt x="0" y="312"/>
                  </a:cubicBezTo>
                  <a:cubicBezTo>
                    <a:pt x="0" y="484"/>
                    <a:pt x="140" y="622"/>
                    <a:pt x="310" y="622"/>
                  </a:cubicBezTo>
                  <a:lnTo>
                    <a:pt x="1303" y="622"/>
                  </a:lnTo>
                  <a:cubicBezTo>
                    <a:pt x="1304" y="622"/>
                    <a:pt x="1305" y="622"/>
                    <a:pt x="1306" y="622"/>
                  </a:cubicBezTo>
                  <a:cubicBezTo>
                    <a:pt x="1476" y="622"/>
                    <a:pt x="1614" y="483"/>
                    <a:pt x="1614" y="312"/>
                  </a:cubicBezTo>
                  <a:cubicBezTo>
                    <a:pt x="1614" y="139"/>
                    <a:pt x="1475" y="1"/>
                    <a:pt x="13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8"/>
            <p:cNvSpPr/>
            <p:nvPr/>
          </p:nvSpPr>
          <p:spPr>
            <a:xfrm>
              <a:off x="7807016" y="2574463"/>
              <a:ext cx="42613" cy="40737"/>
            </a:xfrm>
            <a:custGeom>
              <a:avLst/>
              <a:gdLst/>
              <a:ahLst/>
              <a:cxnLst/>
              <a:rect l="l" t="t" r="r" b="b"/>
              <a:pathLst>
                <a:path w="1386" h="1325" extrusionOk="0">
                  <a:moveTo>
                    <a:pt x="1043" y="1"/>
                  </a:moveTo>
                  <a:cubicBezTo>
                    <a:pt x="964" y="1"/>
                    <a:pt x="884" y="31"/>
                    <a:pt x="824" y="91"/>
                  </a:cubicBezTo>
                  <a:lnTo>
                    <a:pt x="121" y="794"/>
                  </a:lnTo>
                  <a:cubicBezTo>
                    <a:pt x="0" y="914"/>
                    <a:pt x="0" y="1111"/>
                    <a:pt x="121" y="1234"/>
                  </a:cubicBezTo>
                  <a:cubicBezTo>
                    <a:pt x="182" y="1294"/>
                    <a:pt x="260" y="1325"/>
                    <a:pt x="341" y="1325"/>
                  </a:cubicBezTo>
                  <a:cubicBezTo>
                    <a:pt x="420" y="1325"/>
                    <a:pt x="501" y="1294"/>
                    <a:pt x="561" y="1234"/>
                  </a:cubicBezTo>
                  <a:lnTo>
                    <a:pt x="1264" y="531"/>
                  </a:lnTo>
                  <a:cubicBezTo>
                    <a:pt x="1385" y="411"/>
                    <a:pt x="1385" y="214"/>
                    <a:pt x="1264" y="91"/>
                  </a:cubicBezTo>
                  <a:cubicBezTo>
                    <a:pt x="1202" y="31"/>
                    <a:pt x="1122" y="1"/>
                    <a:pt x="10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8"/>
            <p:cNvSpPr/>
            <p:nvPr/>
          </p:nvSpPr>
          <p:spPr>
            <a:xfrm>
              <a:off x="7496368" y="2885172"/>
              <a:ext cx="42582" cy="40768"/>
            </a:xfrm>
            <a:custGeom>
              <a:avLst/>
              <a:gdLst/>
              <a:ahLst/>
              <a:cxnLst/>
              <a:rect l="l" t="t" r="r" b="b"/>
              <a:pathLst>
                <a:path w="1385" h="1326" extrusionOk="0">
                  <a:moveTo>
                    <a:pt x="1043" y="0"/>
                  </a:moveTo>
                  <a:cubicBezTo>
                    <a:pt x="963" y="0"/>
                    <a:pt x="884" y="31"/>
                    <a:pt x="824" y="92"/>
                  </a:cubicBezTo>
                  <a:lnTo>
                    <a:pt x="121" y="793"/>
                  </a:lnTo>
                  <a:cubicBezTo>
                    <a:pt x="0" y="915"/>
                    <a:pt x="0" y="1111"/>
                    <a:pt x="121" y="1233"/>
                  </a:cubicBezTo>
                  <a:cubicBezTo>
                    <a:pt x="181" y="1295"/>
                    <a:pt x="260" y="1326"/>
                    <a:pt x="341" y="1326"/>
                  </a:cubicBezTo>
                  <a:cubicBezTo>
                    <a:pt x="422" y="1326"/>
                    <a:pt x="501" y="1295"/>
                    <a:pt x="561" y="1233"/>
                  </a:cubicBezTo>
                  <a:lnTo>
                    <a:pt x="1264" y="532"/>
                  </a:lnTo>
                  <a:cubicBezTo>
                    <a:pt x="1384" y="410"/>
                    <a:pt x="1384" y="213"/>
                    <a:pt x="1264" y="92"/>
                  </a:cubicBezTo>
                  <a:cubicBezTo>
                    <a:pt x="1202" y="31"/>
                    <a:pt x="1122" y="0"/>
                    <a:pt x="10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8"/>
            <p:cNvSpPr/>
            <p:nvPr/>
          </p:nvSpPr>
          <p:spPr>
            <a:xfrm>
              <a:off x="7806954" y="2885172"/>
              <a:ext cx="42582" cy="40768"/>
            </a:xfrm>
            <a:custGeom>
              <a:avLst/>
              <a:gdLst/>
              <a:ahLst/>
              <a:cxnLst/>
              <a:rect l="l" t="t" r="r" b="b"/>
              <a:pathLst>
                <a:path w="1385" h="1326" extrusionOk="0">
                  <a:moveTo>
                    <a:pt x="342" y="0"/>
                  </a:moveTo>
                  <a:cubicBezTo>
                    <a:pt x="263" y="0"/>
                    <a:pt x="183" y="31"/>
                    <a:pt x="121" y="92"/>
                  </a:cubicBezTo>
                  <a:cubicBezTo>
                    <a:pt x="1" y="212"/>
                    <a:pt x="1" y="409"/>
                    <a:pt x="121" y="532"/>
                  </a:cubicBezTo>
                  <a:lnTo>
                    <a:pt x="824" y="1233"/>
                  </a:lnTo>
                  <a:cubicBezTo>
                    <a:pt x="884" y="1295"/>
                    <a:pt x="963" y="1326"/>
                    <a:pt x="1044" y="1326"/>
                  </a:cubicBezTo>
                  <a:cubicBezTo>
                    <a:pt x="1122" y="1326"/>
                    <a:pt x="1204" y="1295"/>
                    <a:pt x="1264" y="1233"/>
                  </a:cubicBezTo>
                  <a:cubicBezTo>
                    <a:pt x="1385" y="1113"/>
                    <a:pt x="1385" y="916"/>
                    <a:pt x="1264" y="793"/>
                  </a:cubicBezTo>
                  <a:lnTo>
                    <a:pt x="561" y="92"/>
                  </a:lnTo>
                  <a:cubicBezTo>
                    <a:pt x="501" y="31"/>
                    <a:pt x="422"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8"/>
            <p:cNvSpPr/>
            <p:nvPr/>
          </p:nvSpPr>
          <p:spPr>
            <a:xfrm>
              <a:off x="7496245" y="2574463"/>
              <a:ext cx="42643" cy="40737"/>
            </a:xfrm>
            <a:custGeom>
              <a:avLst/>
              <a:gdLst/>
              <a:ahLst/>
              <a:cxnLst/>
              <a:rect l="l" t="t" r="r" b="b"/>
              <a:pathLst>
                <a:path w="1387" h="1325" extrusionOk="0">
                  <a:moveTo>
                    <a:pt x="344" y="1"/>
                  </a:moveTo>
                  <a:cubicBezTo>
                    <a:pt x="265" y="1"/>
                    <a:pt x="185" y="31"/>
                    <a:pt x="123" y="91"/>
                  </a:cubicBezTo>
                  <a:cubicBezTo>
                    <a:pt x="0" y="213"/>
                    <a:pt x="2" y="408"/>
                    <a:pt x="123" y="531"/>
                  </a:cubicBezTo>
                  <a:lnTo>
                    <a:pt x="826" y="1234"/>
                  </a:lnTo>
                  <a:cubicBezTo>
                    <a:pt x="886" y="1294"/>
                    <a:pt x="966" y="1325"/>
                    <a:pt x="1046" y="1325"/>
                  </a:cubicBezTo>
                  <a:cubicBezTo>
                    <a:pt x="1124" y="1325"/>
                    <a:pt x="1205" y="1294"/>
                    <a:pt x="1266" y="1234"/>
                  </a:cubicBezTo>
                  <a:cubicBezTo>
                    <a:pt x="1387" y="1112"/>
                    <a:pt x="1387" y="917"/>
                    <a:pt x="1266" y="794"/>
                  </a:cubicBezTo>
                  <a:lnTo>
                    <a:pt x="563" y="91"/>
                  </a:lnTo>
                  <a:cubicBezTo>
                    <a:pt x="503" y="31"/>
                    <a:pt x="423" y="1"/>
                    <a:pt x="3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8"/>
            <p:cNvSpPr/>
            <p:nvPr/>
          </p:nvSpPr>
          <p:spPr>
            <a:xfrm>
              <a:off x="7572247" y="2523519"/>
              <a:ext cx="33358" cy="47409"/>
            </a:xfrm>
            <a:custGeom>
              <a:avLst/>
              <a:gdLst/>
              <a:ahLst/>
              <a:cxnLst/>
              <a:rect l="l" t="t" r="r" b="b"/>
              <a:pathLst>
                <a:path w="1085" h="1542" extrusionOk="0">
                  <a:moveTo>
                    <a:pt x="352" y="1"/>
                  </a:moveTo>
                  <a:cubicBezTo>
                    <a:pt x="313" y="1"/>
                    <a:pt x="274" y="8"/>
                    <a:pt x="235" y="24"/>
                  </a:cubicBezTo>
                  <a:cubicBezTo>
                    <a:pt x="78" y="90"/>
                    <a:pt x="0" y="272"/>
                    <a:pt x="66" y="429"/>
                  </a:cubicBezTo>
                  <a:lnTo>
                    <a:pt x="445" y="1347"/>
                  </a:lnTo>
                  <a:cubicBezTo>
                    <a:pt x="493" y="1468"/>
                    <a:pt x="609" y="1541"/>
                    <a:pt x="733" y="1541"/>
                  </a:cubicBezTo>
                  <a:cubicBezTo>
                    <a:pt x="772" y="1541"/>
                    <a:pt x="813" y="1534"/>
                    <a:pt x="852" y="1516"/>
                  </a:cubicBezTo>
                  <a:cubicBezTo>
                    <a:pt x="1010" y="1450"/>
                    <a:pt x="1085" y="1270"/>
                    <a:pt x="1020" y="1111"/>
                  </a:cubicBezTo>
                  <a:lnTo>
                    <a:pt x="640" y="193"/>
                  </a:lnTo>
                  <a:cubicBezTo>
                    <a:pt x="590" y="74"/>
                    <a:pt x="474" y="1"/>
                    <a:pt x="3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8"/>
            <p:cNvSpPr/>
            <p:nvPr/>
          </p:nvSpPr>
          <p:spPr>
            <a:xfrm>
              <a:off x="7740330" y="2929445"/>
              <a:ext cx="33358" cy="47347"/>
            </a:xfrm>
            <a:custGeom>
              <a:avLst/>
              <a:gdLst/>
              <a:ahLst/>
              <a:cxnLst/>
              <a:rect l="l" t="t" r="r" b="b"/>
              <a:pathLst>
                <a:path w="1085" h="1540" extrusionOk="0">
                  <a:moveTo>
                    <a:pt x="352" y="0"/>
                  </a:moveTo>
                  <a:cubicBezTo>
                    <a:pt x="312" y="0"/>
                    <a:pt x="273" y="8"/>
                    <a:pt x="234" y="24"/>
                  </a:cubicBezTo>
                  <a:cubicBezTo>
                    <a:pt x="77" y="87"/>
                    <a:pt x="1" y="270"/>
                    <a:pt x="65" y="429"/>
                  </a:cubicBezTo>
                  <a:lnTo>
                    <a:pt x="445" y="1347"/>
                  </a:lnTo>
                  <a:cubicBezTo>
                    <a:pt x="495" y="1466"/>
                    <a:pt x="610" y="1539"/>
                    <a:pt x="733" y="1539"/>
                  </a:cubicBezTo>
                  <a:cubicBezTo>
                    <a:pt x="774" y="1539"/>
                    <a:pt x="814" y="1532"/>
                    <a:pt x="852" y="1516"/>
                  </a:cubicBezTo>
                  <a:cubicBezTo>
                    <a:pt x="1010" y="1450"/>
                    <a:pt x="1085" y="1268"/>
                    <a:pt x="1020" y="1111"/>
                  </a:cubicBezTo>
                  <a:lnTo>
                    <a:pt x="639" y="192"/>
                  </a:lnTo>
                  <a:cubicBezTo>
                    <a:pt x="589" y="72"/>
                    <a:pt x="474" y="0"/>
                    <a:pt x="3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48"/>
            <p:cNvSpPr/>
            <p:nvPr/>
          </p:nvSpPr>
          <p:spPr>
            <a:xfrm>
              <a:off x="7850981" y="2650742"/>
              <a:ext cx="49899" cy="30776"/>
            </a:xfrm>
            <a:custGeom>
              <a:avLst/>
              <a:gdLst/>
              <a:ahLst/>
              <a:cxnLst/>
              <a:rect l="l" t="t" r="r" b="b"/>
              <a:pathLst>
                <a:path w="1623" h="1001" extrusionOk="0">
                  <a:moveTo>
                    <a:pt x="1269" y="1"/>
                  </a:moveTo>
                  <a:cubicBezTo>
                    <a:pt x="1230" y="1"/>
                    <a:pt x="1191" y="8"/>
                    <a:pt x="1153" y="24"/>
                  </a:cubicBezTo>
                  <a:lnTo>
                    <a:pt x="234" y="404"/>
                  </a:lnTo>
                  <a:cubicBezTo>
                    <a:pt x="76" y="470"/>
                    <a:pt x="1" y="652"/>
                    <a:pt x="66" y="809"/>
                  </a:cubicBezTo>
                  <a:cubicBezTo>
                    <a:pt x="114" y="927"/>
                    <a:pt x="230" y="1001"/>
                    <a:pt x="352" y="1001"/>
                  </a:cubicBezTo>
                  <a:cubicBezTo>
                    <a:pt x="391" y="1001"/>
                    <a:pt x="432" y="993"/>
                    <a:pt x="471" y="977"/>
                  </a:cubicBezTo>
                  <a:lnTo>
                    <a:pt x="1389" y="597"/>
                  </a:lnTo>
                  <a:cubicBezTo>
                    <a:pt x="1548" y="531"/>
                    <a:pt x="1622" y="351"/>
                    <a:pt x="1558" y="192"/>
                  </a:cubicBezTo>
                  <a:cubicBezTo>
                    <a:pt x="1508" y="73"/>
                    <a:pt x="1391" y="1"/>
                    <a:pt x="12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48"/>
            <p:cNvSpPr/>
            <p:nvPr/>
          </p:nvSpPr>
          <p:spPr>
            <a:xfrm>
              <a:off x="7445024" y="2818794"/>
              <a:ext cx="49930" cy="30806"/>
            </a:xfrm>
            <a:custGeom>
              <a:avLst/>
              <a:gdLst/>
              <a:ahLst/>
              <a:cxnLst/>
              <a:rect l="l" t="t" r="r" b="b"/>
              <a:pathLst>
                <a:path w="1624" h="1002" extrusionOk="0">
                  <a:moveTo>
                    <a:pt x="1271" y="1"/>
                  </a:moveTo>
                  <a:cubicBezTo>
                    <a:pt x="1231" y="1"/>
                    <a:pt x="1191" y="9"/>
                    <a:pt x="1152" y="25"/>
                  </a:cubicBezTo>
                  <a:lnTo>
                    <a:pt x="234" y="405"/>
                  </a:lnTo>
                  <a:cubicBezTo>
                    <a:pt x="75" y="471"/>
                    <a:pt x="1" y="653"/>
                    <a:pt x="65" y="810"/>
                  </a:cubicBezTo>
                  <a:cubicBezTo>
                    <a:pt x="115" y="929"/>
                    <a:pt x="230" y="1002"/>
                    <a:pt x="353" y="1002"/>
                  </a:cubicBezTo>
                  <a:cubicBezTo>
                    <a:pt x="394" y="1002"/>
                    <a:pt x="434" y="995"/>
                    <a:pt x="472" y="979"/>
                  </a:cubicBezTo>
                  <a:lnTo>
                    <a:pt x="1392" y="598"/>
                  </a:lnTo>
                  <a:cubicBezTo>
                    <a:pt x="1549" y="532"/>
                    <a:pt x="1623" y="352"/>
                    <a:pt x="1560" y="194"/>
                  </a:cubicBezTo>
                  <a:cubicBezTo>
                    <a:pt x="1508" y="74"/>
                    <a:pt x="1393" y="1"/>
                    <a:pt x="12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48"/>
            <p:cNvSpPr/>
            <p:nvPr/>
          </p:nvSpPr>
          <p:spPr>
            <a:xfrm>
              <a:off x="7740330" y="2523488"/>
              <a:ext cx="33358" cy="47440"/>
            </a:xfrm>
            <a:custGeom>
              <a:avLst/>
              <a:gdLst/>
              <a:ahLst/>
              <a:cxnLst/>
              <a:rect l="l" t="t" r="r" b="b"/>
              <a:pathLst>
                <a:path w="1085" h="1543" extrusionOk="0">
                  <a:moveTo>
                    <a:pt x="733" y="1"/>
                  </a:moveTo>
                  <a:cubicBezTo>
                    <a:pt x="612" y="1"/>
                    <a:pt x="495" y="73"/>
                    <a:pt x="447" y="194"/>
                  </a:cubicBezTo>
                  <a:lnTo>
                    <a:pt x="67" y="1112"/>
                  </a:lnTo>
                  <a:cubicBezTo>
                    <a:pt x="1" y="1271"/>
                    <a:pt x="77" y="1454"/>
                    <a:pt x="235" y="1517"/>
                  </a:cubicBezTo>
                  <a:cubicBezTo>
                    <a:pt x="275" y="1535"/>
                    <a:pt x="315" y="1542"/>
                    <a:pt x="356" y="1542"/>
                  </a:cubicBezTo>
                  <a:cubicBezTo>
                    <a:pt x="476" y="1542"/>
                    <a:pt x="593" y="1470"/>
                    <a:pt x="643" y="1348"/>
                  </a:cubicBezTo>
                  <a:lnTo>
                    <a:pt x="1023" y="430"/>
                  </a:lnTo>
                  <a:cubicBezTo>
                    <a:pt x="1085" y="273"/>
                    <a:pt x="1010" y="91"/>
                    <a:pt x="852" y="25"/>
                  </a:cubicBezTo>
                  <a:cubicBezTo>
                    <a:pt x="813" y="9"/>
                    <a:pt x="773" y="1"/>
                    <a:pt x="7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8"/>
            <p:cNvSpPr/>
            <p:nvPr/>
          </p:nvSpPr>
          <p:spPr>
            <a:xfrm>
              <a:off x="7572185" y="2929476"/>
              <a:ext cx="33420" cy="47409"/>
            </a:xfrm>
            <a:custGeom>
              <a:avLst/>
              <a:gdLst/>
              <a:ahLst/>
              <a:cxnLst/>
              <a:rect l="l" t="t" r="r" b="b"/>
              <a:pathLst>
                <a:path w="1087" h="1542" extrusionOk="0">
                  <a:moveTo>
                    <a:pt x="733" y="0"/>
                  </a:moveTo>
                  <a:cubicBezTo>
                    <a:pt x="610" y="0"/>
                    <a:pt x="495" y="72"/>
                    <a:pt x="447" y="193"/>
                  </a:cubicBezTo>
                  <a:lnTo>
                    <a:pt x="67" y="1111"/>
                  </a:lnTo>
                  <a:cubicBezTo>
                    <a:pt x="1" y="1270"/>
                    <a:pt x="76" y="1453"/>
                    <a:pt x="236" y="1516"/>
                  </a:cubicBezTo>
                  <a:cubicBezTo>
                    <a:pt x="274" y="1534"/>
                    <a:pt x="314" y="1541"/>
                    <a:pt x="355" y="1541"/>
                  </a:cubicBezTo>
                  <a:cubicBezTo>
                    <a:pt x="476" y="1541"/>
                    <a:pt x="594" y="1469"/>
                    <a:pt x="642" y="1348"/>
                  </a:cubicBezTo>
                  <a:lnTo>
                    <a:pt x="1022" y="429"/>
                  </a:lnTo>
                  <a:cubicBezTo>
                    <a:pt x="1087" y="269"/>
                    <a:pt x="1012" y="89"/>
                    <a:pt x="852" y="24"/>
                  </a:cubicBezTo>
                  <a:cubicBezTo>
                    <a:pt x="813" y="8"/>
                    <a:pt x="772" y="0"/>
                    <a:pt x="7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8"/>
            <p:cNvSpPr/>
            <p:nvPr/>
          </p:nvSpPr>
          <p:spPr>
            <a:xfrm>
              <a:off x="7850950" y="2818794"/>
              <a:ext cx="49930" cy="30868"/>
            </a:xfrm>
            <a:custGeom>
              <a:avLst/>
              <a:gdLst/>
              <a:ahLst/>
              <a:cxnLst/>
              <a:rect l="l" t="t" r="r" b="b"/>
              <a:pathLst>
                <a:path w="1624" h="1004" extrusionOk="0">
                  <a:moveTo>
                    <a:pt x="353" y="1"/>
                  </a:moveTo>
                  <a:cubicBezTo>
                    <a:pt x="232" y="1"/>
                    <a:pt x="116" y="74"/>
                    <a:pt x="67" y="194"/>
                  </a:cubicBezTo>
                  <a:cubicBezTo>
                    <a:pt x="1" y="352"/>
                    <a:pt x="75" y="535"/>
                    <a:pt x="235" y="600"/>
                  </a:cubicBezTo>
                  <a:lnTo>
                    <a:pt x="1154" y="979"/>
                  </a:lnTo>
                  <a:cubicBezTo>
                    <a:pt x="1192" y="996"/>
                    <a:pt x="1233" y="1003"/>
                    <a:pt x="1273" y="1003"/>
                  </a:cubicBezTo>
                  <a:cubicBezTo>
                    <a:pt x="1394" y="1003"/>
                    <a:pt x="1512" y="932"/>
                    <a:pt x="1560" y="810"/>
                  </a:cubicBezTo>
                  <a:cubicBezTo>
                    <a:pt x="1623" y="653"/>
                    <a:pt x="1549" y="471"/>
                    <a:pt x="1390" y="405"/>
                  </a:cubicBezTo>
                  <a:lnTo>
                    <a:pt x="472" y="25"/>
                  </a:lnTo>
                  <a:cubicBezTo>
                    <a:pt x="433" y="9"/>
                    <a:pt x="393" y="1"/>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8"/>
            <p:cNvSpPr/>
            <p:nvPr/>
          </p:nvSpPr>
          <p:spPr>
            <a:xfrm>
              <a:off x="7445024" y="2650711"/>
              <a:ext cx="49930" cy="30806"/>
            </a:xfrm>
            <a:custGeom>
              <a:avLst/>
              <a:gdLst/>
              <a:ahLst/>
              <a:cxnLst/>
              <a:rect l="l" t="t" r="r" b="b"/>
              <a:pathLst>
                <a:path w="1624" h="1002" extrusionOk="0">
                  <a:moveTo>
                    <a:pt x="353" y="1"/>
                  </a:moveTo>
                  <a:cubicBezTo>
                    <a:pt x="232" y="1"/>
                    <a:pt x="116" y="73"/>
                    <a:pt x="67" y="193"/>
                  </a:cubicBezTo>
                  <a:cubicBezTo>
                    <a:pt x="1" y="352"/>
                    <a:pt x="75" y="532"/>
                    <a:pt x="235" y="598"/>
                  </a:cubicBezTo>
                  <a:lnTo>
                    <a:pt x="1154" y="978"/>
                  </a:lnTo>
                  <a:cubicBezTo>
                    <a:pt x="1194" y="994"/>
                    <a:pt x="1233" y="1002"/>
                    <a:pt x="1274" y="1002"/>
                  </a:cubicBezTo>
                  <a:cubicBezTo>
                    <a:pt x="1395" y="1002"/>
                    <a:pt x="1512" y="931"/>
                    <a:pt x="1562" y="810"/>
                  </a:cubicBezTo>
                  <a:cubicBezTo>
                    <a:pt x="1623" y="653"/>
                    <a:pt x="1549" y="471"/>
                    <a:pt x="1392" y="405"/>
                  </a:cubicBezTo>
                  <a:lnTo>
                    <a:pt x="472" y="25"/>
                  </a:lnTo>
                  <a:cubicBezTo>
                    <a:pt x="433" y="8"/>
                    <a:pt x="393" y="1"/>
                    <a:pt x="3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8"/>
            <p:cNvSpPr/>
            <p:nvPr/>
          </p:nvSpPr>
          <p:spPr>
            <a:xfrm>
              <a:off x="7699070" y="2831953"/>
              <a:ext cx="19185" cy="19185"/>
            </a:xfrm>
            <a:custGeom>
              <a:avLst/>
              <a:gdLst/>
              <a:ahLst/>
              <a:cxnLst/>
              <a:rect l="l" t="t" r="r" b="b"/>
              <a:pathLst>
                <a:path w="624" h="624" extrusionOk="0">
                  <a:moveTo>
                    <a:pt x="313" y="0"/>
                  </a:moveTo>
                  <a:cubicBezTo>
                    <a:pt x="230" y="0"/>
                    <a:pt x="151" y="34"/>
                    <a:pt x="93" y="93"/>
                  </a:cubicBezTo>
                  <a:cubicBezTo>
                    <a:pt x="35" y="150"/>
                    <a:pt x="0" y="231"/>
                    <a:pt x="0" y="313"/>
                  </a:cubicBezTo>
                  <a:cubicBezTo>
                    <a:pt x="0" y="395"/>
                    <a:pt x="34" y="474"/>
                    <a:pt x="93" y="533"/>
                  </a:cubicBezTo>
                  <a:cubicBezTo>
                    <a:pt x="151" y="592"/>
                    <a:pt x="230" y="624"/>
                    <a:pt x="313" y="624"/>
                  </a:cubicBezTo>
                  <a:cubicBezTo>
                    <a:pt x="395" y="624"/>
                    <a:pt x="474" y="592"/>
                    <a:pt x="533" y="533"/>
                  </a:cubicBezTo>
                  <a:cubicBezTo>
                    <a:pt x="590" y="476"/>
                    <a:pt x="624" y="395"/>
                    <a:pt x="624" y="313"/>
                  </a:cubicBezTo>
                  <a:cubicBezTo>
                    <a:pt x="624" y="231"/>
                    <a:pt x="591" y="151"/>
                    <a:pt x="533" y="93"/>
                  </a:cubicBezTo>
                  <a:cubicBezTo>
                    <a:pt x="474" y="34"/>
                    <a:pt x="393"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 name="Google Shape;4629;p48"/>
          <p:cNvGrpSpPr/>
          <p:nvPr/>
        </p:nvGrpSpPr>
        <p:grpSpPr>
          <a:xfrm>
            <a:off x="8097587" y="2505564"/>
            <a:ext cx="490321" cy="489122"/>
            <a:chOff x="8097587" y="2505564"/>
            <a:chExt cx="490321" cy="489122"/>
          </a:xfrm>
        </p:grpSpPr>
        <p:sp>
          <p:nvSpPr>
            <p:cNvPr id="4630" name="Google Shape;4630;p48"/>
            <p:cNvSpPr/>
            <p:nvPr/>
          </p:nvSpPr>
          <p:spPr>
            <a:xfrm>
              <a:off x="8333247" y="2694492"/>
              <a:ext cx="35726" cy="67731"/>
            </a:xfrm>
            <a:custGeom>
              <a:avLst/>
              <a:gdLst/>
              <a:ahLst/>
              <a:cxnLst/>
              <a:rect l="l" t="t" r="r" b="b"/>
              <a:pathLst>
                <a:path w="1162" h="2203" extrusionOk="0">
                  <a:moveTo>
                    <a:pt x="310" y="0"/>
                  </a:moveTo>
                  <a:cubicBezTo>
                    <a:pt x="138" y="0"/>
                    <a:pt x="1" y="140"/>
                    <a:pt x="1" y="310"/>
                  </a:cubicBezTo>
                  <a:lnTo>
                    <a:pt x="1" y="1893"/>
                  </a:lnTo>
                  <a:cubicBezTo>
                    <a:pt x="1" y="2063"/>
                    <a:pt x="140" y="2203"/>
                    <a:pt x="310" y="2203"/>
                  </a:cubicBezTo>
                  <a:lnTo>
                    <a:pt x="852" y="2203"/>
                  </a:lnTo>
                  <a:cubicBezTo>
                    <a:pt x="1022" y="2203"/>
                    <a:pt x="1161" y="2063"/>
                    <a:pt x="1161" y="1893"/>
                  </a:cubicBezTo>
                  <a:cubicBezTo>
                    <a:pt x="1161" y="1720"/>
                    <a:pt x="1022" y="1584"/>
                    <a:pt x="852" y="1584"/>
                  </a:cubicBezTo>
                  <a:lnTo>
                    <a:pt x="623" y="1584"/>
                  </a:lnTo>
                  <a:lnTo>
                    <a:pt x="623" y="311"/>
                  </a:lnTo>
                  <a:cubicBezTo>
                    <a:pt x="620" y="138"/>
                    <a:pt x="480"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8"/>
            <p:cNvSpPr/>
            <p:nvPr/>
          </p:nvSpPr>
          <p:spPr>
            <a:xfrm>
              <a:off x="8314708" y="2787772"/>
              <a:ext cx="56509" cy="26533"/>
            </a:xfrm>
            <a:custGeom>
              <a:avLst/>
              <a:gdLst/>
              <a:ahLst/>
              <a:cxnLst/>
              <a:rect l="l" t="t" r="r" b="b"/>
              <a:pathLst>
                <a:path w="1838" h="863" extrusionOk="0">
                  <a:moveTo>
                    <a:pt x="340" y="0"/>
                  </a:moveTo>
                  <a:cubicBezTo>
                    <a:pt x="261" y="0"/>
                    <a:pt x="182" y="31"/>
                    <a:pt x="121" y="92"/>
                  </a:cubicBezTo>
                  <a:cubicBezTo>
                    <a:pt x="0" y="212"/>
                    <a:pt x="0" y="409"/>
                    <a:pt x="121" y="532"/>
                  </a:cubicBezTo>
                  <a:cubicBezTo>
                    <a:pt x="334" y="745"/>
                    <a:pt x="617" y="862"/>
                    <a:pt x="919" y="862"/>
                  </a:cubicBezTo>
                  <a:cubicBezTo>
                    <a:pt x="1220" y="862"/>
                    <a:pt x="1504" y="745"/>
                    <a:pt x="1717" y="532"/>
                  </a:cubicBezTo>
                  <a:cubicBezTo>
                    <a:pt x="1838" y="410"/>
                    <a:pt x="1838" y="215"/>
                    <a:pt x="1717" y="92"/>
                  </a:cubicBezTo>
                  <a:cubicBezTo>
                    <a:pt x="1656" y="31"/>
                    <a:pt x="1577" y="0"/>
                    <a:pt x="1497" y="0"/>
                  </a:cubicBezTo>
                  <a:cubicBezTo>
                    <a:pt x="1418" y="0"/>
                    <a:pt x="1338" y="31"/>
                    <a:pt x="1277" y="92"/>
                  </a:cubicBezTo>
                  <a:cubicBezTo>
                    <a:pt x="1182" y="187"/>
                    <a:pt x="1054" y="240"/>
                    <a:pt x="919" y="240"/>
                  </a:cubicBezTo>
                  <a:cubicBezTo>
                    <a:pt x="783" y="240"/>
                    <a:pt x="656" y="187"/>
                    <a:pt x="561" y="92"/>
                  </a:cubicBezTo>
                  <a:cubicBezTo>
                    <a:pt x="499" y="31"/>
                    <a:pt x="420" y="0"/>
                    <a:pt x="3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8"/>
            <p:cNvSpPr/>
            <p:nvPr/>
          </p:nvSpPr>
          <p:spPr>
            <a:xfrm>
              <a:off x="8257461" y="2675215"/>
              <a:ext cx="56509" cy="26533"/>
            </a:xfrm>
            <a:custGeom>
              <a:avLst/>
              <a:gdLst/>
              <a:ahLst/>
              <a:cxnLst/>
              <a:rect l="l" t="t" r="r" b="b"/>
              <a:pathLst>
                <a:path w="1838" h="863" extrusionOk="0">
                  <a:moveTo>
                    <a:pt x="342" y="1"/>
                  </a:moveTo>
                  <a:cubicBezTo>
                    <a:pt x="262" y="1"/>
                    <a:pt x="182" y="31"/>
                    <a:pt x="121" y="92"/>
                  </a:cubicBezTo>
                  <a:cubicBezTo>
                    <a:pt x="0" y="212"/>
                    <a:pt x="0" y="409"/>
                    <a:pt x="121" y="532"/>
                  </a:cubicBezTo>
                  <a:cubicBezTo>
                    <a:pt x="341" y="752"/>
                    <a:pt x="630" y="862"/>
                    <a:pt x="919" y="862"/>
                  </a:cubicBezTo>
                  <a:cubicBezTo>
                    <a:pt x="1207" y="862"/>
                    <a:pt x="1497" y="752"/>
                    <a:pt x="1717" y="532"/>
                  </a:cubicBezTo>
                  <a:cubicBezTo>
                    <a:pt x="1838" y="410"/>
                    <a:pt x="1838" y="214"/>
                    <a:pt x="1717" y="92"/>
                  </a:cubicBezTo>
                  <a:cubicBezTo>
                    <a:pt x="1656" y="31"/>
                    <a:pt x="1577" y="1"/>
                    <a:pt x="1498" y="1"/>
                  </a:cubicBezTo>
                  <a:cubicBezTo>
                    <a:pt x="1418" y="1"/>
                    <a:pt x="1339" y="31"/>
                    <a:pt x="1277" y="92"/>
                  </a:cubicBezTo>
                  <a:cubicBezTo>
                    <a:pt x="1182" y="187"/>
                    <a:pt x="1055" y="240"/>
                    <a:pt x="919" y="240"/>
                  </a:cubicBezTo>
                  <a:cubicBezTo>
                    <a:pt x="784" y="240"/>
                    <a:pt x="656" y="187"/>
                    <a:pt x="561" y="92"/>
                  </a:cubicBezTo>
                  <a:cubicBezTo>
                    <a:pt x="501" y="31"/>
                    <a:pt x="422" y="1"/>
                    <a:pt x="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8"/>
            <p:cNvSpPr/>
            <p:nvPr/>
          </p:nvSpPr>
          <p:spPr>
            <a:xfrm>
              <a:off x="8377550" y="2675215"/>
              <a:ext cx="56540" cy="26533"/>
            </a:xfrm>
            <a:custGeom>
              <a:avLst/>
              <a:gdLst/>
              <a:ahLst/>
              <a:cxnLst/>
              <a:rect l="l" t="t" r="r" b="b"/>
              <a:pathLst>
                <a:path w="1839" h="863" extrusionOk="0">
                  <a:moveTo>
                    <a:pt x="343" y="1"/>
                  </a:moveTo>
                  <a:cubicBezTo>
                    <a:pt x="263" y="1"/>
                    <a:pt x="184" y="31"/>
                    <a:pt x="122" y="92"/>
                  </a:cubicBezTo>
                  <a:cubicBezTo>
                    <a:pt x="0" y="212"/>
                    <a:pt x="0" y="409"/>
                    <a:pt x="122" y="532"/>
                  </a:cubicBezTo>
                  <a:cubicBezTo>
                    <a:pt x="335" y="745"/>
                    <a:pt x="617" y="862"/>
                    <a:pt x="920" y="862"/>
                  </a:cubicBezTo>
                  <a:cubicBezTo>
                    <a:pt x="1221" y="862"/>
                    <a:pt x="1504" y="745"/>
                    <a:pt x="1717" y="532"/>
                  </a:cubicBezTo>
                  <a:cubicBezTo>
                    <a:pt x="1839" y="410"/>
                    <a:pt x="1839" y="215"/>
                    <a:pt x="1717" y="92"/>
                  </a:cubicBezTo>
                  <a:cubicBezTo>
                    <a:pt x="1657" y="31"/>
                    <a:pt x="1578" y="1"/>
                    <a:pt x="1498" y="1"/>
                  </a:cubicBezTo>
                  <a:cubicBezTo>
                    <a:pt x="1419" y="1"/>
                    <a:pt x="1339" y="31"/>
                    <a:pt x="1277" y="92"/>
                  </a:cubicBezTo>
                  <a:cubicBezTo>
                    <a:pt x="1182" y="189"/>
                    <a:pt x="1055" y="240"/>
                    <a:pt x="920" y="240"/>
                  </a:cubicBezTo>
                  <a:cubicBezTo>
                    <a:pt x="784" y="240"/>
                    <a:pt x="658" y="187"/>
                    <a:pt x="562" y="92"/>
                  </a:cubicBezTo>
                  <a:cubicBezTo>
                    <a:pt x="502" y="31"/>
                    <a:pt x="422" y="1"/>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8"/>
            <p:cNvSpPr/>
            <p:nvPr/>
          </p:nvSpPr>
          <p:spPr>
            <a:xfrm>
              <a:off x="8097587" y="2513189"/>
              <a:ext cx="490321" cy="481497"/>
            </a:xfrm>
            <a:custGeom>
              <a:avLst/>
              <a:gdLst/>
              <a:ahLst/>
              <a:cxnLst/>
              <a:rect l="l" t="t" r="r" b="b"/>
              <a:pathLst>
                <a:path w="15948" h="15661" extrusionOk="0">
                  <a:moveTo>
                    <a:pt x="9356" y="0"/>
                  </a:moveTo>
                  <a:cubicBezTo>
                    <a:pt x="9230" y="0"/>
                    <a:pt x="9111" y="78"/>
                    <a:pt x="9065" y="204"/>
                  </a:cubicBezTo>
                  <a:cubicBezTo>
                    <a:pt x="9005" y="366"/>
                    <a:pt x="9089" y="543"/>
                    <a:pt x="9250" y="602"/>
                  </a:cubicBezTo>
                  <a:cubicBezTo>
                    <a:pt x="10719" y="1136"/>
                    <a:pt x="11704" y="2546"/>
                    <a:pt x="11704" y="4109"/>
                  </a:cubicBezTo>
                  <a:lnTo>
                    <a:pt x="11704" y="4807"/>
                  </a:lnTo>
                  <a:cubicBezTo>
                    <a:pt x="11704" y="4977"/>
                    <a:pt x="11843" y="5117"/>
                    <a:pt x="12013" y="5117"/>
                  </a:cubicBezTo>
                  <a:cubicBezTo>
                    <a:pt x="12361" y="5117"/>
                    <a:pt x="12643" y="5400"/>
                    <a:pt x="12643" y="5746"/>
                  </a:cubicBezTo>
                  <a:lnTo>
                    <a:pt x="12643" y="6264"/>
                  </a:lnTo>
                  <a:cubicBezTo>
                    <a:pt x="12643" y="6611"/>
                    <a:pt x="12361" y="6894"/>
                    <a:pt x="12013" y="6894"/>
                  </a:cubicBezTo>
                  <a:cubicBezTo>
                    <a:pt x="11842" y="6894"/>
                    <a:pt x="11704" y="7033"/>
                    <a:pt x="11704" y="7203"/>
                  </a:cubicBezTo>
                  <a:lnTo>
                    <a:pt x="11704" y="7710"/>
                  </a:lnTo>
                  <a:cubicBezTo>
                    <a:pt x="11704" y="9765"/>
                    <a:pt x="10031" y="11439"/>
                    <a:pt x="7974" y="11439"/>
                  </a:cubicBezTo>
                  <a:cubicBezTo>
                    <a:pt x="5918" y="11439"/>
                    <a:pt x="4242" y="9767"/>
                    <a:pt x="4242" y="7710"/>
                  </a:cubicBezTo>
                  <a:lnTo>
                    <a:pt x="4242" y="7203"/>
                  </a:lnTo>
                  <a:cubicBezTo>
                    <a:pt x="4242" y="7033"/>
                    <a:pt x="4103" y="6894"/>
                    <a:pt x="3933" y="6894"/>
                  </a:cubicBezTo>
                  <a:cubicBezTo>
                    <a:pt x="3586" y="6894"/>
                    <a:pt x="3303" y="6611"/>
                    <a:pt x="3303" y="6264"/>
                  </a:cubicBezTo>
                  <a:lnTo>
                    <a:pt x="3303" y="5749"/>
                  </a:lnTo>
                  <a:cubicBezTo>
                    <a:pt x="3303" y="5401"/>
                    <a:pt x="3586" y="5120"/>
                    <a:pt x="3933" y="5120"/>
                  </a:cubicBezTo>
                  <a:cubicBezTo>
                    <a:pt x="4106" y="5120"/>
                    <a:pt x="4242" y="4980"/>
                    <a:pt x="4242" y="4809"/>
                  </a:cubicBezTo>
                  <a:lnTo>
                    <a:pt x="4242" y="4112"/>
                  </a:lnTo>
                  <a:cubicBezTo>
                    <a:pt x="4242" y="2549"/>
                    <a:pt x="5230" y="1140"/>
                    <a:pt x="6697" y="605"/>
                  </a:cubicBezTo>
                  <a:cubicBezTo>
                    <a:pt x="6859" y="546"/>
                    <a:pt x="6941" y="369"/>
                    <a:pt x="6882" y="207"/>
                  </a:cubicBezTo>
                  <a:cubicBezTo>
                    <a:pt x="6836" y="81"/>
                    <a:pt x="6718" y="3"/>
                    <a:pt x="6591" y="3"/>
                  </a:cubicBezTo>
                  <a:cubicBezTo>
                    <a:pt x="6556" y="3"/>
                    <a:pt x="6520" y="10"/>
                    <a:pt x="6484" y="22"/>
                  </a:cubicBezTo>
                  <a:cubicBezTo>
                    <a:pt x="4773" y="646"/>
                    <a:pt x="3620" y="2289"/>
                    <a:pt x="3620" y="4113"/>
                  </a:cubicBezTo>
                  <a:lnTo>
                    <a:pt x="3620" y="4537"/>
                  </a:lnTo>
                  <a:cubicBezTo>
                    <a:pt x="3082" y="4675"/>
                    <a:pt x="2681" y="5167"/>
                    <a:pt x="2681" y="5749"/>
                  </a:cubicBezTo>
                  <a:lnTo>
                    <a:pt x="2681" y="6264"/>
                  </a:lnTo>
                  <a:cubicBezTo>
                    <a:pt x="2681" y="6845"/>
                    <a:pt x="3082" y="7337"/>
                    <a:pt x="3620" y="7475"/>
                  </a:cubicBezTo>
                  <a:lnTo>
                    <a:pt x="3620" y="7710"/>
                  </a:lnTo>
                  <a:cubicBezTo>
                    <a:pt x="3620" y="9322"/>
                    <a:pt x="4501" y="10729"/>
                    <a:pt x="5808" y="11482"/>
                  </a:cubicBezTo>
                  <a:lnTo>
                    <a:pt x="5808" y="12123"/>
                  </a:lnTo>
                  <a:cubicBezTo>
                    <a:pt x="5808" y="12547"/>
                    <a:pt x="5523" y="12918"/>
                    <a:pt x="5114" y="13028"/>
                  </a:cubicBezTo>
                  <a:lnTo>
                    <a:pt x="2338" y="13777"/>
                  </a:lnTo>
                  <a:cubicBezTo>
                    <a:pt x="1476" y="14007"/>
                    <a:pt x="709" y="14481"/>
                    <a:pt x="115" y="15143"/>
                  </a:cubicBezTo>
                  <a:cubicBezTo>
                    <a:pt x="0" y="15272"/>
                    <a:pt x="9" y="15467"/>
                    <a:pt x="138" y="15582"/>
                  </a:cubicBezTo>
                  <a:cubicBezTo>
                    <a:pt x="197" y="15634"/>
                    <a:pt x="272" y="15661"/>
                    <a:pt x="345" y="15661"/>
                  </a:cubicBezTo>
                  <a:cubicBezTo>
                    <a:pt x="429" y="15661"/>
                    <a:pt x="515" y="15626"/>
                    <a:pt x="575" y="15558"/>
                  </a:cubicBezTo>
                  <a:cubicBezTo>
                    <a:pt x="1089" y="14986"/>
                    <a:pt x="1754" y="14576"/>
                    <a:pt x="2496" y="14377"/>
                  </a:cubicBezTo>
                  <a:lnTo>
                    <a:pt x="5274" y="13629"/>
                  </a:lnTo>
                  <a:cubicBezTo>
                    <a:pt x="5952" y="13445"/>
                    <a:pt x="6426" y="12826"/>
                    <a:pt x="6426" y="12125"/>
                  </a:cubicBezTo>
                  <a:lnTo>
                    <a:pt x="6426" y="11775"/>
                  </a:lnTo>
                  <a:cubicBezTo>
                    <a:pt x="6905" y="11959"/>
                    <a:pt x="7426" y="12059"/>
                    <a:pt x="7969" y="12059"/>
                  </a:cubicBezTo>
                  <a:cubicBezTo>
                    <a:pt x="8512" y="12059"/>
                    <a:pt x="9033" y="11957"/>
                    <a:pt x="9514" y="11774"/>
                  </a:cubicBezTo>
                  <a:lnTo>
                    <a:pt x="9514" y="12122"/>
                  </a:lnTo>
                  <a:cubicBezTo>
                    <a:pt x="9514" y="12825"/>
                    <a:pt x="9987" y="13445"/>
                    <a:pt x="10666" y="13626"/>
                  </a:cubicBezTo>
                  <a:lnTo>
                    <a:pt x="13442" y="14374"/>
                  </a:lnTo>
                  <a:cubicBezTo>
                    <a:pt x="14185" y="14575"/>
                    <a:pt x="14849" y="14983"/>
                    <a:pt x="15363" y="15555"/>
                  </a:cubicBezTo>
                  <a:cubicBezTo>
                    <a:pt x="15423" y="15624"/>
                    <a:pt x="15510" y="15658"/>
                    <a:pt x="15595" y="15658"/>
                  </a:cubicBezTo>
                  <a:cubicBezTo>
                    <a:pt x="15668" y="15658"/>
                    <a:pt x="15743" y="15633"/>
                    <a:pt x="15802" y="15580"/>
                  </a:cubicBezTo>
                  <a:cubicBezTo>
                    <a:pt x="15935" y="15467"/>
                    <a:pt x="15947" y="15272"/>
                    <a:pt x="15833" y="15143"/>
                  </a:cubicBezTo>
                  <a:cubicBezTo>
                    <a:pt x="15238" y="14481"/>
                    <a:pt x="14469" y="14007"/>
                    <a:pt x="13610" y="13777"/>
                  </a:cubicBezTo>
                  <a:lnTo>
                    <a:pt x="10833" y="13028"/>
                  </a:lnTo>
                  <a:cubicBezTo>
                    <a:pt x="10424" y="12918"/>
                    <a:pt x="10139" y="12546"/>
                    <a:pt x="10139" y="12123"/>
                  </a:cubicBezTo>
                  <a:lnTo>
                    <a:pt x="10139" y="11480"/>
                  </a:lnTo>
                  <a:cubicBezTo>
                    <a:pt x="11445" y="10728"/>
                    <a:pt x="12326" y="9318"/>
                    <a:pt x="12326" y="7708"/>
                  </a:cubicBezTo>
                  <a:lnTo>
                    <a:pt x="12326" y="7473"/>
                  </a:lnTo>
                  <a:cubicBezTo>
                    <a:pt x="12866" y="7335"/>
                    <a:pt x="13265" y="6844"/>
                    <a:pt x="13265" y="6263"/>
                  </a:cubicBezTo>
                  <a:lnTo>
                    <a:pt x="13265" y="5745"/>
                  </a:lnTo>
                  <a:cubicBezTo>
                    <a:pt x="13265" y="5164"/>
                    <a:pt x="12866" y="4672"/>
                    <a:pt x="12326" y="4534"/>
                  </a:cubicBezTo>
                  <a:lnTo>
                    <a:pt x="12326" y="4109"/>
                  </a:lnTo>
                  <a:cubicBezTo>
                    <a:pt x="12326" y="2286"/>
                    <a:pt x="11175" y="643"/>
                    <a:pt x="9463" y="19"/>
                  </a:cubicBezTo>
                  <a:cubicBezTo>
                    <a:pt x="9428" y="7"/>
                    <a:pt x="9392" y="0"/>
                    <a:pt x="9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8"/>
            <p:cNvSpPr/>
            <p:nvPr/>
          </p:nvSpPr>
          <p:spPr>
            <a:xfrm>
              <a:off x="8259951" y="2557215"/>
              <a:ext cx="165685" cy="89406"/>
            </a:xfrm>
            <a:custGeom>
              <a:avLst/>
              <a:gdLst/>
              <a:ahLst/>
              <a:cxnLst/>
              <a:rect l="l" t="t" r="r" b="b"/>
              <a:pathLst>
                <a:path w="5389" h="2908" extrusionOk="0">
                  <a:moveTo>
                    <a:pt x="1313" y="1001"/>
                  </a:moveTo>
                  <a:lnTo>
                    <a:pt x="1313" y="1001"/>
                  </a:lnTo>
                  <a:cubicBezTo>
                    <a:pt x="1265" y="1143"/>
                    <a:pt x="1240" y="1296"/>
                    <a:pt x="1240" y="1453"/>
                  </a:cubicBezTo>
                  <a:cubicBezTo>
                    <a:pt x="1240" y="1612"/>
                    <a:pt x="1265" y="1764"/>
                    <a:pt x="1313" y="1906"/>
                  </a:cubicBezTo>
                  <a:cubicBezTo>
                    <a:pt x="1107" y="1783"/>
                    <a:pt x="913" y="1631"/>
                    <a:pt x="743" y="1453"/>
                  </a:cubicBezTo>
                  <a:cubicBezTo>
                    <a:pt x="916" y="1276"/>
                    <a:pt x="1107" y="1123"/>
                    <a:pt x="1313" y="1001"/>
                  </a:cubicBezTo>
                  <a:close/>
                  <a:moveTo>
                    <a:pt x="4073" y="1001"/>
                  </a:moveTo>
                  <a:lnTo>
                    <a:pt x="4073" y="1001"/>
                  </a:lnTo>
                  <a:cubicBezTo>
                    <a:pt x="4280" y="1123"/>
                    <a:pt x="4474" y="1276"/>
                    <a:pt x="4643" y="1453"/>
                  </a:cubicBezTo>
                  <a:cubicBezTo>
                    <a:pt x="4474" y="1632"/>
                    <a:pt x="4280" y="1782"/>
                    <a:pt x="4073" y="1906"/>
                  </a:cubicBezTo>
                  <a:cubicBezTo>
                    <a:pt x="4122" y="1764"/>
                    <a:pt x="4147" y="1612"/>
                    <a:pt x="4147" y="1453"/>
                  </a:cubicBezTo>
                  <a:cubicBezTo>
                    <a:pt x="4147" y="1296"/>
                    <a:pt x="4122" y="1143"/>
                    <a:pt x="4073" y="1001"/>
                  </a:cubicBezTo>
                  <a:close/>
                  <a:moveTo>
                    <a:pt x="2694" y="623"/>
                  </a:moveTo>
                  <a:cubicBezTo>
                    <a:pt x="3153" y="623"/>
                    <a:pt x="3525" y="995"/>
                    <a:pt x="3525" y="1453"/>
                  </a:cubicBezTo>
                  <a:cubicBezTo>
                    <a:pt x="3525" y="1912"/>
                    <a:pt x="3153" y="2285"/>
                    <a:pt x="2694" y="2285"/>
                  </a:cubicBezTo>
                  <a:cubicBezTo>
                    <a:pt x="2236" y="2285"/>
                    <a:pt x="1864" y="1912"/>
                    <a:pt x="1864" y="1453"/>
                  </a:cubicBezTo>
                  <a:cubicBezTo>
                    <a:pt x="1864" y="995"/>
                    <a:pt x="2236" y="623"/>
                    <a:pt x="2694" y="623"/>
                  </a:cubicBezTo>
                  <a:close/>
                  <a:moveTo>
                    <a:pt x="2694" y="0"/>
                  </a:moveTo>
                  <a:cubicBezTo>
                    <a:pt x="1674" y="0"/>
                    <a:pt x="725" y="460"/>
                    <a:pt x="90" y="1261"/>
                  </a:cubicBezTo>
                  <a:cubicBezTo>
                    <a:pt x="0" y="1374"/>
                    <a:pt x="0" y="1534"/>
                    <a:pt x="90" y="1648"/>
                  </a:cubicBezTo>
                  <a:cubicBezTo>
                    <a:pt x="725" y="2448"/>
                    <a:pt x="1674" y="2907"/>
                    <a:pt x="2694" y="2907"/>
                  </a:cubicBezTo>
                  <a:cubicBezTo>
                    <a:pt x="3714" y="2907"/>
                    <a:pt x="4665" y="2449"/>
                    <a:pt x="5299" y="1648"/>
                  </a:cubicBezTo>
                  <a:cubicBezTo>
                    <a:pt x="5388" y="1534"/>
                    <a:pt x="5388" y="1374"/>
                    <a:pt x="5299" y="1261"/>
                  </a:cubicBezTo>
                  <a:cubicBezTo>
                    <a:pt x="4665" y="460"/>
                    <a:pt x="3714" y="0"/>
                    <a:pt x="26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8"/>
            <p:cNvSpPr/>
            <p:nvPr/>
          </p:nvSpPr>
          <p:spPr>
            <a:xfrm>
              <a:off x="8333216" y="2505564"/>
              <a:ext cx="19185" cy="19185"/>
            </a:xfrm>
            <a:custGeom>
              <a:avLst/>
              <a:gdLst/>
              <a:ahLst/>
              <a:cxnLst/>
              <a:rect l="l" t="t" r="r" b="b"/>
              <a:pathLst>
                <a:path w="624" h="624" extrusionOk="0">
                  <a:moveTo>
                    <a:pt x="311" y="0"/>
                  </a:moveTo>
                  <a:cubicBezTo>
                    <a:pt x="229" y="0"/>
                    <a:pt x="150" y="34"/>
                    <a:pt x="91" y="93"/>
                  </a:cubicBezTo>
                  <a:cubicBezTo>
                    <a:pt x="32" y="151"/>
                    <a:pt x="0" y="231"/>
                    <a:pt x="0" y="313"/>
                  </a:cubicBezTo>
                  <a:cubicBezTo>
                    <a:pt x="0" y="395"/>
                    <a:pt x="32" y="474"/>
                    <a:pt x="91" y="533"/>
                  </a:cubicBezTo>
                  <a:cubicBezTo>
                    <a:pt x="150" y="592"/>
                    <a:pt x="229" y="624"/>
                    <a:pt x="311" y="624"/>
                  </a:cubicBezTo>
                  <a:cubicBezTo>
                    <a:pt x="393" y="624"/>
                    <a:pt x="473" y="592"/>
                    <a:pt x="531" y="533"/>
                  </a:cubicBezTo>
                  <a:cubicBezTo>
                    <a:pt x="590" y="476"/>
                    <a:pt x="624" y="395"/>
                    <a:pt x="624" y="313"/>
                  </a:cubicBezTo>
                  <a:cubicBezTo>
                    <a:pt x="624" y="231"/>
                    <a:pt x="590" y="151"/>
                    <a:pt x="531" y="93"/>
                  </a:cubicBezTo>
                  <a:cubicBezTo>
                    <a:pt x="473" y="36"/>
                    <a:pt x="393" y="0"/>
                    <a:pt x="3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48"/>
          <p:cNvGrpSpPr/>
          <p:nvPr/>
        </p:nvGrpSpPr>
        <p:grpSpPr>
          <a:xfrm>
            <a:off x="6172673" y="3901694"/>
            <a:ext cx="489153" cy="449984"/>
            <a:chOff x="6172673" y="3901694"/>
            <a:chExt cx="489153" cy="449984"/>
          </a:xfrm>
        </p:grpSpPr>
        <p:sp>
          <p:nvSpPr>
            <p:cNvPr id="4638" name="Google Shape;4638;p48"/>
            <p:cNvSpPr/>
            <p:nvPr/>
          </p:nvSpPr>
          <p:spPr>
            <a:xfrm>
              <a:off x="6172673" y="3901694"/>
              <a:ext cx="489153" cy="449984"/>
            </a:xfrm>
            <a:custGeom>
              <a:avLst/>
              <a:gdLst/>
              <a:ahLst/>
              <a:cxnLst/>
              <a:rect l="l" t="t" r="r" b="b"/>
              <a:pathLst>
                <a:path w="15910" h="14636" extrusionOk="0">
                  <a:moveTo>
                    <a:pt x="3662" y="620"/>
                  </a:moveTo>
                  <a:cubicBezTo>
                    <a:pt x="4414" y="620"/>
                    <a:pt x="5026" y="1233"/>
                    <a:pt x="5026" y="1984"/>
                  </a:cubicBezTo>
                  <a:cubicBezTo>
                    <a:pt x="5026" y="2737"/>
                    <a:pt x="4414" y="3349"/>
                    <a:pt x="3662" y="3349"/>
                  </a:cubicBezTo>
                  <a:cubicBezTo>
                    <a:pt x="2910" y="3349"/>
                    <a:pt x="2297" y="2737"/>
                    <a:pt x="2297" y="1984"/>
                  </a:cubicBezTo>
                  <a:cubicBezTo>
                    <a:pt x="2297" y="1233"/>
                    <a:pt x="2910" y="620"/>
                    <a:pt x="3662" y="620"/>
                  </a:cubicBezTo>
                  <a:close/>
                  <a:moveTo>
                    <a:pt x="13118" y="622"/>
                  </a:moveTo>
                  <a:cubicBezTo>
                    <a:pt x="13375" y="622"/>
                    <a:pt x="13585" y="831"/>
                    <a:pt x="13585" y="1088"/>
                  </a:cubicBezTo>
                  <a:lnTo>
                    <a:pt x="13585" y="2885"/>
                  </a:lnTo>
                  <a:cubicBezTo>
                    <a:pt x="13585" y="3142"/>
                    <a:pt x="13375" y="3350"/>
                    <a:pt x="13118" y="3350"/>
                  </a:cubicBezTo>
                  <a:lnTo>
                    <a:pt x="11321" y="3350"/>
                  </a:lnTo>
                  <a:cubicBezTo>
                    <a:pt x="11064" y="3349"/>
                    <a:pt x="10856" y="3140"/>
                    <a:pt x="10856" y="2885"/>
                  </a:cubicBezTo>
                  <a:lnTo>
                    <a:pt x="10856" y="1088"/>
                  </a:lnTo>
                  <a:cubicBezTo>
                    <a:pt x="10856" y="831"/>
                    <a:pt x="11064" y="622"/>
                    <a:pt x="11321" y="622"/>
                  </a:cubicBezTo>
                  <a:close/>
                  <a:moveTo>
                    <a:pt x="14731" y="3971"/>
                  </a:moveTo>
                  <a:cubicBezTo>
                    <a:pt x="15039" y="3971"/>
                    <a:pt x="15289" y="4220"/>
                    <a:pt x="15289" y="4528"/>
                  </a:cubicBezTo>
                  <a:cubicBezTo>
                    <a:pt x="15289" y="4837"/>
                    <a:pt x="15039" y="5086"/>
                    <a:pt x="14731" y="5086"/>
                  </a:cubicBezTo>
                  <a:lnTo>
                    <a:pt x="1182" y="5086"/>
                  </a:lnTo>
                  <a:cubicBezTo>
                    <a:pt x="874" y="5086"/>
                    <a:pt x="624" y="4837"/>
                    <a:pt x="624" y="4528"/>
                  </a:cubicBezTo>
                  <a:cubicBezTo>
                    <a:pt x="624" y="4220"/>
                    <a:pt x="874" y="3971"/>
                    <a:pt x="1182" y="3971"/>
                  </a:cubicBezTo>
                  <a:close/>
                  <a:moveTo>
                    <a:pt x="3660" y="0"/>
                  </a:moveTo>
                  <a:cubicBezTo>
                    <a:pt x="2565" y="0"/>
                    <a:pt x="1676" y="890"/>
                    <a:pt x="1676" y="1984"/>
                  </a:cubicBezTo>
                  <a:cubicBezTo>
                    <a:pt x="1676" y="2512"/>
                    <a:pt x="1883" y="2994"/>
                    <a:pt x="2221" y="3349"/>
                  </a:cubicBezTo>
                  <a:lnTo>
                    <a:pt x="1179" y="3349"/>
                  </a:lnTo>
                  <a:cubicBezTo>
                    <a:pt x="529" y="3349"/>
                    <a:pt x="1" y="3877"/>
                    <a:pt x="1" y="4527"/>
                  </a:cubicBezTo>
                  <a:cubicBezTo>
                    <a:pt x="1" y="5176"/>
                    <a:pt x="529" y="5704"/>
                    <a:pt x="1179" y="5704"/>
                  </a:cubicBezTo>
                  <a:lnTo>
                    <a:pt x="6548" y="5704"/>
                  </a:lnTo>
                  <a:cubicBezTo>
                    <a:pt x="6463" y="5799"/>
                    <a:pt x="6388" y="5902"/>
                    <a:pt x="6322" y="6016"/>
                  </a:cubicBezTo>
                  <a:lnTo>
                    <a:pt x="2962" y="11837"/>
                  </a:lnTo>
                  <a:cubicBezTo>
                    <a:pt x="2624" y="12421"/>
                    <a:pt x="2624" y="13118"/>
                    <a:pt x="2962" y="13702"/>
                  </a:cubicBezTo>
                  <a:cubicBezTo>
                    <a:pt x="3299" y="14286"/>
                    <a:pt x="3902" y="14635"/>
                    <a:pt x="4576" y="14635"/>
                  </a:cubicBezTo>
                  <a:lnTo>
                    <a:pt x="6557" y="14635"/>
                  </a:lnTo>
                  <a:cubicBezTo>
                    <a:pt x="6727" y="14635"/>
                    <a:pt x="6866" y="14494"/>
                    <a:pt x="6866" y="14324"/>
                  </a:cubicBezTo>
                  <a:cubicBezTo>
                    <a:pt x="6866" y="14154"/>
                    <a:pt x="6727" y="14015"/>
                    <a:pt x="6557" y="14015"/>
                  </a:cubicBezTo>
                  <a:lnTo>
                    <a:pt x="4576" y="14015"/>
                  </a:lnTo>
                  <a:cubicBezTo>
                    <a:pt x="4127" y="14015"/>
                    <a:pt x="3723" y="13781"/>
                    <a:pt x="3499" y="13392"/>
                  </a:cubicBezTo>
                  <a:cubicBezTo>
                    <a:pt x="3273" y="13004"/>
                    <a:pt x="3273" y="12538"/>
                    <a:pt x="3499" y="12150"/>
                  </a:cubicBezTo>
                  <a:lnTo>
                    <a:pt x="6859" y="6327"/>
                  </a:lnTo>
                  <a:cubicBezTo>
                    <a:pt x="7085" y="5939"/>
                    <a:pt x="7487" y="5707"/>
                    <a:pt x="7936" y="5707"/>
                  </a:cubicBezTo>
                  <a:cubicBezTo>
                    <a:pt x="8385" y="5707"/>
                    <a:pt x="8788" y="5939"/>
                    <a:pt x="9014" y="6327"/>
                  </a:cubicBezTo>
                  <a:lnTo>
                    <a:pt x="12374" y="12150"/>
                  </a:lnTo>
                  <a:cubicBezTo>
                    <a:pt x="12600" y="12538"/>
                    <a:pt x="12600" y="13004"/>
                    <a:pt x="12374" y="13392"/>
                  </a:cubicBezTo>
                  <a:cubicBezTo>
                    <a:pt x="12148" y="13781"/>
                    <a:pt x="11746" y="14015"/>
                    <a:pt x="11296" y="14015"/>
                  </a:cubicBezTo>
                  <a:lnTo>
                    <a:pt x="9346" y="14015"/>
                  </a:lnTo>
                  <a:cubicBezTo>
                    <a:pt x="9176" y="14015"/>
                    <a:pt x="9036" y="14154"/>
                    <a:pt x="9036" y="14324"/>
                  </a:cubicBezTo>
                  <a:cubicBezTo>
                    <a:pt x="9036" y="14496"/>
                    <a:pt x="9176" y="14635"/>
                    <a:pt x="9346" y="14635"/>
                  </a:cubicBezTo>
                  <a:lnTo>
                    <a:pt x="11296" y="14635"/>
                  </a:lnTo>
                  <a:cubicBezTo>
                    <a:pt x="11969" y="14635"/>
                    <a:pt x="12574" y="14286"/>
                    <a:pt x="12910" y="13702"/>
                  </a:cubicBezTo>
                  <a:cubicBezTo>
                    <a:pt x="13247" y="13119"/>
                    <a:pt x="13247" y="12423"/>
                    <a:pt x="12910" y="11837"/>
                  </a:cubicBezTo>
                  <a:lnTo>
                    <a:pt x="9550" y="6016"/>
                  </a:lnTo>
                  <a:cubicBezTo>
                    <a:pt x="9484" y="5902"/>
                    <a:pt x="9409" y="5798"/>
                    <a:pt x="9324" y="5704"/>
                  </a:cubicBezTo>
                  <a:lnTo>
                    <a:pt x="14724" y="5704"/>
                  </a:lnTo>
                  <a:cubicBezTo>
                    <a:pt x="15374" y="5704"/>
                    <a:pt x="15902" y="5176"/>
                    <a:pt x="15902" y="4527"/>
                  </a:cubicBezTo>
                  <a:cubicBezTo>
                    <a:pt x="15909" y="3877"/>
                    <a:pt x="15381" y="3349"/>
                    <a:pt x="14731" y="3349"/>
                  </a:cubicBezTo>
                  <a:lnTo>
                    <a:pt x="14099" y="3349"/>
                  </a:lnTo>
                  <a:cubicBezTo>
                    <a:pt x="14166" y="3208"/>
                    <a:pt x="14203" y="3051"/>
                    <a:pt x="14203" y="2884"/>
                  </a:cubicBezTo>
                  <a:lnTo>
                    <a:pt x="14203" y="1086"/>
                  </a:lnTo>
                  <a:cubicBezTo>
                    <a:pt x="14203" y="487"/>
                    <a:pt x="13717" y="0"/>
                    <a:pt x="13117" y="0"/>
                  </a:cubicBezTo>
                  <a:lnTo>
                    <a:pt x="11319" y="0"/>
                  </a:lnTo>
                  <a:cubicBezTo>
                    <a:pt x="10722" y="0"/>
                    <a:pt x="10234" y="486"/>
                    <a:pt x="10234" y="1086"/>
                  </a:cubicBezTo>
                  <a:lnTo>
                    <a:pt x="10234" y="2884"/>
                  </a:lnTo>
                  <a:cubicBezTo>
                    <a:pt x="10234" y="3051"/>
                    <a:pt x="10272" y="3208"/>
                    <a:pt x="10338" y="3349"/>
                  </a:cubicBezTo>
                  <a:lnTo>
                    <a:pt x="5100" y="3349"/>
                  </a:lnTo>
                  <a:cubicBezTo>
                    <a:pt x="5437" y="2994"/>
                    <a:pt x="5645" y="2512"/>
                    <a:pt x="5645" y="1984"/>
                  </a:cubicBezTo>
                  <a:cubicBezTo>
                    <a:pt x="5645" y="890"/>
                    <a:pt x="4755" y="0"/>
                    <a:pt x="36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8"/>
            <p:cNvSpPr/>
            <p:nvPr/>
          </p:nvSpPr>
          <p:spPr>
            <a:xfrm>
              <a:off x="6407257" y="4332555"/>
              <a:ext cx="19123" cy="19123"/>
            </a:xfrm>
            <a:custGeom>
              <a:avLst/>
              <a:gdLst/>
              <a:ahLst/>
              <a:cxnLst/>
              <a:rect l="l" t="t" r="r" b="b"/>
              <a:pathLst>
                <a:path w="622" h="622" extrusionOk="0">
                  <a:moveTo>
                    <a:pt x="312" y="1"/>
                  </a:moveTo>
                  <a:cubicBezTo>
                    <a:pt x="231" y="1"/>
                    <a:pt x="150" y="36"/>
                    <a:pt x="93" y="93"/>
                  </a:cubicBezTo>
                  <a:cubicBezTo>
                    <a:pt x="34" y="149"/>
                    <a:pt x="1" y="229"/>
                    <a:pt x="1" y="310"/>
                  </a:cubicBezTo>
                  <a:cubicBezTo>
                    <a:pt x="1" y="394"/>
                    <a:pt x="36" y="474"/>
                    <a:pt x="93" y="530"/>
                  </a:cubicBezTo>
                  <a:cubicBezTo>
                    <a:pt x="150" y="587"/>
                    <a:pt x="231" y="621"/>
                    <a:pt x="312" y="621"/>
                  </a:cubicBezTo>
                  <a:cubicBezTo>
                    <a:pt x="392" y="621"/>
                    <a:pt x="473" y="587"/>
                    <a:pt x="532" y="530"/>
                  </a:cubicBezTo>
                  <a:cubicBezTo>
                    <a:pt x="588" y="472"/>
                    <a:pt x="621" y="391"/>
                    <a:pt x="621" y="310"/>
                  </a:cubicBezTo>
                  <a:cubicBezTo>
                    <a:pt x="621" y="229"/>
                    <a:pt x="588" y="149"/>
                    <a:pt x="532" y="93"/>
                  </a:cubicBezTo>
                  <a:cubicBezTo>
                    <a:pt x="473" y="34"/>
                    <a:pt x="392"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48"/>
          <p:cNvGrpSpPr/>
          <p:nvPr/>
        </p:nvGrpSpPr>
        <p:grpSpPr>
          <a:xfrm>
            <a:off x="4920982" y="3882202"/>
            <a:ext cx="327649" cy="488999"/>
            <a:chOff x="4920982" y="3882202"/>
            <a:chExt cx="327649" cy="488999"/>
          </a:xfrm>
        </p:grpSpPr>
        <p:sp>
          <p:nvSpPr>
            <p:cNvPr id="4641" name="Google Shape;4641;p48"/>
            <p:cNvSpPr/>
            <p:nvPr/>
          </p:nvSpPr>
          <p:spPr>
            <a:xfrm>
              <a:off x="4920982" y="3882202"/>
              <a:ext cx="327649" cy="488999"/>
            </a:xfrm>
            <a:custGeom>
              <a:avLst/>
              <a:gdLst/>
              <a:ahLst/>
              <a:cxnLst/>
              <a:rect l="l" t="t" r="r" b="b"/>
              <a:pathLst>
                <a:path w="10657" h="15905" extrusionOk="0">
                  <a:moveTo>
                    <a:pt x="3991" y="1665"/>
                  </a:moveTo>
                  <a:cubicBezTo>
                    <a:pt x="3929" y="1665"/>
                    <a:pt x="3867" y="1683"/>
                    <a:pt x="3813" y="1722"/>
                  </a:cubicBezTo>
                  <a:cubicBezTo>
                    <a:pt x="3237" y="2130"/>
                    <a:pt x="2859" y="2734"/>
                    <a:pt x="2743" y="3430"/>
                  </a:cubicBezTo>
                  <a:cubicBezTo>
                    <a:pt x="2624" y="4144"/>
                    <a:pt x="2800" y="4856"/>
                    <a:pt x="3236" y="5434"/>
                  </a:cubicBezTo>
                  <a:lnTo>
                    <a:pt x="5076" y="7868"/>
                  </a:lnTo>
                  <a:cubicBezTo>
                    <a:pt x="5135" y="7944"/>
                    <a:pt x="5226" y="7991"/>
                    <a:pt x="5324" y="7991"/>
                  </a:cubicBezTo>
                  <a:cubicBezTo>
                    <a:pt x="5421" y="7991"/>
                    <a:pt x="5512" y="7944"/>
                    <a:pt x="5571" y="7870"/>
                  </a:cubicBezTo>
                  <a:lnTo>
                    <a:pt x="7411" y="5435"/>
                  </a:lnTo>
                  <a:cubicBezTo>
                    <a:pt x="7848" y="4859"/>
                    <a:pt x="8024" y="4147"/>
                    <a:pt x="7904" y="3431"/>
                  </a:cubicBezTo>
                  <a:cubicBezTo>
                    <a:pt x="7789" y="2736"/>
                    <a:pt x="7409" y="2130"/>
                    <a:pt x="6835" y="1723"/>
                  </a:cubicBezTo>
                  <a:cubicBezTo>
                    <a:pt x="6781" y="1684"/>
                    <a:pt x="6718" y="1666"/>
                    <a:pt x="6656" y="1666"/>
                  </a:cubicBezTo>
                  <a:cubicBezTo>
                    <a:pt x="6559" y="1666"/>
                    <a:pt x="6462" y="1711"/>
                    <a:pt x="6402" y="1796"/>
                  </a:cubicBezTo>
                  <a:cubicBezTo>
                    <a:pt x="6303" y="1936"/>
                    <a:pt x="6336" y="2131"/>
                    <a:pt x="6476" y="2229"/>
                  </a:cubicBezTo>
                  <a:cubicBezTo>
                    <a:pt x="6912" y="2537"/>
                    <a:pt x="7202" y="3000"/>
                    <a:pt x="7290" y="3531"/>
                  </a:cubicBezTo>
                  <a:cubicBezTo>
                    <a:pt x="7380" y="4077"/>
                    <a:pt x="7248" y="4620"/>
                    <a:pt x="6913" y="5060"/>
                  </a:cubicBezTo>
                  <a:lnTo>
                    <a:pt x="5321" y="7165"/>
                  </a:lnTo>
                  <a:lnTo>
                    <a:pt x="3732" y="5060"/>
                  </a:lnTo>
                  <a:cubicBezTo>
                    <a:pt x="3399" y="4618"/>
                    <a:pt x="3265" y="4075"/>
                    <a:pt x="3355" y="3531"/>
                  </a:cubicBezTo>
                  <a:cubicBezTo>
                    <a:pt x="3443" y="3003"/>
                    <a:pt x="3732" y="2540"/>
                    <a:pt x="4169" y="2229"/>
                  </a:cubicBezTo>
                  <a:cubicBezTo>
                    <a:pt x="4312" y="2131"/>
                    <a:pt x="4344" y="1936"/>
                    <a:pt x="4246" y="1796"/>
                  </a:cubicBezTo>
                  <a:cubicBezTo>
                    <a:pt x="4185" y="1710"/>
                    <a:pt x="4089" y="1665"/>
                    <a:pt x="3991" y="1665"/>
                  </a:cubicBezTo>
                  <a:close/>
                  <a:moveTo>
                    <a:pt x="5325" y="620"/>
                  </a:moveTo>
                  <a:cubicBezTo>
                    <a:pt x="5974" y="620"/>
                    <a:pt x="6602" y="812"/>
                    <a:pt x="7139" y="1176"/>
                  </a:cubicBezTo>
                  <a:cubicBezTo>
                    <a:pt x="7882" y="1678"/>
                    <a:pt x="8372" y="2442"/>
                    <a:pt x="8518" y="3327"/>
                  </a:cubicBezTo>
                  <a:cubicBezTo>
                    <a:pt x="8665" y="4213"/>
                    <a:pt x="8449" y="5093"/>
                    <a:pt x="7908" y="5808"/>
                  </a:cubicBezTo>
                  <a:lnTo>
                    <a:pt x="6275" y="7969"/>
                  </a:lnTo>
                  <a:cubicBezTo>
                    <a:pt x="6199" y="8068"/>
                    <a:pt x="6191" y="8204"/>
                    <a:pt x="6253" y="8311"/>
                  </a:cubicBezTo>
                  <a:cubicBezTo>
                    <a:pt x="6309" y="8409"/>
                    <a:pt x="6412" y="8466"/>
                    <a:pt x="6523" y="8466"/>
                  </a:cubicBezTo>
                  <a:cubicBezTo>
                    <a:pt x="6536" y="8466"/>
                    <a:pt x="6548" y="8465"/>
                    <a:pt x="6561" y="8464"/>
                  </a:cubicBezTo>
                  <a:lnTo>
                    <a:pt x="10037" y="8031"/>
                  </a:lnTo>
                  <a:lnTo>
                    <a:pt x="10037" y="9437"/>
                  </a:lnTo>
                  <a:lnTo>
                    <a:pt x="6175" y="8955"/>
                  </a:lnTo>
                  <a:cubicBezTo>
                    <a:pt x="6161" y="8954"/>
                    <a:pt x="6147" y="8953"/>
                    <a:pt x="6134" y="8953"/>
                  </a:cubicBezTo>
                  <a:cubicBezTo>
                    <a:pt x="6052" y="8953"/>
                    <a:pt x="5976" y="8985"/>
                    <a:pt x="5918" y="9042"/>
                  </a:cubicBezTo>
                  <a:cubicBezTo>
                    <a:pt x="5849" y="9108"/>
                    <a:pt x="5816" y="9203"/>
                    <a:pt x="5826" y="9297"/>
                  </a:cubicBezTo>
                  <a:lnTo>
                    <a:pt x="6477" y="15284"/>
                  </a:lnTo>
                  <a:lnTo>
                    <a:pt x="4171" y="15284"/>
                  </a:lnTo>
                  <a:lnTo>
                    <a:pt x="4825" y="9297"/>
                  </a:lnTo>
                  <a:cubicBezTo>
                    <a:pt x="4834" y="9203"/>
                    <a:pt x="4800" y="9108"/>
                    <a:pt x="4733" y="9042"/>
                  </a:cubicBezTo>
                  <a:cubicBezTo>
                    <a:pt x="4674" y="8984"/>
                    <a:pt x="4593" y="8953"/>
                    <a:pt x="4511" y="8953"/>
                  </a:cubicBezTo>
                  <a:cubicBezTo>
                    <a:pt x="4500" y="8953"/>
                    <a:pt x="4488" y="8954"/>
                    <a:pt x="4476" y="8955"/>
                  </a:cubicBezTo>
                  <a:lnTo>
                    <a:pt x="623" y="9437"/>
                  </a:lnTo>
                  <a:lnTo>
                    <a:pt x="623" y="8031"/>
                  </a:lnTo>
                  <a:lnTo>
                    <a:pt x="4089" y="8462"/>
                  </a:lnTo>
                  <a:cubicBezTo>
                    <a:pt x="4102" y="8464"/>
                    <a:pt x="4115" y="8465"/>
                    <a:pt x="4129" y="8465"/>
                  </a:cubicBezTo>
                  <a:cubicBezTo>
                    <a:pt x="4239" y="8465"/>
                    <a:pt x="4342" y="8407"/>
                    <a:pt x="4397" y="8310"/>
                  </a:cubicBezTo>
                  <a:cubicBezTo>
                    <a:pt x="4460" y="8201"/>
                    <a:pt x="4451" y="8066"/>
                    <a:pt x="4375" y="7966"/>
                  </a:cubicBezTo>
                  <a:lnTo>
                    <a:pt x="2743" y="5808"/>
                  </a:lnTo>
                  <a:cubicBezTo>
                    <a:pt x="2202" y="5093"/>
                    <a:pt x="1986" y="4210"/>
                    <a:pt x="2133" y="3327"/>
                  </a:cubicBezTo>
                  <a:cubicBezTo>
                    <a:pt x="2279" y="2442"/>
                    <a:pt x="2768" y="1678"/>
                    <a:pt x="3512" y="1176"/>
                  </a:cubicBezTo>
                  <a:cubicBezTo>
                    <a:pt x="4049" y="812"/>
                    <a:pt x="4675" y="620"/>
                    <a:pt x="5325" y="620"/>
                  </a:cubicBezTo>
                  <a:close/>
                  <a:moveTo>
                    <a:pt x="5325" y="0"/>
                  </a:moveTo>
                  <a:cubicBezTo>
                    <a:pt x="4551" y="0"/>
                    <a:pt x="3802" y="231"/>
                    <a:pt x="3163" y="664"/>
                  </a:cubicBezTo>
                  <a:cubicBezTo>
                    <a:pt x="2278" y="1262"/>
                    <a:pt x="1694" y="2172"/>
                    <a:pt x="1519" y="3227"/>
                  </a:cubicBezTo>
                  <a:cubicBezTo>
                    <a:pt x="1345" y="4282"/>
                    <a:pt x="1603" y="5333"/>
                    <a:pt x="2247" y="6185"/>
                  </a:cubicBezTo>
                  <a:lnTo>
                    <a:pt x="3436" y="7760"/>
                  </a:lnTo>
                  <a:lnTo>
                    <a:pt x="3436" y="7760"/>
                  </a:lnTo>
                  <a:lnTo>
                    <a:pt x="350" y="7374"/>
                  </a:lnTo>
                  <a:cubicBezTo>
                    <a:pt x="338" y="7372"/>
                    <a:pt x="326" y="7372"/>
                    <a:pt x="314" y="7372"/>
                  </a:cubicBezTo>
                  <a:cubicBezTo>
                    <a:pt x="237" y="7372"/>
                    <a:pt x="162" y="7399"/>
                    <a:pt x="105" y="7450"/>
                  </a:cubicBezTo>
                  <a:cubicBezTo>
                    <a:pt x="39" y="7509"/>
                    <a:pt x="1" y="7592"/>
                    <a:pt x="1" y="7682"/>
                  </a:cubicBezTo>
                  <a:lnTo>
                    <a:pt x="1" y="9790"/>
                  </a:lnTo>
                  <a:cubicBezTo>
                    <a:pt x="1" y="9880"/>
                    <a:pt x="39" y="9963"/>
                    <a:pt x="105" y="10022"/>
                  </a:cubicBezTo>
                  <a:cubicBezTo>
                    <a:pt x="162" y="10073"/>
                    <a:pt x="237" y="10101"/>
                    <a:pt x="314" y="10101"/>
                  </a:cubicBezTo>
                  <a:cubicBezTo>
                    <a:pt x="326" y="10101"/>
                    <a:pt x="338" y="10100"/>
                    <a:pt x="350" y="10098"/>
                  </a:cubicBezTo>
                  <a:lnTo>
                    <a:pt x="4162" y="9623"/>
                  </a:lnTo>
                  <a:lnTo>
                    <a:pt x="3516" y="15563"/>
                  </a:lnTo>
                  <a:cubicBezTo>
                    <a:pt x="3506" y="15648"/>
                    <a:pt x="3535" y="15736"/>
                    <a:pt x="3594" y="15802"/>
                  </a:cubicBezTo>
                  <a:cubicBezTo>
                    <a:pt x="3653" y="15868"/>
                    <a:pt x="3736" y="15905"/>
                    <a:pt x="3824" y="15905"/>
                  </a:cubicBezTo>
                  <a:lnTo>
                    <a:pt x="6822" y="15905"/>
                  </a:lnTo>
                  <a:cubicBezTo>
                    <a:pt x="6910" y="15905"/>
                    <a:pt x="6994" y="15866"/>
                    <a:pt x="7054" y="15802"/>
                  </a:cubicBezTo>
                  <a:cubicBezTo>
                    <a:pt x="7113" y="15737"/>
                    <a:pt x="7141" y="15649"/>
                    <a:pt x="7132" y="15561"/>
                  </a:cubicBezTo>
                  <a:lnTo>
                    <a:pt x="6486" y="9622"/>
                  </a:lnTo>
                  <a:lnTo>
                    <a:pt x="10308" y="10095"/>
                  </a:lnTo>
                  <a:cubicBezTo>
                    <a:pt x="10322" y="10097"/>
                    <a:pt x="10335" y="10098"/>
                    <a:pt x="10348" y="10098"/>
                  </a:cubicBezTo>
                  <a:cubicBezTo>
                    <a:pt x="10423" y="10098"/>
                    <a:pt x="10496" y="10071"/>
                    <a:pt x="10552" y="10021"/>
                  </a:cubicBezTo>
                  <a:cubicBezTo>
                    <a:pt x="10618" y="9962"/>
                    <a:pt x="10656" y="9878"/>
                    <a:pt x="10656" y="9787"/>
                  </a:cubicBezTo>
                  <a:lnTo>
                    <a:pt x="10656" y="7680"/>
                  </a:lnTo>
                  <a:cubicBezTo>
                    <a:pt x="10656" y="7591"/>
                    <a:pt x="10618" y="7506"/>
                    <a:pt x="10552" y="7447"/>
                  </a:cubicBezTo>
                  <a:cubicBezTo>
                    <a:pt x="10495" y="7397"/>
                    <a:pt x="10421" y="7370"/>
                    <a:pt x="10346" y="7370"/>
                  </a:cubicBezTo>
                  <a:cubicBezTo>
                    <a:pt x="10333" y="7370"/>
                    <a:pt x="10321" y="7371"/>
                    <a:pt x="10308" y="7372"/>
                  </a:cubicBezTo>
                  <a:lnTo>
                    <a:pt x="7212" y="7758"/>
                  </a:lnTo>
                  <a:lnTo>
                    <a:pt x="8402" y="6184"/>
                  </a:lnTo>
                  <a:cubicBezTo>
                    <a:pt x="9047" y="5333"/>
                    <a:pt x="9305" y="4282"/>
                    <a:pt x="9130" y="3227"/>
                  </a:cubicBezTo>
                  <a:cubicBezTo>
                    <a:pt x="8957" y="2172"/>
                    <a:pt x="8373" y="1262"/>
                    <a:pt x="7487" y="664"/>
                  </a:cubicBezTo>
                  <a:cubicBezTo>
                    <a:pt x="6846" y="231"/>
                    <a:pt x="6099" y="0"/>
                    <a:pt x="53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8"/>
            <p:cNvSpPr/>
            <p:nvPr/>
          </p:nvSpPr>
          <p:spPr>
            <a:xfrm>
              <a:off x="5075046" y="3920264"/>
              <a:ext cx="19216" cy="19216"/>
            </a:xfrm>
            <a:custGeom>
              <a:avLst/>
              <a:gdLst/>
              <a:ahLst/>
              <a:cxnLst/>
              <a:rect l="l" t="t" r="r" b="b"/>
              <a:pathLst>
                <a:path w="625" h="625" extrusionOk="0">
                  <a:moveTo>
                    <a:pt x="313" y="1"/>
                  </a:moveTo>
                  <a:cubicBezTo>
                    <a:pt x="229" y="1"/>
                    <a:pt x="149" y="36"/>
                    <a:pt x="93" y="93"/>
                  </a:cubicBezTo>
                  <a:cubicBezTo>
                    <a:pt x="34" y="152"/>
                    <a:pt x="0" y="231"/>
                    <a:pt x="0" y="313"/>
                  </a:cubicBezTo>
                  <a:cubicBezTo>
                    <a:pt x="0" y="396"/>
                    <a:pt x="34" y="476"/>
                    <a:pt x="93" y="534"/>
                  </a:cubicBezTo>
                  <a:cubicBezTo>
                    <a:pt x="152" y="592"/>
                    <a:pt x="229" y="624"/>
                    <a:pt x="313" y="624"/>
                  </a:cubicBezTo>
                  <a:cubicBezTo>
                    <a:pt x="394" y="624"/>
                    <a:pt x="474" y="592"/>
                    <a:pt x="533" y="534"/>
                  </a:cubicBezTo>
                  <a:cubicBezTo>
                    <a:pt x="592" y="475"/>
                    <a:pt x="624" y="396"/>
                    <a:pt x="624" y="313"/>
                  </a:cubicBezTo>
                  <a:cubicBezTo>
                    <a:pt x="624" y="231"/>
                    <a:pt x="589" y="151"/>
                    <a:pt x="533" y="93"/>
                  </a:cubicBezTo>
                  <a:cubicBezTo>
                    <a:pt x="474" y="35"/>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48"/>
          <p:cNvGrpSpPr/>
          <p:nvPr/>
        </p:nvGrpSpPr>
        <p:grpSpPr>
          <a:xfrm>
            <a:off x="535208" y="3321198"/>
            <a:ext cx="489891" cy="257520"/>
            <a:chOff x="535208" y="3321198"/>
            <a:chExt cx="489891" cy="257520"/>
          </a:xfrm>
        </p:grpSpPr>
        <p:sp>
          <p:nvSpPr>
            <p:cNvPr id="4644" name="Google Shape;4644;p48"/>
            <p:cNvSpPr/>
            <p:nvPr/>
          </p:nvSpPr>
          <p:spPr>
            <a:xfrm>
              <a:off x="535300" y="3321198"/>
              <a:ext cx="489799" cy="257397"/>
            </a:xfrm>
            <a:custGeom>
              <a:avLst/>
              <a:gdLst/>
              <a:ahLst/>
              <a:cxnLst/>
              <a:rect l="l" t="t" r="r" b="b"/>
              <a:pathLst>
                <a:path w="15931" h="8372" extrusionOk="0">
                  <a:moveTo>
                    <a:pt x="13385" y="895"/>
                  </a:moveTo>
                  <a:cubicBezTo>
                    <a:pt x="13515" y="895"/>
                    <a:pt x="13639" y="945"/>
                    <a:pt x="13728" y="1035"/>
                  </a:cubicBezTo>
                  <a:lnTo>
                    <a:pt x="12783" y="2879"/>
                  </a:lnTo>
                  <a:cubicBezTo>
                    <a:pt x="12714" y="2602"/>
                    <a:pt x="12609" y="2336"/>
                    <a:pt x="12474" y="2087"/>
                  </a:cubicBezTo>
                  <a:lnTo>
                    <a:pt x="12945" y="1164"/>
                  </a:lnTo>
                  <a:cubicBezTo>
                    <a:pt x="13030" y="998"/>
                    <a:pt x="13198" y="895"/>
                    <a:pt x="13385" y="895"/>
                  </a:cubicBezTo>
                  <a:close/>
                  <a:moveTo>
                    <a:pt x="9825" y="2518"/>
                  </a:moveTo>
                  <a:cubicBezTo>
                    <a:pt x="9893" y="2621"/>
                    <a:pt x="9978" y="2713"/>
                    <a:pt x="10082" y="2792"/>
                  </a:cubicBezTo>
                  <a:cubicBezTo>
                    <a:pt x="10245" y="2917"/>
                    <a:pt x="10361" y="3095"/>
                    <a:pt x="10406" y="3297"/>
                  </a:cubicBezTo>
                  <a:cubicBezTo>
                    <a:pt x="10521" y="3798"/>
                    <a:pt x="10305" y="4318"/>
                    <a:pt x="9872" y="4591"/>
                  </a:cubicBezTo>
                  <a:cubicBezTo>
                    <a:pt x="9391" y="4898"/>
                    <a:pt x="8830" y="5059"/>
                    <a:pt x="8261" y="5059"/>
                  </a:cubicBezTo>
                  <a:lnTo>
                    <a:pt x="8232" y="5059"/>
                  </a:lnTo>
                  <a:cubicBezTo>
                    <a:pt x="7802" y="5059"/>
                    <a:pt x="7454" y="4710"/>
                    <a:pt x="7454" y="4282"/>
                  </a:cubicBezTo>
                  <a:cubicBezTo>
                    <a:pt x="7454" y="4003"/>
                    <a:pt x="7604" y="3743"/>
                    <a:pt x="7846" y="3607"/>
                  </a:cubicBezTo>
                  <a:lnTo>
                    <a:pt x="9501" y="2748"/>
                  </a:lnTo>
                  <a:cubicBezTo>
                    <a:pt x="9620" y="2685"/>
                    <a:pt x="9730" y="2609"/>
                    <a:pt x="9825" y="2518"/>
                  </a:cubicBezTo>
                  <a:close/>
                  <a:moveTo>
                    <a:pt x="14761" y="969"/>
                  </a:moveTo>
                  <a:cubicBezTo>
                    <a:pt x="14920" y="969"/>
                    <a:pt x="15066" y="1045"/>
                    <a:pt x="15160" y="1173"/>
                  </a:cubicBezTo>
                  <a:cubicBezTo>
                    <a:pt x="15253" y="1302"/>
                    <a:pt x="15278" y="1463"/>
                    <a:pt x="15228" y="1614"/>
                  </a:cubicBezTo>
                  <a:cubicBezTo>
                    <a:pt x="14663" y="3349"/>
                    <a:pt x="13603" y="4811"/>
                    <a:pt x="12218" y="5859"/>
                  </a:cubicBezTo>
                  <a:cubicBezTo>
                    <a:pt x="12393" y="5611"/>
                    <a:pt x="12538" y="5344"/>
                    <a:pt x="12650" y="5055"/>
                  </a:cubicBezTo>
                  <a:cubicBezTo>
                    <a:pt x="12774" y="4729"/>
                    <a:pt x="12851" y="4390"/>
                    <a:pt x="12879" y="4048"/>
                  </a:cubicBezTo>
                  <a:lnTo>
                    <a:pt x="14321" y="1237"/>
                  </a:lnTo>
                  <a:cubicBezTo>
                    <a:pt x="14405" y="1071"/>
                    <a:pt x="14573" y="969"/>
                    <a:pt x="14761" y="969"/>
                  </a:cubicBezTo>
                  <a:close/>
                  <a:moveTo>
                    <a:pt x="8720" y="0"/>
                  </a:moveTo>
                  <a:cubicBezTo>
                    <a:pt x="8451" y="0"/>
                    <a:pt x="8183" y="61"/>
                    <a:pt x="7935" y="182"/>
                  </a:cubicBezTo>
                  <a:lnTo>
                    <a:pt x="5913" y="1170"/>
                  </a:lnTo>
                  <a:cubicBezTo>
                    <a:pt x="5507" y="1368"/>
                    <a:pt x="5077" y="1504"/>
                    <a:pt x="4632" y="1577"/>
                  </a:cubicBezTo>
                  <a:cubicBezTo>
                    <a:pt x="3595" y="1751"/>
                    <a:pt x="2641" y="2223"/>
                    <a:pt x="1874" y="2942"/>
                  </a:cubicBezTo>
                  <a:lnTo>
                    <a:pt x="1365" y="3422"/>
                  </a:lnTo>
                  <a:lnTo>
                    <a:pt x="310" y="3422"/>
                  </a:lnTo>
                  <a:cubicBezTo>
                    <a:pt x="139" y="3422"/>
                    <a:pt x="0" y="3561"/>
                    <a:pt x="0" y="3731"/>
                  </a:cubicBezTo>
                  <a:cubicBezTo>
                    <a:pt x="0" y="3902"/>
                    <a:pt x="139" y="4041"/>
                    <a:pt x="310" y="4041"/>
                  </a:cubicBezTo>
                  <a:lnTo>
                    <a:pt x="1486" y="4041"/>
                  </a:lnTo>
                  <a:cubicBezTo>
                    <a:pt x="1566" y="4041"/>
                    <a:pt x="1640" y="4012"/>
                    <a:pt x="1699" y="3957"/>
                  </a:cubicBezTo>
                  <a:lnTo>
                    <a:pt x="2299" y="3394"/>
                  </a:lnTo>
                  <a:cubicBezTo>
                    <a:pt x="2976" y="2759"/>
                    <a:pt x="3819" y="2340"/>
                    <a:pt x="4735" y="2189"/>
                  </a:cubicBezTo>
                  <a:cubicBezTo>
                    <a:pt x="5240" y="2104"/>
                    <a:pt x="5727" y="1949"/>
                    <a:pt x="6186" y="1724"/>
                  </a:cubicBezTo>
                  <a:lnTo>
                    <a:pt x="8207" y="741"/>
                  </a:lnTo>
                  <a:cubicBezTo>
                    <a:pt x="8370" y="662"/>
                    <a:pt x="8545" y="622"/>
                    <a:pt x="8722" y="622"/>
                  </a:cubicBezTo>
                  <a:cubicBezTo>
                    <a:pt x="8847" y="622"/>
                    <a:pt x="8972" y="642"/>
                    <a:pt x="9094" y="682"/>
                  </a:cubicBezTo>
                  <a:cubicBezTo>
                    <a:pt x="9307" y="753"/>
                    <a:pt x="9480" y="903"/>
                    <a:pt x="9577" y="1105"/>
                  </a:cubicBezTo>
                  <a:cubicBezTo>
                    <a:pt x="9674" y="1306"/>
                    <a:pt x="9687" y="1533"/>
                    <a:pt x="9611" y="1745"/>
                  </a:cubicBezTo>
                  <a:cubicBezTo>
                    <a:pt x="9540" y="1941"/>
                    <a:pt x="9400" y="2101"/>
                    <a:pt x="9215" y="2197"/>
                  </a:cubicBezTo>
                  <a:lnTo>
                    <a:pt x="7554" y="3057"/>
                  </a:lnTo>
                  <a:cubicBezTo>
                    <a:pt x="7551" y="3058"/>
                    <a:pt x="7549" y="3059"/>
                    <a:pt x="7545" y="3062"/>
                  </a:cubicBezTo>
                  <a:cubicBezTo>
                    <a:pt x="7105" y="3309"/>
                    <a:pt x="6833" y="3775"/>
                    <a:pt x="6833" y="4280"/>
                  </a:cubicBezTo>
                  <a:cubicBezTo>
                    <a:pt x="6833" y="5051"/>
                    <a:pt x="7461" y="5677"/>
                    <a:pt x="8232" y="5677"/>
                  </a:cubicBezTo>
                  <a:lnTo>
                    <a:pt x="8261" y="5677"/>
                  </a:lnTo>
                  <a:cubicBezTo>
                    <a:pt x="8951" y="5677"/>
                    <a:pt x="9623" y="5480"/>
                    <a:pt x="10205" y="5112"/>
                  </a:cubicBezTo>
                  <a:cubicBezTo>
                    <a:pt x="10860" y="4698"/>
                    <a:pt x="11184" y="3910"/>
                    <a:pt x="11009" y="3155"/>
                  </a:cubicBezTo>
                  <a:cubicBezTo>
                    <a:pt x="10931" y="2813"/>
                    <a:pt x="10733" y="2506"/>
                    <a:pt x="10452" y="2295"/>
                  </a:cubicBezTo>
                  <a:cubicBezTo>
                    <a:pt x="10251" y="2142"/>
                    <a:pt x="10207" y="1861"/>
                    <a:pt x="10353" y="1654"/>
                  </a:cubicBezTo>
                  <a:cubicBezTo>
                    <a:pt x="10444" y="1523"/>
                    <a:pt x="10582" y="1437"/>
                    <a:pt x="10741" y="1413"/>
                  </a:cubicBezTo>
                  <a:cubicBezTo>
                    <a:pt x="10772" y="1408"/>
                    <a:pt x="10803" y="1405"/>
                    <a:pt x="10835" y="1405"/>
                  </a:cubicBezTo>
                  <a:cubicBezTo>
                    <a:pt x="10960" y="1405"/>
                    <a:pt x="11081" y="1447"/>
                    <a:pt x="11182" y="1523"/>
                  </a:cubicBezTo>
                  <a:cubicBezTo>
                    <a:pt x="11680" y="1897"/>
                    <a:pt x="12035" y="2434"/>
                    <a:pt x="12183" y="3040"/>
                  </a:cubicBezTo>
                  <a:cubicBezTo>
                    <a:pt x="12480" y="4252"/>
                    <a:pt x="11985" y="5538"/>
                    <a:pt x="10955" y="6242"/>
                  </a:cubicBezTo>
                  <a:lnTo>
                    <a:pt x="10794" y="6352"/>
                  </a:lnTo>
                  <a:cubicBezTo>
                    <a:pt x="9951" y="6929"/>
                    <a:pt x="9021" y="7332"/>
                    <a:pt x="8042" y="7554"/>
                  </a:cubicBezTo>
                  <a:lnTo>
                    <a:pt x="8035" y="7555"/>
                  </a:lnTo>
                  <a:cubicBezTo>
                    <a:pt x="8017" y="7557"/>
                    <a:pt x="8003" y="7561"/>
                    <a:pt x="7988" y="7567"/>
                  </a:cubicBezTo>
                  <a:cubicBezTo>
                    <a:pt x="7428" y="7689"/>
                    <a:pt x="6851" y="7752"/>
                    <a:pt x="6268" y="7752"/>
                  </a:cubicBezTo>
                  <a:lnTo>
                    <a:pt x="1705" y="7752"/>
                  </a:lnTo>
                  <a:cubicBezTo>
                    <a:pt x="1535" y="7752"/>
                    <a:pt x="1395" y="7891"/>
                    <a:pt x="1395" y="8061"/>
                  </a:cubicBezTo>
                  <a:cubicBezTo>
                    <a:pt x="1395" y="8232"/>
                    <a:pt x="1535" y="8371"/>
                    <a:pt x="1705" y="8371"/>
                  </a:cubicBezTo>
                  <a:lnTo>
                    <a:pt x="6273" y="8371"/>
                  </a:lnTo>
                  <a:cubicBezTo>
                    <a:pt x="6913" y="8371"/>
                    <a:pt x="7543" y="8302"/>
                    <a:pt x="8158" y="8164"/>
                  </a:cubicBezTo>
                  <a:lnTo>
                    <a:pt x="8296" y="8144"/>
                  </a:lnTo>
                  <a:cubicBezTo>
                    <a:pt x="10019" y="7893"/>
                    <a:pt x="11631" y="7168"/>
                    <a:pt x="12961" y="6048"/>
                  </a:cubicBezTo>
                  <a:cubicBezTo>
                    <a:pt x="14290" y="4927"/>
                    <a:pt x="15279" y="3460"/>
                    <a:pt x="15819" y="1805"/>
                  </a:cubicBezTo>
                  <a:cubicBezTo>
                    <a:pt x="15931" y="1465"/>
                    <a:pt x="15872" y="1099"/>
                    <a:pt x="15661" y="807"/>
                  </a:cubicBezTo>
                  <a:cubicBezTo>
                    <a:pt x="15448" y="517"/>
                    <a:pt x="15121" y="348"/>
                    <a:pt x="14761" y="348"/>
                  </a:cubicBezTo>
                  <a:cubicBezTo>
                    <a:pt x="14526" y="348"/>
                    <a:pt x="14302" y="421"/>
                    <a:pt x="14118" y="550"/>
                  </a:cubicBezTo>
                  <a:cubicBezTo>
                    <a:pt x="13919" y="374"/>
                    <a:pt x="13661" y="276"/>
                    <a:pt x="13385" y="276"/>
                  </a:cubicBezTo>
                  <a:cubicBezTo>
                    <a:pt x="12965" y="276"/>
                    <a:pt x="12585" y="509"/>
                    <a:pt x="12394" y="881"/>
                  </a:cubicBezTo>
                  <a:lnTo>
                    <a:pt x="12073" y="1509"/>
                  </a:lnTo>
                  <a:cubicBezTo>
                    <a:pt x="11919" y="1332"/>
                    <a:pt x="11749" y="1171"/>
                    <a:pt x="11560" y="1027"/>
                  </a:cubicBezTo>
                  <a:cubicBezTo>
                    <a:pt x="11348" y="869"/>
                    <a:pt x="11094" y="786"/>
                    <a:pt x="10832" y="786"/>
                  </a:cubicBezTo>
                  <a:cubicBezTo>
                    <a:pt x="10771" y="786"/>
                    <a:pt x="10710" y="791"/>
                    <a:pt x="10648" y="800"/>
                  </a:cubicBezTo>
                  <a:cubicBezTo>
                    <a:pt x="10484" y="826"/>
                    <a:pt x="10331" y="885"/>
                    <a:pt x="10193" y="969"/>
                  </a:cubicBezTo>
                  <a:cubicBezTo>
                    <a:pt x="10177" y="923"/>
                    <a:pt x="10157" y="878"/>
                    <a:pt x="10135" y="834"/>
                  </a:cubicBezTo>
                  <a:cubicBezTo>
                    <a:pt x="9963" y="478"/>
                    <a:pt x="9664" y="217"/>
                    <a:pt x="9290" y="93"/>
                  </a:cubicBezTo>
                  <a:cubicBezTo>
                    <a:pt x="9104" y="31"/>
                    <a:pt x="8912" y="0"/>
                    <a:pt x="8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8"/>
            <p:cNvSpPr/>
            <p:nvPr/>
          </p:nvSpPr>
          <p:spPr>
            <a:xfrm>
              <a:off x="535208" y="3559502"/>
              <a:ext cx="19154" cy="19216"/>
            </a:xfrm>
            <a:custGeom>
              <a:avLst/>
              <a:gdLst/>
              <a:ahLst/>
              <a:cxnLst/>
              <a:rect l="l" t="t" r="r" b="b"/>
              <a:pathLst>
                <a:path w="623" h="625" extrusionOk="0">
                  <a:moveTo>
                    <a:pt x="313" y="1"/>
                  </a:moveTo>
                  <a:cubicBezTo>
                    <a:pt x="232" y="1"/>
                    <a:pt x="151" y="33"/>
                    <a:pt x="93" y="92"/>
                  </a:cubicBezTo>
                  <a:cubicBezTo>
                    <a:pt x="35" y="149"/>
                    <a:pt x="0" y="230"/>
                    <a:pt x="0" y="312"/>
                  </a:cubicBezTo>
                  <a:cubicBezTo>
                    <a:pt x="0" y="394"/>
                    <a:pt x="34" y="473"/>
                    <a:pt x="93" y="532"/>
                  </a:cubicBezTo>
                  <a:cubicBezTo>
                    <a:pt x="151" y="589"/>
                    <a:pt x="230" y="624"/>
                    <a:pt x="313" y="624"/>
                  </a:cubicBezTo>
                  <a:cubicBezTo>
                    <a:pt x="393" y="624"/>
                    <a:pt x="474" y="591"/>
                    <a:pt x="531" y="532"/>
                  </a:cubicBezTo>
                  <a:cubicBezTo>
                    <a:pt x="590" y="475"/>
                    <a:pt x="622" y="394"/>
                    <a:pt x="622" y="312"/>
                  </a:cubicBezTo>
                  <a:cubicBezTo>
                    <a:pt x="622" y="231"/>
                    <a:pt x="590" y="151"/>
                    <a:pt x="531" y="92"/>
                  </a:cubicBezTo>
                  <a:cubicBezTo>
                    <a:pt x="474" y="33"/>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48"/>
          <p:cNvGrpSpPr/>
          <p:nvPr/>
        </p:nvGrpSpPr>
        <p:grpSpPr>
          <a:xfrm>
            <a:off x="1190845" y="3205443"/>
            <a:ext cx="385942" cy="489091"/>
            <a:chOff x="1190845" y="3205443"/>
            <a:chExt cx="385942" cy="489091"/>
          </a:xfrm>
        </p:grpSpPr>
        <p:sp>
          <p:nvSpPr>
            <p:cNvPr id="4647" name="Google Shape;4647;p48"/>
            <p:cNvSpPr/>
            <p:nvPr/>
          </p:nvSpPr>
          <p:spPr>
            <a:xfrm>
              <a:off x="1190845" y="3205443"/>
              <a:ext cx="385942" cy="489091"/>
            </a:xfrm>
            <a:custGeom>
              <a:avLst/>
              <a:gdLst/>
              <a:ahLst/>
              <a:cxnLst/>
              <a:rect l="l" t="t" r="r" b="b"/>
              <a:pathLst>
                <a:path w="12553" h="15908" extrusionOk="0">
                  <a:moveTo>
                    <a:pt x="1490" y="637"/>
                  </a:moveTo>
                  <a:lnTo>
                    <a:pt x="1490" y="12560"/>
                  </a:lnTo>
                  <a:cubicBezTo>
                    <a:pt x="1162" y="12597"/>
                    <a:pt x="864" y="12727"/>
                    <a:pt x="622" y="12925"/>
                  </a:cubicBezTo>
                  <a:lnTo>
                    <a:pt x="622" y="1677"/>
                  </a:lnTo>
                  <a:cubicBezTo>
                    <a:pt x="622" y="1158"/>
                    <a:pt x="997" y="725"/>
                    <a:pt x="1490" y="637"/>
                  </a:cubicBezTo>
                  <a:close/>
                  <a:moveTo>
                    <a:pt x="11930" y="13171"/>
                  </a:moveTo>
                  <a:lnTo>
                    <a:pt x="11930" y="13917"/>
                  </a:lnTo>
                  <a:lnTo>
                    <a:pt x="1928" y="13917"/>
                  </a:lnTo>
                  <a:cubicBezTo>
                    <a:pt x="1754" y="13917"/>
                    <a:pt x="1616" y="14057"/>
                    <a:pt x="1616" y="14227"/>
                  </a:cubicBezTo>
                  <a:cubicBezTo>
                    <a:pt x="1616" y="14397"/>
                    <a:pt x="1756" y="14537"/>
                    <a:pt x="1928" y="14537"/>
                  </a:cubicBezTo>
                  <a:lnTo>
                    <a:pt x="11930" y="14537"/>
                  </a:lnTo>
                  <a:lnTo>
                    <a:pt x="11930" y="15283"/>
                  </a:lnTo>
                  <a:lnTo>
                    <a:pt x="1678" y="15283"/>
                  </a:lnTo>
                  <a:cubicBezTo>
                    <a:pt x="1094" y="15283"/>
                    <a:pt x="622" y="14811"/>
                    <a:pt x="622" y="14227"/>
                  </a:cubicBezTo>
                  <a:cubicBezTo>
                    <a:pt x="622" y="13644"/>
                    <a:pt x="1094" y="13171"/>
                    <a:pt x="1678" y="13171"/>
                  </a:cubicBezTo>
                  <a:close/>
                  <a:moveTo>
                    <a:pt x="1606" y="0"/>
                  </a:moveTo>
                  <a:cubicBezTo>
                    <a:pt x="1586" y="0"/>
                    <a:pt x="1568" y="2"/>
                    <a:pt x="1549" y="6"/>
                  </a:cubicBezTo>
                  <a:cubicBezTo>
                    <a:pt x="683" y="72"/>
                    <a:pt x="1" y="797"/>
                    <a:pt x="1" y="1679"/>
                  </a:cubicBezTo>
                  <a:lnTo>
                    <a:pt x="1" y="14230"/>
                  </a:lnTo>
                  <a:cubicBezTo>
                    <a:pt x="1" y="15154"/>
                    <a:pt x="754" y="15907"/>
                    <a:pt x="1680" y="15907"/>
                  </a:cubicBezTo>
                  <a:lnTo>
                    <a:pt x="12243" y="15907"/>
                  </a:lnTo>
                  <a:cubicBezTo>
                    <a:pt x="12414" y="15907"/>
                    <a:pt x="12552" y="15768"/>
                    <a:pt x="12552" y="15597"/>
                  </a:cubicBezTo>
                  <a:lnTo>
                    <a:pt x="12552" y="7987"/>
                  </a:lnTo>
                  <a:cubicBezTo>
                    <a:pt x="12552" y="7813"/>
                    <a:pt x="12413" y="7675"/>
                    <a:pt x="12243" y="7675"/>
                  </a:cubicBezTo>
                  <a:cubicBezTo>
                    <a:pt x="12070" y="7675"/>
                    <a:pt x="11932" y="7815"/>
                    <a:pt x="11932" y="7987"/>
                  </a:cubicBezTo>
                  <a:lnTo>
                    <a:pt x="11932" y="12553"/>
                  </a:lnTo>
                  <a:lnTo>
                    <a:pt x="2115" y="12553"/>
                  </a:lnTo>
                  <a:lnTo>
                    <a:pt x="2115" y="624"/>
                  </a:lnTo>
                  <a:lnTo>
                    <a:pt x="11930" y="624"/>
                  </a:lnTo>
                  <a:lnTo>
                    <a:pt x="11930" y="5191"/>
                  </a:lnTo>
                  <a:cubicBezTo>
                    <a:pt x="11930" y="5363"/>
                    <a:pt x="12070" y="5501"/>
                    <a:pt x="12240" y="5501"/>
                  </a:cubicBezTo>
                  <a:cubicBezTo>
                    <a:pt x="12413" y="5501"/>
                    <a:pt x="12551" y="5362"/>
                    <a:pt x="12551" y="5191"/>
                  </a:cubicBezTo>
                  <a:lnTo>
                    <a:pt x="12551" y="314"/>
                  </a:lnTo>
                  <a:cubicBezTo>
                    <a:pt x="12551" y="139"/>
                    <a:pt x="12410" y="0"/>
                    <a:pt x="122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8"/>
            <p:cNvSpPr/>
            <p:nvPr/>
          </p:nvSpPr>
          <p:spPr>
            <a:xfrm>
              <a:off x="1557572" y="3398337"/>
              <a:ext cx="19216" cy="19185"/>
            </a:xfrm>
            <a:custGeom>
              <a:avLst/>
              <a:gdLst/>
              <a:ahLst/>
              <a:cxnLst/>
              <a:rect l="l" t="t" r="r" b="b"/>
              <a:pathLst>
                <a:path w="625" h="624" extrusionOk="0">
                  <a:moveTo>
                    <a:pt x="312" y="0"/>
                  </a:moveTo>
                  <a:cubicBezTo>
                    <a:pt x="230" y="0"/>
                    <a:pt x="150" y="34"/>
                    <a:pt x="92" y="93"/>
                  </a:cubicBezTo>
                  <a:cubicBezTo>
                    <a:pt x="36" y="150"/>
                    <a:pt x="1" y="231"/>
                    <a:pt x="1" y="313"/>
                  </a:cubicBezTo>
                  <a:cubicBezTo>
                    <a:pt x="1" y="395"/>
                    <a:pt x="33" y="474"/>
                    <a:pt x="92" y="533"/>
                  </a:cubicBezTo>
                  <a:cubicBezTo>
                    <a:pt x="149" y="590"/>
                    <a:pt x="230" y="624"/>
                    <a:pt x="312" y="624"/>
                  </a:cubicBezTo>
                  <a:cubicBezTo>
                    <a:pt x="395" y="624"/>
                    <a:pt x="473" y="592"/>
                    <a:pt x="532" y="533"/>
                  </a:cubicBezTo>
                  <a:cubicBezTo>
                    <a:pt x="589" y="476"/>
                    <a:pt x="624" y="395"/>
                    <a:pt x="624" y="313"/>
                  </a:cubicBezTo>
                  <a:cubicBezTo>
                    <a:pt x="624" y="231"/>
                    <a:pt x="591" y="151"/>
                    <a:pt x="532" y="93"/>
                  </a:cubicBezTo>
                  <a:cubicBezTo>
                    <a:pt x="473" y="34"/>
                    <a:pt x="393"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8"/>
            <p:cNvSpPr/>
            <p:nvPr/>
          </p:nvSpPr>
          <p:spPr>
            <a:xfrm>
              <a:off x="1338206" y="3370636"/>
              <a:ext cx="134448" cy="117630"/>
            </a:xfrm>
            <a:custGeom>
              <a:avLst/>
              <a:gdLst/>
              <a:ahLst/>
              <a:cxnLst/>
              <a:rect l="l" t="t" r="r" b="b"/>
              <a:pathLst>
                <a:path w="4373" h="3826" extrusionOk="0">
                  <a:moveTo>
                    <a:pt x="1840" y="1"/>
                  </a:moveTo>
                  <a:cubicBezTo>
                    <a:pt x="1627" y="1"/>
                    <a:pt x="1415" y="68"/>
                    <a:pt x="1239" y="197"/>
                  </a:cubicBezTo>
                  <a:lnTo>
                    <a:pt x="606" y="662"/>
                  </a:lnTo>
                  <a:cubicBezTo>
                    <a:pt x="468" y="762"/>
                    <a:pt x="437" y="957"/>
                    <a:pt x="540" y="1096"/>
                  </a:cubicBezTo>
                  <a:cubicBezTo>
                    <a:pt x="600" y="1179"/>
                    <a:pt x="694" y="1223"/>
                    <a:pt x="790" y="1223"/>
                  </a:cubicBezTo>
                  <a:cubicBezTo>
                    <a:pt x="854" y="1223"/>
                    <a:pt x="919" y="1204"/>
                    <a:pt x="975" y="1162"/>
                  </a:cubicBezTo>
                  <a:lnTo>
                    <a:pt x="1607" y="697"/>
                  </a:lnTo>
                  <a:cubicBezTo>
                    <a:pt x="1674" y="647"/>
                    <a:pt x="1756" y="621"/>
                    <a:pt x="1838" y="621"/>
                  </a:cubicBezTo>
                  <a:cubicBezTo>
                    <a:pt x="1879" y="621"/>
                    <a:pt x="1921" y="628"/>
                    <a:pt x="1961" y="642"/>
                  </a:cubicBezTo>
                  <a:cubicBezTo>
                    <a:pt x="2126" y="694"/>
                    <a:pt x="2236" y="844"/>
                    <a:pt x="2236" y="1017"/>
                  </a:cubicBezTo>
                  <a:lnTo>
                    <a:pt x="2236" y="1136"/>
                  </a:lnTo>
                  <a:cubicBezTo>
                    <a:pt x="2236" y="1227"/>
                    <a:pt x="2200" y="1314"/>
                    <a:pt x="2134" y="1378"/>
                  </a:cubicBezTo>
                  <a:cubicBezTo>
                    <a:pt x="2071" y="1441"/>
                    <a:pt x="1987" y="1473"/>
                    <a:pt x="1899" y="1473"/>
                  </a:cubicBezTo>
                  <a:lnTo>
                    <a:pt x="1476" y="1473"/>
                  </a:lnTo>
                  <a:cubicBezTo>
                    <a:pt x="1305" y="1473"/>
                    <a:pt x="1167" y="1613"/>
                    <a:pt x="1167" y="1783"/>
                  </a:cubicBezTo>
                  <a:cubicBezTo>
                    <a:pt x="1167" y="1956"/>
                    <a:pt x="1306" y="2094"/>
                    <a:pt x="1476" y="2094"/>
                  </a:cubicBezTo>
                  <a:lnTo>
                    <a:pt x="1899" y="2094"/>
                  </a:lnTo>
                  <a:cubicBezTo>
                    <a:pt x="1928" y="2094"/>
                    <a:pt x="1959" y="2091"/>
                    <a:pt x="1988" y="2090"/>
                  </a:cubicBezTo>
                  <a:cubicBezTo>
                    <a:pt x="2173" y="2192"/>
                    <a:pt x="2289" y="2389"/>
                    <a:pt x="2289" y="2602"/>
                  </a:cubicBezTo>
                  <a:cubicBezTo>
                    <a:pt x="2289" y="2828"/>
                    <a:pt x="2165" y="3033"/>
                    <a:pt x="1963" y="3136"/>
                  </a:cubicBezTo>
                  <a:cubicBezTo>
                    <a:pt x="1876" y="3180"/>
                    <a:pt x="1781" y="3203"/>
                    <a:pt x="1687" y="3203"/>
                  </a:cubicBezTo>
                  <a:cubicBezTo>
                    <a:pt x="1585" y="3203"/>
                    <a:pt x="1483" y="3177"/>
                    <a:pt x="1391" y="3124"/>
                  </a:cubicBezTo>
                  <a:lnTo>
                    <a:pt x="509" y="2625"/>
                  </a:lnTo>
                  <a:cubicBezTo>
                    <a:pt x="461" y="2598"/>
                    <a:pt x="409" y="2586"/>
                    <a:pt x="357" y="2586"/>
                  </a:cubicBezTo>
                  <a:cubicBezTo>
                    <a:pt x="248" y="2586"/>
                    <a:pt x="142" y="2642"/>
                    <a:pt x="85" y="2743"/>
                  </a:cubicBezTo>
                  <a:cubicBezTo>
                    <a:pt x="0" y="2892"/>
                    <a:pt x="55" y="3083"/>
                    <a:pt x="203" y="3167"/>
                  </a:cubicBezTo>
                  <a:lnTo>
                    <a:pt x="1085" y="3666"/>
                  </a:lnTo>
                  <a:cubicBezTo>
                    <a:pt x="1271" y="3773"/>
                    <a:pt x="1479" y="3826"/>
                    <a:pt x="1686" y="3826"/>
                  </a:cubicBezTo>
                  <a:cubicBezTo>
                    <a:pt x="1878" y="3826"/>
                    <a:pt x="2069" y="3779"/>
                    <a:pt x="2248" y="3689"/>
                  </a:cubicBezTo>
                  <a:cubicBezTo>
                    <a:pt x="2656" y="3478"/>
                    <a:pt x="2910" y="3063"/>
                    <a:pt x="2910" y="2603"/>
                  </a:cubicBezTo>
                  <a:cubicBezTo>
                    <a:pt x="2910" y="2300"/>
                    <a:pt x="2795" y="2013"/>
                    <a:pt x="2597" y="1793"/>
                  </a:cubicBezTo>
                  <a:cubicBezTo>
                    <a:pt x="2646" y="1743"/>
                    <a:pt x="2685" y="1686"/>
                    <a:pt x="2721" y="1628"/>
                  </a:cubicBezTo>
                  <a:lnTo>
                    <a:pt x="3108" y="1292"/>
                  </a:lnTo>
                  <a:cubicBezTo>
                    <a:pt x="3178" y="1231"/>
                    <a:pt x="3269" y="1198"/>
                    <a:pt x="3362" y="1198"/>
                  </a:cubicBezTo>
                  <a:cubicBezTo>
                    <a:pt x="3578" y="1198"/>
                    <a:pt x="3754" y="1371"/>
                    <a:pt x="3754" y="1588"/>
                  </a:cubicBezTo>
                  <a:lnTo>
                    <a:pt x="3754" y="2147"/>
                  </a:lnTo>
                  <a:cubicBezTo>
                    <a:pt x="3754" y="2198"/>
                    <a:pt x="3739" y="2248"/>
                    <a:pt x="3710" y="2291"/>
                  </a:cubicBezTo>
                  <a:cubicBezTo>
                    <a:pt x="3661" y="2361"/>
                    <a:pt x="3580" y="2404"/>
                    <a:pt x="3495" y="2404"/>
                  </a:cubicBezTo>
                  <a:lnTo>
                    <a:pt x="3388" y="2404"/>
                  </a:lnTo>
                  <a:cubicBezTo>
                    <a:pt x="3215" y="2404"/>
                    <a:pt x="3079" y="2543"/>
                    <a:pt x="3079" y="2713"/>
                  </a:cubicBezTo>
                  <a:cubicBezTo>
                    <a:pt x="3079" y="2885"/>
                    <a:pt x="3218" y="3024"/>
                    <a:pt x="3388" y="3024"/>
                  </a:cubicBezTo>
                  <a:lnTo>
                    <a:pt x="3495" y="3024"/>
                  </a:lnTo>
                  <a:cubicBezTo>
                    <a:pt x="3789" y="3024"/>
                    <a:pt x="4062" y="2879"/>
                    <a:pt x="4225" y="2633"/>
                  </a:cubicBezTo>
                  <a:cubicBezTo>
                    <a:pt x="4321" y="2489"/>
                    <a:pt x="4373" y="2320"/>
                    <a:pt x="4373" y="2144"/>
                  </a:cubicBezTo>
                  <a:lnTo>
                    <a:pt x="4373" y="1584"/>
                  </a:lnTo>
                  <a:cubicBezTo>
                    <a:pt x="4373" y="1030"/>
                    <a:pt x="3921" y="577"/>
                    <a:pt x="3362" y="577"/>
                  </a:cubicBezTo>
                  <a:cubicBezTo>
                    <a:pt x="3168" y="577"/>
                    <a:pt x="2979" y="634"/>
                    <a:pt x="2816" y="737"/>
                  </a:cubicBezTo>
                  <a:cubicBezTo>
                    <a:pt x="2724" y="416"/>
                    <a:pt x="2480" y="156"/>
                    <a:pt x="2150" y="49"/>
                  </a:cubicBezTo>
                  <a:cubicBezTo>
                    <a:pt x="2049" y="17"/>
                    <a:pt x="1944" y="1"/>
                    <a:pt x="18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8"/>
            <p:cNvSpPr/>
            <p:nvPr/>
          </p:nvSpPr>
          <p:spPr>
            <a:xfrm>
              <a:off x="1397421" y="3327624"/>
              <a:ext cx="81966" cy="45564"/>
            </a:xfrm>
            <a:custGeom>
              <a:avLst/>
              <a:gdLst/>
              <a:ahLst/>
              <a:cxnLst/>
              <a:rect l="l" t="t" r="r" b="b"/>
              <a:pathLst>
                <a:path w="2666" h="1482" extrusionOk="0">
                  <a:moveTo>
                    <a:pt x="355" y="0"/>
                  </a:moveTo>
                  <a:cubicBezTo>
                    <a:pt x="304" y="0"/>
                    <a:pt x="252" y="13"/>
                    <a:pt x="205" y="39"/>
                  </a:cubicBezTo>
                  <a:cubicBezTo>
                    <a:pt x="54" y="121"/>
                    <a:pt x="1" y="312"/>
                    <a:pt x="83" y="462"/>
                  </a:cubicBezTo>
                  <a:lnTo>
                    <a:pt x="244" y="752"/>
                  </a:lnTo>
                  <a:cubicBezTo>
                    <a:pt x="396" y="1024"/>
                    <a:pt x="638" y="1242"/>
                    <a:pt x="921" y="1366"/>
                  </a:cubicBezTo>
                  <a:cubicBezTo>
                    <a:pt x="1101" y="1442"/>
                    <a:pt x="1292" y="1481"/>
                    <a:pt x="1483" y="1481"/>
                  </a:cubicBezTo>
                  <a:cubicBezTo>
                    <a:pt x="1690" y="1481"/>
                    <a:pt x="1897" y="1435"/>
                    <a:pt x="2087" y="1345"/>
                  </a:cubicBezTo>
                  <a:lnTo>
                    <a:pt x="2444" y="1176"/>
                  </a:lnTo>
                  <a:cubicBezTo>
                    <a:pt x="2599" y="1103"/>
                    <a:pt x="2665" y="918"/>
                    <a:pt x="2592" y="764"/>
                  </a:cubicBezTo>
                  <a:cubicBezTo>
                    <a:pt x="2539" y="653"/>
                    <a:pt x="2428" y="587"/>
                    <a:pt x="2311" y="587"/>
                  </a:cubicBezTo>
                  <a:cubicBezTo>
                    <a:pt x="2267" y="587"/>
                    <a:pt x="2221" y="597"/>
                    <a:pt x="2178" y="617"/>
                  </a:cubicBezTo>
                  <a:lnTo>
                    <a:pt x="1822" y="786"/>
                  </a:lnTo>
                  <a:cubicBezTo>
                    <a:pt x="1714" y="836"/>
                    <a:pt x="1598" y="862"/>
                    <a:pt x="1482" y="862"/>
                  </a:cubicBezTo>
                  <a:cubicBezTo>
                    <a:pt x="1375" y="862"/>
                    <a:pt x="1267" y="840"/>
                    <a:pt x="1167" y="796"/>
                  </a:cubicBezTo>
                  <a:cubicBezTo>
                    <a:pt x="1007" y="727"/>
                    <a:pt x="872" y="605"/>
                    <a:pt x="787" y="451"/>
                  </a:cubicBezTo>
                  <a:lnTo>
                    <a:pt x="626" y="159"/>
                  </a:lnTo>
                  <a:cubicBezTo>
                    <a:pt x="570" y="57"/>
                    <a:pt x="464" y="0"/>
                    <a:pt x="3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8"/>
            <p:cNvSpPr/>
            <p:nvPr/>
          </p:nvSpPr>
          <p:spPr>
            <a:xfrm>
              <a:off x="1433915" y="3320921"/>
              <a:ext cx="19216" cy="19185"/>
            </a:xfrm>
            <a:custGeom>
              <a:avLst/>
              <a:gdLst/>
              <a:ahLst/>
              <a:cxnLst/>
              <a:rect l="l" t="t" r="r" b="b"/>
              <a:pathLst>
                <a:path w="625" h="624" extrusionOk="0">
                  <a:moveTo>
                    <a:pt x="312" y="0"/>
                  </a:moveTo>
                  <a:cubicBezTo>
                    <a:pt x="230" y="0"/>
                    <a:pt x="151" y="34"/>
                    <a:pt x="92" y="93"/>
                  </a:cubicBezTo>
                  <a:cubicBezTo>
                    <a:pt x="35" y="149"/>
                    <a:pt x="1" y="229"/>
                    <a:pt x="1" y="313"/>
                  </a:cubicBezTo>
                  <a:cubicBezTo>
                    <a:pt x="1" y="395"/>
                    <a:pt x="33" y="474"/>
                    <a:pt x="92" y="533"/>
                  </a:cubicBezTo>
                  <a:cubicBezTo>
                    <a:pt x="149" y="592"/>
                    <a:pt x="230" y="624"/>
                    <a:pt x="312" y="624"/>
                  </a:cubicBezTo>
                  <a:cubicBezTo>
                    <a:pt x="394" y="624"/>
                    <a:pt x="473" y="592"/>
                    <a:pt x="532" y="533"/>
                  </a:cubicBezTo>
                  <a:cubicBezTo>
                    <a:pt x="591" y="474"/>
                    <a:pt x="624" y="395"/>
                    <a:pt x="624" y="313"/>
                  </a:cubicBezTo>
                  <a:cubicBezTo>
                    <a:pt x="624" y="229"/>
                    <a:pt x="591" y="151"/>
                    <a:pt x="532" y="93"/>
                  </a:cubicBezTo>
                  <a:cubicBezTo>
                    <a:pt x="475" y="36"/>
                    <a:pt x="394"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8"/>
            <p:cNvSpPr/>
            <p:nvPr/>
          </p:nvSpPr>
          <p:spPr>
            <a:xfrm>
              <a:off x="1282619" y="3253190"/>
              <a:ext cx="247067" cy="309387"/>
            </a:xfrm>
            <a:custGeom>
              <a:avLst/>
              <a:gdLst/>
              <a:ahLst/>
              <a:cxnLst/>
              <a:rect l="l" t="t" r="r" b="b"/>
              <a:pathLst>
                <a:path w="8036" h="10063" extrusionOk="0">
                  <a:moveTo>
                    <a:pt x="6016" y="620"/>
                  </a:moveTo>
                  <a:cubicBezTo>
                    <a:pt x="6144" y="1330"/>
                    <a:pt x="6706" y="1889"/>
                    <a:pt x="7413" y="2018"/>
                  </a:cubicBezTo>
                  <a:lnTo>
                    <a:pt x="7413" y="8045"/>
                  </a:lnTo>
                  <a:cubicBezTo>
                    <a:pt x="6705" y="8174"/>
                    <a:pt x="6144" y="8734"/>
                    <a:pt x="6016" y="9443"/>
                  </a:cubicBezTo>
                  <a:lnTo>
                    <a:pt x="2017" y="9443"/>
                  </a:lnTo>
                  <a:cubicBezTo>
                    <a:pt x="1887" y="8733"/>
                    <a:pt x="1327" y="8174"/>
                    <a:pt x="618" y="8045"/>
                  </a:cubicBezTo>
                  <a:lnTo>
                    <a:pt x="618" y="2018"/>
                  </a:lnTo>
                  <a:cubicBezTo>
                    <a:pt x="1328" y="1889"/>
                    <a:pt x="1887" y="1329"/>
                    <a:pt x="2017" y="620"/>
                  </a:cubicBezTo>
                  <a:close/>
                  <a:moveTo>
                    <a:pt x="1735" y="1"/>
                  </a:moveTo>
                  <a:cubicBezTo>
                    <a:pt x="1563" y="1"/>
                    <a:pt x="1425" y="140"/>
                    <a:pt x="1425" y="311"/>
                  </a:cubicBezTo>
                  <a:cubicBezTo>
                    <a:pt x="1425" y="925"/>
                    <a:pt x="925" y="1426"/>
                    <a:pt x="310" y="1426"/>
                  </a:cubicBezTo>
                  <a:cubicBezTo>
                    <a:pt x="137" y="1426"/>
                    <a:pt x="0" y="1565"/>
                    <a:pt x="0" y="1735"/>
                  </a:cubicBezTo>
                  <a:lnTo>
                    <a:pt x="0" y="8328"/>
                  </a:lnTo>
                  <a:cubicBezTo>
                    <a:pt x="0" y="8498"/>
                    <a:pt x="140" y="8637"/>
                    <a:pt x="310" y="8637"/>
                  </a:cubicBezTo>
                  <a:cubicBezTo>
                    <a:pt x="925" y="8637"/>
                    <a:pt x="1425" y="9138"/>
                    <a:pt x="1425" y="9753"/>
                  </a:cubicBezTo>
                  <a:cubicBezTo>
                    <a:pt x="1425" y="9923"/>
                    <a:pt x="1565" y="10062"/>
                    <a:pt x="1735" y="10062"/>
                  </a:cubicBezTo>
                  <a:lnTo>
                    <a:pt x="6300" y="10062"/>
                  </a:lnTo>
                  <a:cubicBezTo>
                    <a:pt x="6471" y="10062"/>
                    <a:pt x="6611" y="9923"/>
                    <a:pt x="6611" y="9753"/>
                  </a:cubicBezTo>
                  <a:cubicBezTo>
                    <a:pt x="6611" y="9138"/>
                    <a:pt x="7111" y="8637"/>
                    <a:pt x="7726" y="8637"/>
                  </a:cubicBezTo>
                  <a:cubicBezTo>
                    <a:pt x="7896" y="8637"/>
                    <a:pt x="8035" y="8498"/>
                    <a:pt x="8035" y="8328"/>
                  </a:cubicBezTo>
                  <a:lnTo>
                    <a:pt x="8035" y="1735"/>
                  </a:lnTo>
                  <a:cubicBezTo>
                    <a:pt x="8035" y="1564"/>
                    <a:pt x="7896" y="1426"/>
                    <a:pt x="7726" y="1426"/>
                  </a:cubicBezTo>
                  <a:cubicBezTo>
                    <a:pt x="7110" y="1426"/>
                    <a:pt x="6611" y="925"/>
                    <a:pt x="6611" y="311"/>
                  </a:cubicBezTo>
                  <a:cubicBezTo>
                    <a:pt x="6611" y="139"/>
                    <a:pt x="6471" y="1"/>
                    <a:pt x="6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48"/>
          <p:cNvGrpSpPr/>
          <p:nvPr/>
        </p:nvGrpSpPr>
        <p:grpSpPr>
          <a:xfrm>
            <a:off x="1744163" y="3205381"/>
            <a:ext cx="340101" cy="489061"/>
            <a:chOff x="1744163" y="3205381"/>
            <a:chExt cx="340101" cy="489061"/>
          </a:xfrm>
        </p:grpSpPr>
        <p:sp>
          <p:nvSpPr>
            <p:cNvPr id="4654" name="Google Shape;4654;p48"/>
            <p:cNvSpPr/>
            <p:nvPr/>
          </p:nvSpPr>
          <p:spPr>
            <a:xfrm>
              <a:off x="1744163" y="3205381"/>
              <a:ext cx="340101" cy="485617"/>
            </a:xfrm>
            <a:custGeom>
              <a:avLst/>
              <a:gdLst/>
              <a:ahLst/>
              <a:cxnLst/>
              <a:rect l="l" t="t" r="r" b="b"/>
              <a:pathLst>
                <a:path w="11062" h="15795" extrusionOk="0">
                  <a:moveTo>
                    <a:pt x="5189" y="624"/>
                  </a:moveTo>
                  <a:cubicBezTo>
                    <a:pt x="5766" y="624"/>
                    <a:pt x="6235" y="1007"/>
                    <a:pt x="6235" y="1478"/>
                  </a:cubicBezTo>
                  <a:cubicBezTo>
                    <a:pt x="6235" y="1880"/>
                    <a:pt x="5893" y="2219"/>
                    <a:pt x="5435" y="2310"/>
                  </a:cubicBezTo>
                  <a:cubicBezTo>
                    <a:pt x="5391" y="2315"/>
                    <a:pt x="5346" y="2320"/>
                    <a:pt x="5302" y="2328"/>
                  </a:cubicBezTo>
                  <a:cubicBezTo>
                    <a:pt x="5296" y="2328"/>
                    <a:pt x="5290" y="2329"/>
                    <a:pt x="5286" y="2329"/>
                  </a:cubicBezTo>
                  <a:cubicBezTo>
                    <a:pt x="5254" y="2332"/>
                    <a:pt x="5223" y="2334"/>
                    <a:pt x="5189" y="2334"/>
                  </a:cubicBezTo>
                  <a:cubicBezTo>
                    <a:pt x="4614" y="2334"/>
                    <a:pt x="4144" y="1951"/>
                    <a:pt x="4144" y="1478"/>
                  </a:cubicBezTo>
                  <a:cubicBezTo>
                    <a:pt x="4144" y="1007"/>
                    <a:pt x="4614" y="624"/>
                    <a:pt x="5189" y="624"/>
                  </a:cubicBezTo>
                  <a:close/>
                  <a:moveTo>
                    <a:pt x="6678" y="2847"/>
                  </a:moveTo>
                  <a:cubicBezTo>
                    <a:pt x="7763" y="2847"/>
                    <a:pt x="8549" y="3069"/>
                    <a:pt x="8913" y="3347"/>
                  </a:cubicBezTo>
                  <a:cubicBezTo>
                    <a:pt x="9048" y="3452"/>
                    <a:pt x="9126" y="3562"/>
                    <a:pt x="9139" y="3676"/>
                  </a:cubicBezTo>
                  <a:cubicBezTo>
                    <a:pt x="9201" y="4203"/>
                    <a:pt x="7914" y="5132"/>
                    <a:pt x="5676" y="5452"/>
                  </a:cubicBezTo>
                  <a:cubicBezTo>
                    <a:pt x="5213" y="5517"/>
                    <a:pt x="4782" y="5546"/>
                    <a:pt x="4390" y="5546"/>
                  </a:cubicBezTo>
                  <a:cubicBezTo>
                    <a:pt x="3306" y="5546"/>
                    <a:pt x="2518" y="5324"/>
                    <a:pt x="2155" y="5044"/>
                  </a:cubicBezTo>
                  <a:cubicBezTo>
                    <a:pt x="2015" y="4940"/>
                    <a:pt x="1939" y="4829"/>
                    <a:pt x="1927" y="4716"/>
                  </a:cubicBezTo>
                  <a:cubicBezTo>
                    <a:pt x="1864" y="4191"/>
                    <a:pt x="3139" y="3268"/>
                    <a:pt x="5356" y="2945"/>
                  </a:cubicBezTo>
                  <a:cubicBezTo>
                    <a:pt x="5415" y="2941"/>
                    <a:pt x="5474" y="2934"/>
                    <a:pt x="5532" y="2922"/>
                  </a:cubicBezTo>
                  <a:cubicBezTo>
                    <a:pt x="5943" y="2869"/>
                    <a:pt x="6326" y="2847"/>
                    <a:pt x="6678" y="2847"/>
                  </a:cubicBezTo>
                  <a:close/>
                  <a:moveTo>
                    <a:pt x="5532" y="6166"/>
                  </a:moveTo>
                  <a:cubicBezTo>
                    <a:pt x="8509" y="6166"/>
                    <a:pt x="10338" y="7038"/>
                    <a:pt x="10338" y="7661"/>
                  </a:cubicBezTo>
                  <a:cubicBezTo>
                    <a:pt x="10338" y="8286"/>
                    <a:pt x="8509" y="9157"/>
                    <a:pt x="5532" y="9157"/>
                  </a:cubicBezTo>
                  <a:cubicBezTo>
                    <a:pt x="2555" y="9157"/>
                    <a:pt x="727" y="8286"/>
                    <a:pt x="727" y="7661"/>
                  </a:cubicBezTo>
                  <a:cubicBezTo>
                    <a:pt x="727" y="7038"/>
                    <a:pt x="2555" y="6166"/>
                    <a:pt x="5532" y="6166"/>
                  </a:cubicBezTo>
                  <a:close/>
                  <a:moveTo>
                    <a:pt x="5189" y="1"/>
                  </a:moveTo>
                  <a:cubicBezTo>
                    <a:pt x="4270" y="1"/>
                    <a:pt x="3522" y="662"/>
                    <a:pt x="3522" y="1477"/>
                  </a:cubicBezTo>
                  <a:cubicBezTo>
                    <a:pt x="3522" y="1915"/>
                    <a:pt x="3738" y="2307"/>
                    <a:pt x="4081" y="2579"/>
                  </a:cubicBezTo>
                  <a:cubicBezTo>
                    <a:pt x="2505" y="3013"/>
                    <a:pt x="1192" y="3823"/>
                    <a:pt x="1308" y="4788"/>
                  </a:cubicBezTo>
                  <a:cubicBezTo>
                    <a:pt x="1342" y="5070"/>
                    <a:pt x="1503" y="5328"/>
                    <a:pt x="1772" y="5537"/>
                  </a:cubicBezTo>
                  <a:cubicBezTo>
                    <a:pt x="1955" y="5679"/>
                    <a:pt x="2194" y="5798"/>
                    <a:pt x="2472" y="5893"/>
                  </a:cubicBezTo>
                  <a:cubicBezTo>
                    <a:pt x="2238" y="5952"/>
                    <a:pt x="2017" y="6018"/>
                    <a:pt x="1808" y="6091"/>
                  </a:cubicBezTo>
                  <a:cubicBezTo>
                    <a:pt x="693" y="6486"/>
                    <a:pt x="103" y="7029"/>
                    <a:pt x="103" y="7661"/>
                  </a:cubicBezTo>
                  <a:cubicBezTo>
                    <a:pt x="103" y="8294"/>
                    <a:pt x="693" y="8837"/>
                    <a:pt x="1808" y="9231"/>
                  </a:cubicBezTo>
                  <a:cubicBezTo>
                    <a:pt x="2156" y="9355"/>
                    <a:pt x="2539" y="9457"/>
                    <a:pt x="2954" y="9539"/>
                  </a:cubicBezTo>
                  <a:cubicBezTo>
                    <a:pt x="2494" y="9686"/>
                    <a:pt x="2064" y="9873"/>
                    <a:pt x="1682" y="10097"/>
                  </a:cubicBezTo>
                  <a:cubicBezTo>
                    <a:pt x="598" y="10734"/>
                    <a:pt x="1" y="11600"/>
                    <a:pt x="1" y="12531"/>
                  </a:cubicBezTo>
                  <a:cubicBezTo>
                    <a:pt x="1" y="13316"/>
                    <a:pt x="419" y="14047"/>
                    <a:pt x="1208" y="14647"/>
                  </a:cubicBezTo>
                  <a:cubicBezTo>
                    <a:pt x="1934" y="15202"/>
                    <a:pt x="2956" y="15607"/>
                    <a:pt x="4084" y="15790"/>
                  </a:cubicBezTo>
                  <a:cubicBezTo>
                    <a:pt x="4101" y="15793"/>
                    <a:pt x="4118" y="15794"/>
                    <a:pt x="4134" y="15794"/>
                  </a:cubicBezTo>
                  <a:cubicBezTo>
                    <a:pt x="4283" y="15794"/>
                    <a:pt x="4414" y="15685"/>
                    <a:pt x="4439" y="15533"/>
                  </a:cubicBezTo>
                  <a:cubicBezTo>
                    <a:pt x="4467" y="15365"/>
                    <a:pt x="4351" y="15205"/>
                    <a:pt x="4182" y="15177"/>
                  </a:cubicBezTo>
                  <a:cubicBezTo>
                    <a:pt x="3154" y="15011"/>
                    <a:pt x="2231" y="14646"/>
                    <a:pt x="1584" y="14154"/>
                  </a:cubicBezTo>
                  <a:cubicBezTo>
                    <a:pt x="1145" y="13820"/>
                    <a:pt x="623" y="13268"/>
                    <a:pt x="623" y="12531"/>
                  </a:cubicBezTo>
                  <a:cubicBezTo>
                    <a:pt x="623" y="11827"/>
                    <a:pt x="1110" y="11154"/>
                    <a:pt x="1998" y="10633"/>
                  </a:cubicBezTo>
                  <a:cubicBezTo>
                    <a:pt x="2937" y="10081"/>
                    <a:pt x="4191" y="9777"/>
                    <a:pt x="5531" y="9777"/>
                  </a:cubicBezTo>
                  <a:cubicBezTo>
                    <a:pt x="6869" y="9777"/>
                    <a:pt x="8124" y="10081"/>
                    <a:pt x="9063" y="10633"/>
                  </a:cubicBezTo>
                  <a:cubicBezTo>
                    <a:pt x="9950" y="11154"/>
                    <a:pt x="10439" y="11828"/>
                    <a:pt x="10439" y="12531"/>
                  </a:cubicBezTo>
                  <a:cubicBezTo>
                    <a:pt x="10439" y="13268"/>
                    <a:pt x="9917" y="13820"/>
                    <a:pt x="9476" y="14154"/>
                  </a:cubicBezTo>
                  <a:cubicBezTo>
                    <a:pt x="8828" y="14647"/>
                    <a:pt x="7903" y="15011"/>
                    <a:pt x="6873" y="15177"/>
                  </a:cubicBezTo>
                  <a:cubicBezTo>
                    <a:pt x="6705" y="15205"/>
                    <a:pt x="6589" y="15365"/>
                    <a:pt x="6617" y="15533"/>
                  </a:cubicBezTo>
                  <a:cubicBezTo>
                    <a:pt x="6640" y="15686"/>
                    <a:pt x="6772" y="15793"/>
                    <a:pt x="6923" y="15793"/>
                  </a:cubicBezTo>
                  <a:cubicBezTo>
                    <a:pt x="6939" y="15793"/>
                    <a:pt x="6956" y="15792"/>
                    <a:pt x="6972" y="15790"/>
                  </a:cubicBezTo>
                  <a:cubicBezTo>
                    <a:pt x="8100" y="15607"/>
                    <a:pt x="9121" y="15202"/>
                    <a:pt x="9851" y="14647"/>
                  </a:cubicBezTo>
                  <a:cubicBezTo>
                    <a:pt x="10640" y="14046"/>
                    <a:pt x="11058" y="13313"/>
                    <a:pt x="11058" y="12528"/>
                  </a:cubicBezTo>
                  <a:cubicBezTo>
                    <a:pt x="11061" y="11600"/>
                    <a:pt x="10464" y="10735"/>
                    <a:pt x="9378" y="10097"/>
                  </a:cubicBezTo>
                  <a:cubicBezTo>
                    <a:pt x="8997" y="9874"/>
                    <a:pt x="8568" y="9686"/>
                    <a:pt x="8107" y="9539"/>
                  </a:cubicBezTo>
                  <a:cubicBezTo>
                    <a:pt x="8520" y="9457"/>
                    <a:pt x="8906" y="9355"/>
                    <a:pt x="9252" y="9231"/>
                  </a:cubicBezTo>
                  <a:cubicBezTo>
                    <a:pt x="10367" y="8837"/>
                    <a:pt x="10958" y="8294"/>
                    <a:pt x="10958" y="7661"/>
                  </a:cubicBezTo>
                  <a:cubicBezTo>
                    <a:pt x="10958" y="7029"/>
                    <a:pt x="10367" y="6486"/>
                    <a:pt x="9252" y="6091"/>
                  </a:cubicBezTo>
                  <a:cubicBezTo>
                    <a:pt x="8728" y="5906"/>
                    <a:pt x="8113" y="5764"/>
                    <a:pt x="7444" y="5672"/>
                  </a:cubicBezTo>
                  <a:cubicBezTo>
                    <a:pt x="8803" y="5214"/>
                    <a:pt x="9858" y="4473"/>
                    <a:pt x="9752" y="3603"/>
                  </a:cubicBezTo>
                  <a:cubicBezTo>
                    <a:pt x="9720" y="3321"/>
                    <a:pt x="9559" y="3063"/>
                    <a:pt x="9289" y="2854"/>
                  </a:cubicBezTo>
                  <a:cubicBezTo>
                    <a:pt x="8761" y="2449"/>
                    <a:pt x="7799" y="2226"/>
                    <a:pt x="6668" y="2226"/>
                  </a:cubicBezTo>
                  <a:cubicBezTo>
                    <a:pt x="6654" y="2226"/>
                    <a:pt x="6639" y="2226"/>
                    <a:pt x="6624" y="2226"/>
                  </a:cubicBezTo>
                  <a:cubicBezTo>
                    <a:pt x="6771" y="2006"/>
                    <a:pt x="6856" y="1750"/>
                    <a:pt x="6856" y="1477"/>
                  </a:cubicBezTo>
                  <a:cubicBezTo>
                    <a:pt x="6856" y="662"/>
                    <a:pt x="6108" y="1"/>
                    <a:pt x="51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8"/>
            <p:cNvSpPr/>
            <p:nvPr/>
          </p:nvSpPr>
          <p:spPr>
            <a:xfrm>
              <a:off x="1904713" y="3675319"/>
              <a:ext cx="19062" cy="19123"/>
            </a:xfrm>
            <a:custGeom>
              <a:avLst/>
              <a:gdLst/>
              <a:ahLst/>
              <a:cxnLst/>
              <a:rect l="l" t="t" r="r" b="b"/>
              <a:pathLst>
                <a:path w="620" h="622" extrusionOk="0">
                  <a:moveTo>
                    <a:pt x="310" y="0"/>
                  </a:moveTo>
                  <a:cubicBezTo>
                    <a:pt x="139" y="0"/>
                    <a:pt x="1" y="140"/>
                    <a:pt x="1" y="312"/>
                  </a:cubicBezTo>
                  <a:cubicBezTo>
                    <a:pt x="1" y="482"/>
                    <a:pt x="140" y="621"/>
                    <a:pt x="310" y="621"/>
                  </a:cubicBezTo>
                  <a:cubicBezTo>
                    <a:pt x="481" y="621"/>
                    <a:pt x="620" y="482"/>
                    <a:pt x="620" y="309"/>
                  </a:cubicBezTo>
                  <a:cubicBezTo>
                    <a:pt x="620" y="140"/>
                    <a:pt x="481"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 name="Google Shape;4656;p48"/>
          <p:cNvGrpSpPr/>
          <p:nvPr/>
        </p:nvGrpSpPr>
        <p:grpSpPr>
          <a:xfrm>
            <a:off x="2251271" y="3205443"/>
            <a:ext cx="490229" cy="489030"/>
            <a:chOff x="2251271" y="3205443"/>
            <a:chExt cx="490229" cy="489030"/>
          </a:xfrm>
        </p:grpSpPr>
        <p:sp>
          <p:nvSpPr>
            <p:cNvPr id="4657" name="Google Shape;4657;p48"/>
            <p:cNvSpPr/>
            <p:nvPr/>
          </p:nvSpPr>
          <p:spPr>
            <a:xfrm>
              <a:off x="2618489" y="3595566"/>
              <a:ext cx="19154" cy="98876"/>
            </a:xfrm>
            <a:custGeom>
              <a:avLst/>
              <a:gdLst/>
              <a:ahLst/>
              <a:cxnLst/>
              <a:rect l="l" t="t" r="r" b="b"/>
              <a:pathLst>
                <a:path w="623" h="3216" extrusionOk="0">
                  <a:moveTo>
                    <a:pt x="312" y="0"/>
                  </a:moveTo>
                  <a:cubicBezTo>
                    <a:pt x="138" y="0"/>
                    <a:pt x="1" y="140"/>
                    <a:pt x="1" y="310"/>
                  </a:cubicBezTo>
                  <a:lnTo>
                    <a:pt x="1" y="2906"/>
                  </a:lnTo>
                  <a:cubicBezTo>
                    <a:pt x="1" y="3077"/>
                    <a:pt x="140" y="3215"/>
                    <a:pt x="312" y="3215"/>
                  </a:cubicBezTo>
                  <a:cubicBezTo>
                    <a:pt x="483" y="3215"/>
                    <a:pt x="621" y="3076"/>
                    <a:pt x="621" y="2906"/>
                  </a:cubicBezTo>
                  <a:lnTo>
                    <a:pt x="621" y="310"/>
                  </a:lnTo>
                  <a:cubicBezTo>
                    <a:pt x="623" y="138"/>
                    <a:pt x="483"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8"/>
            <p:cNvSpPr/>
            <p:nvPr/>
          </p:nvSpPr>
          <p:spPr>
            <a:xfrm>
              <a:off x="2251271" y="3205443"/>
              <a:ext cx="490229" cy="489030"/>
            </a:xfrm>
            <a:custGeom>
              <a:avLst/>
              <a:gdLst/>
              <a:ahLst/>
              <a:cxnLst/>
              <a:rect l="l" t="t" r="r" b="b"/>
              <a:pathLst>
                <a:path w="15945" h="15906" extrusionOk="0">
                  <a:moveTo>
                    <a:pt x="7416" y="1908"/>
                  </a:moveTo>
                  <a:lnTo>
                    <a:pt x="7416" y="1908"/>
                  </a:lnTo>
                  <a:cubicBezTo>
                    <a:pt x="8074" y="1993"/>
                    <a:pt x="8712" y="2202"/>
                    <a:pt x="9292" y="2530"/>
                  </a:cubicBezTo>
                  <a:cubicBezTo>
                    <a:pt x="9271" y="2580"/>
                    <a:pt x="9251" y="2628"/>
                    <a:pt x="9234" y="2684"/>
                  </a:cubicBezTo>
                  <a:cubicBezTo>
                    <a:pt x="9154" y="2927"/>
                    <a:pt x="9094" y="3244"/>
                    <a:pt x="9124" y="3621"/>
                  </a:cubicBezTo>
                  <a:lnTo>
                    <a:pt x="7416" y="1908"/>
                  </a:lnTo>
                  <a:close/>
                  <a:moveTo>
                    <a:pt x="11641" y="784"/>
                  </a:moveTo>
                  <a:lnTo>
                    <a:pt x="11638" y="6142"/>
                  </a:lnTo>
                  <a:lnTo>
                    <a:pt x="10075" y="4574"/>
                  </a:lnTo>
                  <a:cubicBezTo>
                    <a:pt x="9623" y="3786"/>
                    <a:pt x="9700" y="3164"/>
                    <a:pt x="9861" y="2766"/>
                  </a:cubicBezTo>
                  <a:lnTo>
                    <a:pt x="9861" y="2766"/>
                  </a:lnTo>
                  <a:lnTo>
                    <a:pt x="9881" y="2830"/>
                  </a:lnTo>
                  <a:cubicBezTo>
                    <a:pt x="9895" y="2876"/>
                    <a:pt x="9909" y="2923"/>
                    <a:pt x="9925" y="2973"/>
                  </a:cubicBezTo>
                  <a:cubicBezTo>
                    <a:pt x="9968" y="3106"/>
                    <a:pt x="10089" y="3189"/>
                    <a:pt x="10219" y="3189"/>
                  </a:cubicBezTo>
                  <a:cubicBezTo>
                    <a:pt x="10251" y="3189"/>
                    <a:pt x="10283" y="3184"/>
                    <a:pt x="10314" y="3174"/>
                  </a:cubicBezTo>
                  <a:cubicBezTo>
                    <a:pt x="10476" y="3122"/>
                    <a:pt x="10565" y="2949"/>
                    <a:pt x="10515" y="2786"/>
                  </a:cubicBezTo>
                  <a:lnTo>
                    <a:pt x="10477" y="2662"/>
                  </a:lnTo>
                  <a:cubicBezTo>
                    <a:pt x="10330" y="2122"/>
                    <a:pt x="10477" y="1777"/>
                    <a:pt x="10653" y="1570"/>
                  </a:cubicBezTo>
                  <a:lnTo>
                    <a:pt x="10674" y="1699"/>
                  </a:lnTo>
                  <a:cubicBezTo>
                    <a:pt x="10680" y="1745"/>
                    <a:pt x="10687" y="1790"/>
                    <a:pt x="10696" y="1839"/>
                  </a:cubicBezTo>
                  <a:cubicBezTo>
                    <a:pt x="10723" y="1986"/>
                    <a:pt x="10854" y="2090"/>
                    <a:pt x="11001" y="2090"/>
                  </a:cubicBezTo>
                  <a:cubicBezTo>
                    <a:pt x="11019" y="2090"/>
                    <a:pt x="11037" y="2088"/>
                    <a:pt x="11055" y="2085"/>
                  </a:cubicBezTo>
                  <a:cubicBezTo>
                    <a:pt x="11223" y="2056"/>
                    <a:pt x="11334" y="1899"/>
                    <a:pt x="11309" y="1731"/>
                  </a:cubicBezTo>
                  <a:lnTo>
                    <a:pt x="11290" y="1613"/>
                  </a:lnTo>
                  <a:cubicBezTo>
                    <a:pt x="11252" y="1282"/>
                    <a:pt x="11343" y="1027"/>
                    <a:pt x="11569" y="838"/>
                  </a:cubicBezTo>
                  <a:cubicBezTo>
                    <a:pt x="11592" y="819"/>
                    <a:pt x="11617" y="800"/>
                    <a:pt x="11641" y="784"/>
                  </a:cubicBezTo>
                  <a:close/>
                  <a:moveTo>
                    <a:pt x="7331" y="2707"/>
                  </a:moveTo>
                  <a:lnTo>
                    <a:pt x="11406" y="6795"/>
                  </a:lnTo>
                  <a:cubicBezTo>
                    <a:pt x="11521" y="6911"/>
                    <a:pt x="11674" y="6972"/>
                    <a:pt x="11829" y="6972"/>
                  </a:cubicBezTo>
                  <a:cubicBezTo>
                    <a:pt x="11936" y="6972"/>
                    <a:pt x="12044" y="6943"/>
                    <a:pt x="12141" y="6883"/>
                  </a:cubicBezTo>
                  <a:cubicBezTo>
                    <a:pt x="12741" y="6515"/>
                    <a:pt x="13112" y="5849"/>
                    <a:pt x="13112" y="5144"/>
                  </a:cubicBezTo>
                  <a:cubicBezTo>
                    <a:pt x="13112" y="4722"/>
                    <a:pt x="13457" y="4377"/>
                    <a:pt x="13881" y="4377"/>
                  </a:cubicBezTo>
                  <a:cubicBezTo>
                    <a:pt x="14305" y="4377"/>
                    <a:pt x="14650" y="4722"/>
                    <a:pt x="14650" y="5144"/>
                  </a:cubicBezTo>
                  <a:lnTo>
                    <a:pt x="14650" y="7209"/>
                  </a:lnTo>
                  <a:lnTo>
                    <a:pt x="14652" y="7209"/>
                  </a:lnTo>
                  <a:cubicBezTo>
                    <a:pt x="14652" y="8662"/>
                    <a:pt x="13471" y="9843"/>
                    <a:pt x="12018" y="9843"/>
                  </a:cubicBezTo>
                  <a:lnTo>
                    <a:pt x="10310" y="9843"/>
                  </a:lnTo>
                  <a:cubicBezTo>
                    <a:pt x="10254" y="9843"/>
                    <a:pt x="10198" y="9857"/>
                    <a:pt x="10149" y="9887"/>
                  </a:cubicBezTo>
                  <a:lnTo>
                    <a:pt x="7836" y="11284"/>
                  </a:lnTo>
                  <a:lnTo>
                    <a:pt x="7836" y="9200"/>
                  </a:lnTo>
                  <a:lnTo>
                    <a:pt x="9267" y="8901"/>
                  </a:lnTo>
                  <a:cubicBezTo>
                    <a:pt x="9364" y="8882"/>
                    <a:pt x="9444" y="8817"/>
                    <a:pt x="9485" y="8728"/>
                  </a:cubicBezTo>
                  <a:lnTo>
                    <a:pt x="9744" y="8160"/>
                  </a:lnTo>
                  <a:cubicBezTo>
                    <a:pt x="9815" y="8004"/>
                    <a:pt x="9745" y="7819"/>
                    <a:pt x="9589" y="7749"/>
                  </a:cubicBezTo>
                  <a:cubicBezTo>
                    <a:pt x="9557" y="7734"/>
                    <a:pt x="9522" y="7725"/>
                    <a:pt x="9487" y="7721"/>
                  </a:cubicBezTo>
                  <a:cubicBezTo>
                    <a:pt x="8218" y="7394"/>
                    <a:pt x="7748" y="6640"/>
                    <a:pt x="7573" y="6111"/>
                  </a:cubicBezTo>
                  <a:lnTo>
                    <a:pt x="7573" y="6111"/>
                  </a:lnTo>
                  <a:lnTo>
                    <a:pt x="7821" y="6239"/>
                  </a:lnTo>
                  <a:cubicBezTo>
                    <a:pt x="7873" y="6268"/>
                    <a:pt x="7926" y="6296"/>
                    <a:pt x="7983" y="6324"/>
                  </a:cubicBezTo>
                  <a:cubicBezTo>
                    <a:pt x="8027" y="6346"/>
                    <a:pt x="8073" y="6356"/>
                    <a:pt x="8119" y="6356"/>
                  </a:cubicBezTo>
                  <a:cubicBezTo>
                    <a:pt x="8233" y="6356"/>
                    <a:pt x="8342" y="6293"/>
                    <a:pt x="8395" y="6185"/>
                  </a:cubicBezTo>
                  <a:cubicBezTo>
                    <a:pt x="8473" y="6032"/>
                    <a:pt x="8413" y="5847"/>
                    <a:pt x="8262" y="5769"/>
                  </a:cubicBezTo>
                  <a:lnTo>
                    <a:pt x="8115" y="5693"/>
                  </a:lnTo>
                  <a:cubicBezTo>
                    <a:pt x="7632" y="5423"/>
                    <a:pt x="7353" y="5067"/>
                    <a:pt x="7286" y="4629"/>
                  </a:cubicBezTo>
                  <a:cubicBezTo>
                    <a:pt x="7273" y="4541"/>
                    <a:pt x="7268" y="4459"/>
                    <a:pt x="7270" y="4381"/>
                  </a:cubicBezTo>
                  <a:lnTo>
                    <a:pt x="7270" y="4381"/>
                  </a:lnTo>
                  <a:lnTo>
                    <a:pt x="7522" y="4563"/>
                  </a:lnTo>
                  <a:cubicBezTo>
                    <a:pt x="7565" y="4597"/>
                    <a:pt x="7610" y="4628"/>
                    <a:pt x="7658" y="4660"/>
                  </a:cubicBezTo>
                  <a:cubicBezTo>
                    <a:pt x="7711" y="4695"/>
                    <a:pt x="7771" y="4712"/>
                    <a:pt x="7830" y="4712"/>
                  </a:cubicBezTo>
                  <a:cubicBezTo>
                    <a:pt x="7929" y="4712"/>
                    <a:pt x="8026" y="4665"/>
                    <a:pt x="8085" y="4578"/>
                  </a:cubicBezTo>
                  <a:cubicBezTo>
                    <a:pt x="8181" y="4439"/>
                    <a:pt x="8149" y="4248"/>
                    <a:pt x="8011" y="4150"/>
                  </a:cubicBezTo>
                  <a:lnTo>
                    <a:pt x="7896" y="4069"/>
                  </a:lnTo>
                  <a:cubicBezTo>
                    <a:pt x="7359" y="3654"/>
                    <a:pt x="7293" y="3102"/>
                    <a:pt x="7331" y="2707"/>
                  </a:cubicBezTo>
                  <a:close/>
                  <a:moveTo>
                    <a:pt x="11951" y="0"/>
                  </a:moveTo>
                  <a:cubicBezTo>
                    <a:pt x="11929" y="0"/>
                    <a:pt x="11907" y="3"/>
                    <a:pt x="11886" y="7"/>
                  </a:cubicBezTo>
                  <a:cubicBezTo>
                    <a:pt x="11848" y="15"/>
                    <a:pt x="11509" y="92"/>
                    <a:pt x="11193" y="346"/>
                  </a:cubicBezTo>
                  <a:cubicBezTo>
                    <a:pt x="11079" y="439"/>
                    <a:pt x="10964" y="558"/>
                    <a:pt x="10869" y="712"/>
                  </a:cubicBezTo>
                  <a:cubicBezTo>
                    <a:pt x="10834" y="713"/>
                    <a:pt x="10797" y="720"/>
                    <a:pt x="10763" y="735"/>
                  </a:cubicBezTo>
                  <a:cubicBezTo>
                    <a:pt x="10727" y="750"/>
                    <a:pt x="10396" y="894"/>
                    <a:pt x="10129" y="1240"/>
                  </a:cubicBezTo>
                  <a:cubicBezTo>
                    <a:pt x="10028" y="1371"/>
                    <a:pt x="9930" y="1539"/>
                    <a:pt x="9865" y="1751"/>
                  </a:cubicBezTo>
                  <a:cubicBezTo>
                    <a:pt x="9823" y="1765"/>
                    <a:pt x="9783" y="1789"/>
                    <a:pt x="9748" y="1819"/>
                  </a:cubicBezTo>
                  <a:cubicBezTo>
                    <a:pt x="9733" y="1833"/>
                    <a:pt x="9675" y="1891"/>
                    <a:pt x="9597" y="1993"/>
                  </a:cubicBezTo>
                  <a:cubicBezTo>
                    <a:pt x="8728" y="1503"/>
                    <a:pt x="7745" y="1244"/>
                    <a:pt x="6741" y="1244"/>
                  </a:cubicBezTo>
                  <a:cubicBezTo>
                    <a:pt x="3961" y="1244"/>
                    <a:pt x="1556" y="3225"/>
                    <a:pt x="1026" y="5954"/>
                  </a:cubicBezTo>
                  <a:lnTo>
                    <a:pt x="20" y="11124"/>
                  </a:lnTo>
                  <a:cubicBezTo>
                    <a:pt x="1" y="11216"/>
                    <a:pt x="26" y="11310"/>
                    <a:pt x="86" y="11380"/>
                  </a:cubicBezTo>
                  <a:cubicBezTo>
                    <a:pt x="144" y="11452"/>
                    <a:pt x="232" y="11495"/>
                    <a:pt x="326" y="11495"/>
                  </a:cubicBezTo>
                  <a:lnTo>
                    <a:pt x="1745" y="11495"/>
                  </a:lnTo>
                  <a:lnTo>
                    <a:pt x="1745" y="12727"/>
                  </a:lnTo>
                  <a:cubicBezTo>
                    <a:pt x="1745" y="13966"/>
                    <a:pt x="2752" y="14974"/>
                    <a:pt x="3992" y="14974"/>
                  </a:cubicBezTo>
                  <a:lnTo>
                    <a:pt x="5980" y="14974"/>
                  </a:lnTo>
                  <a:lnTo>
                    <a:pt x="5980" y="15596"/>
                  </a:lnTo>
                  <a:cubicBezTo>
                    <a:pt x="5980" y="15768"/>
                    <a:pt x="6119" y="15906"/>
                    <a:pt x="6291" y="15906"/>
                  </a:cubicBezTo>
                  <a:cubicBezTo>
                    <a:pt x="6463" y="15906"/>
                    <a:pt x="6601" y="15766"/>
                    <a:pt x="6601" y="15596"/>
                  </a:cubicBezTo>
                  <a:lnTo>
                    <a:pt x="6601" y="14664"/>
                  </a:lnTo>
                  <a:cubicBezTo>
                    <a:pt x="6601" y="14491"/>
                    <a:pt x="6461" y="14355"/>
                    <a:pt x="6291" y="14355"/>
                  </a:cubicBezTo>
                  <a:lnTo>
                    <a:pt x="3990" y="14355"/>
                  </a:lnTo>
                  <a:cubicBezTo>
                    <a:pt x="3094" y="14355"/>
                    <a:pt x="2366" y="13625"/>
                    <a:pt x="2366" y="12729"/>
                  </a:cubicBezTo>
                  <a:lnTo>
                    <a:pt x="2366" y="11185"/>
                  </a:lnTo>
                  <a:cubicBezTo>
                    <a:pt x="2366" y="11014"/>
                    <a:pt x="2227" y="10874"/>
                    <a:pt x="2055" y="10874"/>
                  </a:cubicBezTo>
                  <a:lnTo>
                    <a:pt x="703" y="10874"/>
                  </a:lnTo>
                  <a:lnTo>
                    <a:pt x="1640" y="6073"/>
                  </a:lnTo>
                  <a:cubicBezTo>
                    <a:pt x="2114" y="3636"/>
                    <a:pt x="4260" y="1865"/>
                    <a:pt x="6746" y="1865"/>
                  </a:cubicBezTo>
                  <a:cubicBezTo>
                    <a:pt x="6815" y="1865"/>
                    <a:pt x="6882" y="1868"/>
                    <a:pt x="6953" y="1871"/>
                  </a:cubicBezTo>
                  <a:cubicBezTo>
                    <a:pt x="6922" y="1900"/>
                    <a:pt x="6895" y="1935"/>
                    <a:pt x="6879" y="1975"/>
                  </a:cubicBezTo>
                  <a:cubicBezTo>
                    <a:pt x="6872" y="1993"/>
                    <a:pt x="6699" y="2405"/>
                    <a:pt x="6709" y="2935"/>
                  </a:cubicBezTo>
                  <a:cubicBezTo>
                    <a:pt x="6712" y="3144"/>
                    <a:pt x="6743" y="3387"/>
                    <a:pt x="6834" y="3637"/>
                  </a:cubicBezTo>
                  <a:cubicBezTo>
                    <a:pt x="6807" y="3665"/>
                    <a:pt x="6785" y="3698"/>
                    <a:pt x="6771" y="3734"/>
                  </a:cubicBezTo>
                  <a:cubicBezTo>
                    <a:pt x="6753" y="3778"/>
                    <a:pt x="6601" y="4176"/>
                    <a:pt x="6672" y="4694"/>
                  </a:cubicBezTo>
                  <a:cubicBezTo>
                    <a:pt x="6699" y="4898"/>
                    <a:pt x="6768" y="5136"/>
                    <a:pt x="6907" y="5379"/>
                  </a:cubicBezTo>
                  <a:cubicBezTo>
                    <a:pt x="6875" y="5428"/>
                    <a:pt x="6857" y="5485"/>
                    <a:pt x="6856" y="5545"/>
                  </a:cubicBezTo>
                  <a:cubicBezTo>
                    <a:pt x="6856" y="5567"/>
                    <a:pt x="6849" y="6105"/>
                    <a:pt x="7161" y="6717"/>
                  </a:cubicBezTo>
                  <a:cubicBezTo>
                    <a:pt x="7422" y="7224"/>
                    <a:pt x="7953" y="7877"/>
                    <a:pt x="9032" y="8237"/>
                  </a:cubicBezTo>
                  <a:lnTo>
                    <a:pt x="8991" y="8328"/>
                  </a:lnTo>
                  <a:lnTo>
                    <a:pt x="7466" y="8648"/>
                  </a:lnTo>
                  <a:cubicBezTo>
                    <a:pt x="7322" y="8678"/>
                    <a:pt x="7218" y="8805"/>
                    <a:pt x="7218" y="8952"/>
                  </a:cubicBezTo>
                  <a:lnTo>
                    <a:pt x="7218" y="11840"/>
                  </a:lnTo>
                  <a:cubicBezTo>
                    <a:pt x="7218" y="11951"/>
                    <a:pt x="7278" y="12055"/>
                    <a:pt x="7377" y="12111"/>
                  </a:cubicBezTo>
                  <a:cubicBezTo>
                    <a:pt x="7424" y="12139"/>
                    <a:pt x="7477" y="12151"/>
                    <a:pt x="7528" y="12151"/>
                  </a:cubicBezTo>
                  <a:cubicBezTo>
                    <a:pt x="7584" y="12151"/>
                    <a:pt x="7641" y="12136"/>
                    <a:pt x="7689" y="12107"/>
                  </a:cubicBezTo>
                  <a:lnTo>
                    <a:pt x="10401" y="10469"/>
                  </a:lnTo>
                  <a:lnTo>
                    <a:pt x="12022" y="10469"/>
                  </a:lnTo>
                  <a:cubicBezTo>
                    <a:pt x="13815" y="10469"/>
                    <a:pt x="15278" y="9009"/>
                    <a:pt x="15278" y="7216"/>
                  </a:cubicBezTo>
                  <a:lnTo>
                    <a:pt x="15278" y="6157"/>
                  </a:lnTo>
                  <a:lnTo>
                    <a:pt x="15616" y="6157"/>
                  </a:lnTo>
                  <a:cubicBezTo>
                    <a:pt x="15742" y="6157"/>
                    <a:pt x="15853" y="6082"/>
                    <a:pt x="15903" y="5965"/>
                  </a:cubicBezTo>
                  <a:cubicBezTo>
                    <a:pt x="15944" y="5841"/>
                    <a:pt x="15919" y="5709"/>
                    <a:pt x="15830" y="5620"/>
                  </a:cubicBezTo>
                  <a:lnTo>
                    <a:pt x="15271" y="5061"/>
                  </a:lnTo>
                  <a:cubicBezTo>
                    <a:pt x="15227" y="4333"/>
                    <a:pt x="14621" y="3755"/>
                    <a:pt x="13884" y="3755"/>
                  </a:cubicBezTo>
                  <a:cubicBezTo>
                    <a:pt x="13117" y="3755"/>
                    <a:pt x="12493" y="4378"/>
                    <a:pt x="12493" y="5144"/>
                  </a:cubicBezTo>
                  <a:cubicBezTo>
                    <a:pt x="12493" y="5423"/>
                    <a:pt x="12408" y="5693"/>
                    <a:pt x="12260" y="5921"/>
                  </a:cubicBezTo>
                  <a:lnTo>
                    <a:pt x="12263" y="310"/>
                  </a:lnTo>
                  <a:cubicBezTo>
                    <a:pt x="12263" y="217"/>
                    <a:pt x="12220" y="129"/>
                    <a:pt x="12147" y="70"/>
                  </a:cubicBezTo>
                  <a:cubicBezTo>
                    <a:pt x="12091" y="25"/>
                    <a:pt x="12021" y="0"/>
                    <a:pt x="119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8"/>
            <p:cNvSpPr/>
            <p:nvPr/>
          </p:nvSpPr>
          <p:spPr>
            <a:xfrm>
              <a:off x="2671278" y="3360982"/>
              <a:ext cx="19185" cy="19185"/>
            </a:xfrm>
            <a:custGeom>
              <a:avLst/>
              <a:gdLst/>
              <a:ahLst/>
              <a:cxnLst/>
              <a:rect l="l" t="t" r="r" b="b"/>
              <a:pathLst>
                <a:path w="624" h="624" extrusionOk="0">
                  <a:moveTo>
                    <a:pt x="313" y="0"/>
                  </a:moveTo>
                  <a:cubicBezTo>
                    <a:pt x="229" y="0"/>
                    <a:pt x="151" y="33"/>
                    <a:pt x="93" y="91"/>
                  </a:cubicBezTo>
                  <a:cubicBezTo>
                    <a:pt x="35" y="148"/>
                    <a:pt x="0" y="229"/>
                    <a:pt x="0" y="311"/>
                  </a:cubicBezTo>
                  <a:cubicBezTo>
                    <a:pt x="0" y="394"/>
                    <a:pt x="34" y="473"/>
                    <a:pt x="93" y="531"/>
                  </a:cubicBezTo>
                  <a:cubicBezTo>
                    <a:pt x="150" y="589"/>
                    <a:pt x="229" y="624"/>
                    <a:pt x="313" y="624"/>
                  </a:cubicBezTo>
                  <a:cubicBezTo>
                    <a:pt x="395" y="624"/>
                    <a:pt x="474" y="590"/>
                    <a:pt x="533" y="531"/>
                  </a:cubicBezTo>
                  <a:cubicBezTo>
                    <a:pt x="590" y="473"/>
                    <a:pt x="624" y="394"/>
                    <a:pt x="624" y="311"/>
                  </a:cubicBezTo>
                  <a:cubicBezTo>
                    <a:pt x="624" y="229"/>
                    <a:pt x="592" y="150"/>
                    <a:pt x="533" y="91"/>
                  </a:cubicBezTo>
                  <a:cubicBezTo>
                    <a:pt x="474" y="33"/>
                    <a:pt x="394"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48"/>
            <p:cNvSpPr/>
            <p:nvPr/>
          </p:nvSpPr>
          <p:spPr>
            <a:xfrm>
              <a:off x="2335758" y="3426038"/>
              <a:ext cx="19216" cy="19185"/>
            </a:xfrm>
            <a:custGeom>
              <a:avLst/>
              <a:gdLst/>
              <a:ahLst/>
              <a:cxnLst/>
              <a:rect l="l" t="t" r="r" b="b"/>
              <a:pathLst>
                <a:path w="625" h="624" extrusionOk="0">
                  <a:moveTo>
                    <a:pt x="312" y="0"/>
                  </a:moveTo>
                  <a:cubicBezTo>
                    <a:pt x="230" y="0"/>
                    <a:pt x="149" y="34"/>
                    <a:pt x="92" y="93"/>
                  </a:cubicBezTo>
                  <a:cubicBezTo>
                    <a:pt x="36" y="148"/>
                    <a:pt x="1" y="229"/>
                    <a:pt x="1" y="313"/>
                  </a:cubicBezTo>
                  <a:cubicBezTo>
                    <a:pt x="1" y="395"/>
                    <a:pt x="33" y="474"/>
                    <a:pt x="92" y="533"/>
                  </a:cubicBezTo>
                  <a:cubicBezTo>
                    <a:pt x="149" y="589"/>
                    <a:pt x="230" y="624"/>
                    <a:pt x="312" y="624"/>
                  </a:cubicBezTo>
                  <a:cubicBezTo>
                    <a:pt x="396" y="624"/>
                    <a:pt x="473" y="590"/>
                    <a:pt x="532" y="533"/>
                  </a:cubicBezTo>
                  <a:cubicBezTo>
                    <a:pt x="589" y="476"/>
                    <a:pt x="624" y="395"/>
                    <a:pt x="624" y="313"/>
                  </a:cubicBezTo>
                  <a:cubicBezTo>
                    <a:pt x="624" y="229"/>
                    <a:pt x="591" y="150"/>
                    <a:pt x="532" y="93"/>
                  </a:cubicBezTo>
                  <a:cubicBezTo>
                    <a:pt x="476" y="35"/>
                    <a:pt x="396"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48"/>
            <p:cNvSpPr/>
            <p:nvPr/>
          </p:nvSpPr>
          <p:spPr>
            <a:xfrm>
              <a:off x="2618459" y="3552554"/>
              <a:ext cx="19185" cy="19185"/>
            </a:xfrm>
            <a:custGeom>
              <a:avLst/>
              <a:gdLst/>
              <a:ahLst/>
              <a:cxnLst/>
              <a:rect l="l" t="t" r="r" b="b"/>
              <a:pathLst>
                <a:path w="624" h="624" extrusionOk="0">
                  <a:moveTo>
                    <a:pt x="313" y="1"/>
                  </a:moveTo>
                  <a:cubicBezTo>
                    <a:pt x="229" y="1"/>
                    <a:pt x="150" y="35"/>
                    <a:pt x="92" y="90"/>
                  </a:cubicBezTo>
                  <a:cubicBezTo>
                    <a:pt x="34" y="148"/>
                    <a:pt x="0" y="228"/>
                    <a:pt x="0" y="311"/>
                  </a:cubicBezTo>
                  <a:cubicBezTo>
                    <a:pt x="0" y="394"/>
                    <a:pt x="34" y="472"/>
                    <a:pt x="92" y="531"/>
                  </a:cubicBezTo>
                  <a:cubicBezTo>
                    <a:pt x="148" y="588"/>
                    <a:pt x="229" y="623"/>
                    <a:pt x="313" y="623"/>
                  </a:cubicBezTo>
                  <a:cubicBezTo>
                    <a:pt x="395" y="623"/>
                    <a:pt x="474" y="589"/>
                    <a:pt x="533" y="531"/>
                  </a:cubicBezTo>
                  <a:cubicBezTo>
                    <a:pt x="588" y="472"/>
                    <a:pt x="624" y="394"/>
                    <a:pt x="624" y="311"/>
                  </a:cubicBezTo>
                  <a:cubicBezTo>
                    <a:pt x="624" y="228"/>
                    <a:pt x="590" y="149"/>
                    <a:pt x="533" y="90"/>
                  </a:cubicBezTo>
                  <a:cubicBezTo>
                    <a:pt x="474" y="33"/>
                    <a:pt x="395" y="1"/>
                    <a:pt x="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48"/>
          <p:cNvGrpSpPr/>
          <p:nvPr/>
        </p:nvGrpSpPr>
        <p:grpSpPr>
          <a:xfrm>
            <a:off x="2907800" y="3205443"/>
            <a:ext cx="489491" cy="488999"/>
            <a:chOff x="2907800" y="3205443"/>
            <a:chExt cx="489491" cy="488999"/>
          </a:xfrm>
        </p:grpSpPr>
        <p:sp>
          <p:nvSpPr>
            <p:cNvPr id="4663" name="Google Shape;4663;p48"/>
            <p:cNvSpPr/>
            <p:nvPr/>
          </p:nvSpPr>
          <p:spPr>
            <a:xfrm>
              <a:off x="2907800" y="3205443"/>
              <a:ext cx="489491" cy="488999"/>
            </a:xfrm>
            <a:custGeom>
              <a:avLst/>
              <a:gdLst/>
              <a:ahLst/>
              <a:cxnLst/>
              <a:rect l="l" t="t" r="r" b="b"/>
              <a:pathLst>
                <a:path w="15921" h="15905" extrusionOk="0">
                  <a:moveTo>
                    <a:pt x="9666" y="622"/>
                  </a:moveTo>
                  <a:cubicBezTo>
                    <a:pt x="9987" y="622"/>
                    <a:pt x="10248" y="882"/>
                    <a:pt x="10248" y="1203"/>
                  </a:cubicBezTo>
                  <a:cubicBezTo>
                    <a:pt x="10248" y="1525"/>
                    <a:pt x="9987" y="1784"/>
                    <a:pt x="9666" y="1784"/>
                  </a:cubicBezTo>
                  <a:cubicBezTo>
                    <a:pt x="9346" y="1784"/>
                    <a:pt x="9084" y="1525"/>
                    <a:pt x="9084" y="1203"/>
                  </a:cubicBezTo>
                  <a:cubicBezTo>
                    <a:pt x="9083" y="882"/>
                    <a:pt x="9346" y="622"/>
                    <a:pt x="9666" y="622"/>
                  </a:cubicBezTo>
                  <a:close/>
                  <a:moveTo>
                    <a:pt x="7733" y="1005"/>
                  </a:moveTo>
                  <a:cubicBezTo>
                    <a:pt x="7962" y="1005"/>
                    <a:pt x="8179" y="1142"/>
                    <a:pt x="8272" y="1365"/>
                  </a:cubicBezTo>
                  <a:cubicBezTo>
                    <a:pt x="8395" y="1662"/>
                    <a:pt x="8254" y="2003"/>
                    <a:pt x="7956" y="2126"/>
                  </a:cubicBezTo>
                  <a:cubicBezTo>
                    <a:pt x="7885" y="2156"/>
                    <a:pt x="7809" y="2170"/>
                    <a:pt x="7734" y="2170"/>
                  </a:cubicBezTo>
                  <a:cubicBezTo>
                    <a:pt x="7658" y="2170"/>
                    <a:pt x="7583" y="2156"/>
                    <a:pt x="7512" y="2126"/>
                  </a:cubicBezTo>
                  <a:cubicBezTo>
                    <a:pt x="7368" y="2067"/>
                    <a:pt x="7256" y="1956"/>
                    <a:pt x="7196" y="1811"/>
                  </a:cubicBezTo>
                  <a:cubicBezTo>
                    <a:pt x="7134" y="1667"/>
                    <a:pt x="7134" y="1508"/>
                    <a:pt x="7196" y="1365"/>
                  </a:cubicBezTo>
                  <a:cubicBezTo>
                    <a:pt x="7255" y="1222"/>
                    <a:pt x="7366" y="1109"/>
                    <a:pt x="7512" y="1049"/>
                  </a:cubicBezTo>
                  <a:cubicBezTo>
                    <a:pt x="7585" y="1020"/>
                    <a:pt x="7660" y="1005"/>
                    <a:pt x="7733" y="1005"/>
                  </a:cubicBezTo>
                  <a:close/>
                  <a:moveTo>
                    <a:pt x="11601" y="1005"/>
                  </a:moveTo>
                  <a:cubicBezTo>
                    <a:pt x="11674" y="1005"/>
                    <a:pt x="11751" y="1020"/>
                    <a:pt x="11823" y="1049"/>
                  </a:cubicBezTo>
                  <a:cubicBezTo>
                    <a:pt x="11966" y="1108"/>
                    <a:pt x="12078" y="1219"/>
                    <a:pt x="12138" y="1365"/>
                  </a:cubicBezTo>
                  <a:cubicBezTo>
                    <a:pt x="12197" y="1508"/>
                    <a:pt x="12197" y="1667"/>
                    <a:pt x="12138" y="1811"/>
                  </a:cubicBezTo>
                  <a:cubicBezTo>
                    <a:pt x="12079" y="1953"/>
                    <a:pt x="11968" y="2066"/>
                    <a:pt x="11823" y="2126"/>
                  </a:cubicBezTo>
                  <a:cubicBezTo>
                    <a:pt x="11751" y="2156"/>
                    <a:pt x="11676" y="2170"/>
                    <a:pt x="11600" y="2170"/>
                  </a:cubicBezTo>
                  <a:cubicBezTo>
                    <a:pt x="11525" y="2170"/>
                    <a:pt x="11449" y="2156"/>
                    <a:pt x="11378" y="2126"/>
                  </a:cubicBezTo>
                  <a:cubicBezTo>
                    <a:pt x="11234" y="2067"/>
                    <a:pt x="11123" y="1956"/>
                    <a:pt x="11062" y="1811"/>
                  </a:cubicBezTo>
                  <a:cubicBezTo>
                    <a:pt x="11001" y="1667"/>
                    <a:pt x="11001" y="1508"/>
                    <a:pt x="11062" y="1365"/>
                  </a:cubicBezTo>
                  <a:cubicBezTo>
                    <a:pt x="11155" y="1142"/>
                    <a:pt x="11372" y="1005"/>
                    <a:pt x="11601" y="1005"/>
                  </a:cubicBezTo>
                  <a:close/>
                  <a:moveTo>
                    <a:pt x="6093" y="2100"/>
                  </a:moveTo>
                  <a:cubicBezTo>
                    <a:pt x="6250" y="2100"/>
                    <a:pt x="6393" y="2161"/>
                    <a:pt x="6503" y="2271"/>
                  </a:cubicBezTo>
                  <a:cubicBezTo>
                    <a:pt x="6614" y="2381"/>
                    <a:pt x="6675" y="2528"/>
                    <a:pt x="6675" y="2682"/>
                  </a:cubicBezTo>
                  <a:cubicBezTo>
                    <a:pt x="6675" y="2838"/>
                    <a:pt x="6614" y="2983"/>
                    <a:pt x="6503" y="3093"/>
                  </a:cubicBezTo>
                  <a:cubicBezTo>
                    <a:pt x="6393" y="3203"/>
                    <a:pt x="6247" y="3263"/>
                    <a:pt x="6093" y="3263"/>
                  </a:cubicBezTo>
                  <a:cubicBezTo>
                    <a:pt x="5937" y="3263"/>
                    <a:pt x="5792" y="3203"/>
                    <a:pt x="5682" y="3093"/>
                  </a:cubicBezTo>
                  <a:cubicBezTo>
                    <a:pt x="5572" y="2983"/>
                    <a:pt x="5512" y="2836"/>
                    <a:pt x="5512" y="2682"/>
                  </a:cubicBezTo>
                  <a:cubicBezTo>
                    <a:pt x="5512" y="2528"/>
                    <a:pt x="5572" y="2381"/>
                    <a:pt x="5682" y="2271"/>
                  </a:cubicBezTo>
                  <a:cubicBezTo>
                    <a:pt x="5792" y="2161"/>
                    <a:pt x="5939" y="2100"/>
                    <a:pt x="6093" y="2100"/>
                  </a:cubicBezTo>
                  <a:close/>
                  <a:moveTo>
                    <a:pt x="13237" y="2100"/>
                  </a:moveTo>
                  <a:cubicBezTo>
                    <a:pt x="13393" y="2100"/>
                    <a:pt x="13538" y="2161"/>
                    <a:pt x="13648" y="2271"/>
                  </a:cubicBezTo>
                  <a:cubicBezTo>
                    <a:pt x="13758" y="2381"/>
                    <a:pt x="13818" y="2528"/>
                    <a:pt x="13818" y="2682"/>
                  </a:cubicBezTo>
                  <a:cubicBezTo>
                    <a:pt x="13818" y="2838"/>
                    <a:pt x="13758" y="2983"/>
                    <a:pt x="13648" y="3093"/>
                  </a:cubicBezTo>
                  <a:cubicBezTo>
                    <a:pt x="13538" y="3203"/>
                    <a:pt x="13391" y="3263"/>
                    <a:pt x="13237" y="3263"/>
                  </a:cubicBezTo>
                  <a:cubicBezTo>
                    <a:pt x="13081" y="3263"/>
                    <a:pt x="12936" y="3203"/>
                    <a:pt x="12826" y="3093"/>
                  </a:cubicBezTo>
                  <a:cubicBezTo>
                    <a:pt x="12716" y="2983"/>
                    <a:pt x="12656" y="2836"/>
                    <a:pt x="12656" y="2682"/>
                  </a:cubicBezTo>
                  <a:cubicBezTo>
                    <a:pt x="12656" y="2525"/>
                    <a:pt x="12716" y="2381"/>
                    <a:pt x="12826" y="2271"/>
                  </a:cubicBezTo>
                  <a:cubicBezTo>
                    <a:pt x="12936" y="2161"/>
                    <a:pt x="13081" y="2100"/>
                    <a:pt x="13237" y="2100"/>
                  </a:cubicBezTo>
                  <a:close/>
                  <a:moveTo>
                    <a:pt x="4998" y="3740"/>
                  </a:moveTo>
                  <a:cubicBezTo>
                    <a:pt x="5073" y="3740"/>
                    <a:pt x="5149" y="3755"/>
                    <a:pt x="5220" y="3784"/>
                  </a:cubicBezTo>
                  <a:cubicBezTo>
                    <a:pt x="5517" y="3907"/>
                    <a:pt x="5658" y="4248"/>
                    <a:pt x="5535" y="4546"/>
                  </a:cubicBezTo>
                  <a:cubicBezTo>
                    <a:pt x="5476" y="4688"/>
                    <a:pt x="5365" y="4800"/>
                    <a:pt x="5220" y="4861"/>
                  </a:cubicBezTo>
                  <a:cubicBezTo>
                    <a:pt x="5148" y="4891"/>
                    <a:pt x="5073" y="4905"/>
                    <a:pt x="4997" y="4905"/>
                  </a:cubicBezTo>
                  <a:cubicBezTo>
                    <a:pt x="4922" y="4905"/>
                    <a:pt x="4846" y="4891"/>
                    <a:pt x="4775" y="4861"/>
                  </a:cubicBezTo>
                  <a:cubicBezTo>
                    <a:pt x="4631" y="4803"/>
                    <a:pt x="4520" y="4690"/>
                    <a:pt x="4460" y="4546"/>
                  </a:cubicBezTo>
                  <a:cubicBezTo>
                    <a:pt x="4402" y="4400"/>
                    <a:pt x="4402" y="4242"/>
                    <a:pt x="4461" y="4100"/>
                  </a:cubicBezTo>
                  <a:cubicBezTo>
                    <a:pt x="4520" y="3956"/>
                    <a:pt x="4631" y="3844"/>
                    <a:pt x="4776" y="3784"/>
                  </a:cubicBezTo>
                  <a:cubicBezTo>
                    <a:pt x="4847" y="3755"/>
                    <a:pt x="4923" y="3740"/>
                    <a:pt x="4998" y="3740"/>
                  </a:cubicBezTo>
                  <a:close/>
                  <a:moveTo>
                    <a:pt x="14330" y="3740"/>
                  </a:moveTo>
                  <a:cubicBezTo>
                    <a:pt x="14405" y="3740"/>
                    <a:pt x="14481" y="3755"/>
                    <a:pt x="14552" y="3784"/>
                  </a:cubicBezTo>
                  <a:cubicBezTo>
                    <a:pt x="14698" y="3843"/>
                    <a:pt x="14811" y="3954"/>
                    <a:pt x="14870" y="4100"/>
                  </a:cubicBezTo>
                  <a:cubicBezTo>
                    <a:pt x="14992" y="4396"/>
                    <a:pt x="14851" y="4738"/>
                    <a:pt x="14555" y="4861"/>
                  </a:cubicBezTo>
                  <a:cubicBezTo>
                    <a:pt x="14483" y="4891"/>
                    <a:pt x="14407" y="4905"/>
                    <a:pt x="14331" y="4905"/>
                  </a:cubicBezTo>
                  <a:cubicBezTo>
                    <a:pt x="14255" y="4905"/>
                    <a:pt x="14180" y="4891"/>
                    <a:pt x="14109" y="4861"/>
                  </a:cubicBezTo>
                  <a:cubicBezTo>
                    <a:pt x="13965" y="4803"/>
                    <a:pt x="13853" y="4690"/>
                    <a:pt x="13793" y="4546"/>
                  </a:cubicBezTo>
                  <a:cubicBezTo>
                    <a:pt x="13734" y="4402"/>
                    <a:pt x="13734" y="4245"/>
                    <a:pt x="13793" y="4100"/>
                  </a:cubicBezTo>
                  <a:cubicBezTo>
                    <a:pt x="13852" y="3956"/>
                    <a:pt x="13963" y="3844"/>
                    <a:pt x="14109" y="3784"/>
                  </a:cubicBezTo>
                  <a:cubicBezTo>
                    <a:pt x="14180" y="3755"/>
                    <a:pt x="14255" y="3740"/>
                    <a:pt x="14330" y="3740"/>
                  </a:cubicBezTo>
                  <a:close/>
                  <a:moveTo>
                    <a:pt x="4615" y="5673"/>
                  </a:moveTo>
                  <a:cubicBezTo>
                    <a:pt x="4935" y="5673"/>
                    <a:pt x="5196" y="5934"/>
                    <a:pt x="5196" y="6255"/>
                  </a:cubicBezTo>
                  <a:cubicBezTo>
                    <a:pt x="5196" y="6575"/>
                    <a:pt x="4935" y="6836"/>
                    <a:pt x="4615" y="6836"/>
                  </a:cubicBezTo>
                  <a:cubicBezTo>
                    <a:pt x="4294" y="6836"/>
                    <a:pt x="4034" y="6575"/>
                    <a:pt x="4034" y="6255"/>
                  </a:cubicBezTo>
                  <a:cubicBezTo>
                    <a:pt x="4034" y="5934"/>
                    <a:pt x="4294" y="5673"/>
                    <a:pt x="4615" y="5673"/>
                  </a:cubicBezTo>
                  <a:close/>
                  <a:moveTo>
                    <a:pt x="14718" y="5673"/>
                  </a:moveTo>
                  <a:cubicBezTo>
                    <a:pt x="15039" y="5673"/>
                    <a:pt x="15299" y="5934"/>
                    <a:pt x="15299" y="6255"/>
                  </a:cubicBezTo>
                  <a:cubicBezTo>
                    <a:pt x="15299" y="6575"/>
                    <a:pt x="15039" y="6836"/>
                    <a:pt x="14718" y="6836"/>
                  </a:cubicBezTo>
                  <a:cubicBezTo>
                    <a:pt x="14396" y="6836"/>
                    <a:pt x="14136" y="6575"/>
                    <a:pt x="14136" y="6255"/>
                  </a:cubicBezTo>
                  <a:cubicBezTo>
                    <a:pt x="14136" y="5934"/>
                    <a:pt x="14396" y="5673"/>
                    <a:pt x="14718" y="5673"/>
                  </a:cubicBezTo>
                  <a:close/>
                  <a:moveTo>
                    <a:pt x="4998" y="7605"/>
                  </a:moveTo>
                  <a:cubicBezTo>
                    <a:pt x="5227" y="7605"/>
                    <a:pt x="5444" y="7740"/>
                    <a:pt x="5538" y="7965"/>
                  </a:cubicBezTo>
                  <a:cubicBezTo>
                    <a:pt x="5660" y="8261"/>
                    <a:pt x="5519" y="8603"/>
                    <a:pt x="5223" y="8725"/>
                  </a:cubicBezTo>
                  <a:cubicBezTo>
                    <a:pt x="5151" y="8754"/>
                    <a:pt x="5075" y="8769"/>
                    <a:pt x="4999" y="8769"/>
                  </a:cubicBezTo>
                  <a:cubicBezTo>
                    <a:pt x="4923" y="8769"/>
                    <a:pt x="4848" y="8754"/>
                    <a:pt x="4776" y="8725"/>
                  </a:cubicBezTo>
                  <a:cubicBezTo>
                    <a:pt x="4633" y="8666"/>
                    <a:pt x="4521" y="8554"/>
                    <a:pt x="4461" y="8409"/>
                  </a:cubicBezTo>
                  <a:cubicBezTo>
                    <a:pt x="4402" y="8267"/>
                    <a:pt x="4402" y="8107"/>
                    <a:pt x="4461" y="7965"/>
                  </a:cubicBezTo>
                  <a:cubicBezTo>
                    <a:pt x="4520" y="7821"/>
                    <a:pt x="4631" y="7709"/>
                    <a:pt x="4776" y="7649"/>
                  </a:cubicBezTo>
                  <a:cubicBezTo>
                    <a:pt x="4850" y="7620"/>
                    <a:pt x="4925" y="7605"/>
                    <a:pt x="4998" y="7605"/>
                  </a:cubicBezTo>
                  <a:close/>
                  <a:moveTo>
                    <a:pt x="14332" y="7605"/>
                  </a:moveTo>
                  <a:cubicBezTo>
                    <a:pt x="14405" y="7605"/>
                    <a:pt x="14481" y="7620"/>
                    <a:pt x="14555" y="7649"/>
                  </a:cubicBezTo>
                  <a:cubicBezTo>
                    <a:pt x="14851" y="7774"/>
                    <a:pt x="14992" y="8114"/>
                    <a:pt x="14870" y="8409"/>
                  </a:cubicBezTo>
                  <a:cubicBezTo>
                    <a:pt x="14811" y="8553"/>
                    <a:pt x="14698" y="8664"/>
                    <a:pt x="14555" y="8725"/>
                  </a:cubicBezTo>
                  <a:cubicBezTo>
                    <a:pt x="14483" y="8754"/>
                    <a:pt x="14407" y="8769"/>
                    <a:pt x="14331" y="8769"/>
                  </a:cubicBezTo>
                  <a:cubicBezTo>
                    <a:pt x="14255" y="8769"/>
                    <a:pt x="14180" y="8754"/>
                    <a:pt x="14109" y="8725"/>
                  </a:cubicBezTo>
                  <a:cubicBezTo>
                    <a:pt x="13965" y="8666"/>
                    <a:pt x="13853" y="8554"/>
                    <a:pt x="13793" y="8409"/>
                  </a:cubicBezTo>
                  <a:cubicBezTo>
                    <a:pt x="13734" y="8267"/>
                    <a:pt x="13734" y="8107"/>
                    <a:pt x="13793" y="7965"/>
                  </a:cubicBezTo>
                  <a:cubicBezTo>
                    <a:pt x="13887" y="7740"/>
                    <a:pt x="14103" y="7605"/>
                    <a:pt x="14332" y="7605"/>
                  </a:cubicBezTo>
                  <a:close/>
                  <a:moveTo>
                    <a:pt x="6093" y="9245"/>
                  </a:moveTo>
                  <a:cubicBezTo>
                    <a:pt x="6250" y="9245"/>
                    <a:pt x="6393" y="9306"/>
                    <a:pt x="6503" y="9416"/>
                  </a:cubicBezTo>
                  <a:cubicBezTo>
                    <a:pt x="6614" y="9526"/>
                    <a:pt x="6675" y="9672"/>
                    <a:pt x="6675" y="9828"/>
                  </a:cubicBezTo>
                  <a:cubicBezTo>
                    <a:pt x="6675" y="9982"/>
                    <a:pt x="6614" y="10129"/>
                    <a:pt x="6503" y="10239"/>
                  </a:cubicBezTo>
                  <a:cubicBezTo>
                    <a:pt x="6396" y="10349"/>
                    <a:pt x="6250" y="10409"/>
                    <a:pt x="6093" y="10409"/>
                  </a:cubicBezTo>
                  <a:cubicBezTo>
                    <a:pt x="5937" y="10409"/>
                    <a:pt x="5792" y="10349"/>
                    <a:pt x="5682" y="10239"/>
                  </a:cubicBezTo>
                  <a:cubicBezTo>
                    <a:pt x="5572" y="10129"/>
                    <a:pt x="5512" y="9982"/>
                    <a:pt x="5512" y="9828"/>
                  </a:cubicBezTo>
                  <a:cubicBezTo>
                    <a:pt x="5512" y="9672"/>
                    <a:pt x="5572" y="9526"/>
                    <a:pt x="5682" y="9416"/>
                  </a:cubicBezTo>
                  <a:cubicBezTo>
                    <a:pt x="5792" y="9306"/>
                    <a:pt x="5939" y="9245"/>
                    <a:pt x="6093" y="9245"/>
                  </a:cubicBezTo>
                  <a:close/>
                  <a:moveTo>
                    <a:pt x="13238" y="9245"/>
                  </a:moveTo>
                  <a:cubicBezTo>
                    <a:pt x="13395" y="9245"/>
                    <a:pt x="13539" y="9306"/>
                    <a:pt x="13649" y="9416"/>
                  </a:cubicBezTo>
                  <a:cubicBezTo>
                    <a:pt x="13759" y="9526"/>
                    <a:pt x="13821" y="9672"/>
                    <a:pt x="13821" y="9828"/>
                  </a:cubicBezTo>
                  <a:cubicBezTo>
                    <a:pt x="13821" y="9982"/>
                    <a:pt x="13759" y="10129"/>
                    <a:pt x="13649" y="10239"/>
                  </a:cubicBezTo>
                  <a:cubicBezTo>
                    <a:pt x="13539" y="10349"/>
                    <a:pt x="13393" y="10409"/>
                    <a:pt x="13238" y="10409"/>
                  </a:cubicBezTo>
                  <a:cubicBezTo>
                    <a:pt x="13083" y="10409"/>
                    <a:pt x="12938" y="10349"/>
                    <a:pt x="12828" y="10239"/>
                  </a:cubicBezTo>
                  <a:cubicBezTo>
                    <a:pt x="12718" y="10129"/>
                    <a:pt x="12657" y="9982"/>
                    <a:pt x="12657" y="9828"/>
                  </a:cubicBezTo>
                  <a:cubicBezTo>
                    <a:pt x="12657" y="9672"/>
                    <a:pt x="12718" y="9526"/>
                    <a:pt x="12828" y="9416"/>
                  </a:cubicBezTo>
                  <a:cubicBezTo>
                    <a:pt x="12938" y="9306"/>
                    <a:pt x="13084" y="9245"/>
                    <a:pt x="13238" y="9245"/>
                  </a:cubicBezTo>
                  <a:close/>
                  <a:moveTo>
                    <a:pt x="10499" y="2073"/>
                  </a:moveTo>
                  <a:cubicBezTo>
                    <a:pt x="10624" y="2359"/>
                    <a:pt x="10851" y="2581"/>
                    <a:pt x="11139" y="2700"/>
                  </a:cubicBezTo>
                  <a:cubicBezTo>
                    <a:pt x="11287" y="2763"/>
                    <a:pt x="11444" y="2792"/>
                    <a:pt x="11599" y="2792"/>
                  </a:cubicBezTo>
                  <a:cubicBezTo>
                    <a:pt x="11746" y="2792"/>
                    <a:pt x="11894" y="2764"/>
                    <a:pt x="12035" y="2709"/>
                  </a:cubicBezTo>
                  <a:cubicBezTo>
                    <a:pt x="12043" y="3021"/>
                    <a:pt x="12166" y="3313"/>
                    <a:pt x="12387" y="3535"/>
                  </a:cubicBezTo>
                  <a:cubicBezTo>
                    <a:pt x="12610" y="3756"/>
                    <a:pt x="12901" y="3880"/>
                    <a:pt x="13214" y="3887"/>
                  </a:cubicBezTo>
                  <a:cubicBezTo>
                    <a:pt x="13099" y="4176"/>
                    <a:pt x="13103" y="4493"/>
                    <a:pt x="13222" y="4783"/>
                  </a:cubicBezTo>
                  <a:cubicBezTo>
                    <a:pt x="13341" y="5074"/>
                    <a:pt x="13566" y="5298"/>
                    <a:pt x="13850" y="5423"/>
                  </a:cubicBezTo>
                  <a:cubicBezTo>
                    <a:pt x="13642" y="5640"/>
                    <a:pt x="13514" y="5934"/>
                    <a:pt x="13514" y="6255"/>
                  </a:cubicBezTo>
                  <a:cubicBezTo>
                    <a:pt x="13514" y="6578"/>
                    <a:pt x="13642" y="6871"/>
                    <a:pt x="13850" y="7087"/>
                  </a:cubicBezTo>
                  <a:cubicBezTo>
                    <a:pt x="13574" y="7206"/>
                    <a:pt x="13344" y="7429"/>
                    <a:pt x="13221" y="7727"/>
                  </a:cubicBezTo>
                  <a:cubicBezTo>
                    <a:pt x="13102" y="8017"/>
                    <a:pt x="13098" y="8334"/>
                    <a:pt x="13212" y="8625"/>
                  </a:cubicBezTo>
                  <a:cubicBezTo>
                    <a:pt x="12900" y="8632"/>
                    <a:pt x="12608" y="8754"/>
                    <a:pt x="12386" y="8977"/>
                  </a:cubicBezTo>
                  <a:cubicBezTo>
                    <a:pt x="12164" y="9199"/>
                    <a:pt x="12041" y="9491"/>
                    <a:pt x="12034" y="9802"/>
                  </a:cubicBezTo>
                  <a:cubicBezTo>
                    <a:pt x="11896" y="9748"/>
                    <a:pt x="11748" y="9720"/>
                    <a:pt x="11598" y="9720"/>
                  </a:cubicBezTo>
                  <a:cubicBezTo>
                    <a:pt x="11444" y="9720"/>
                    <a:pt x="11288" y="9749"/>
                    <a:pt x="11137" y="9810"/>
                  </a:cubicBezTo>
                  <a:cubicBezTo>
                    <a:pt x="10847" y="9931"/>
                    <a:pt x="10622" y="10154"/>
                    <a:pt x="10498" y="10438"/>
                  </a:cubicBezTo>
                  <a:cubicBezTo>
                    <a:pt x="10280" y="10232"/>
                    <a:pt x="9987" y="10102"/>
                    <a:pt x="9666" y="10102"/>
                  </a:cubicBezTo>
                  <a:cubicBezTo>
                    <a:pt x="9343" y="10102"/>
                    <a:pt x="9049" y="10232"/>
                    <a:pt x="8835" y="10438"/>
                  </a:cubicBezTo>
                  <a:cubicBezTo>
                    <a:pt x="8710" y="10152"/>
                    <a:pt x="8483" y="9931"/>
                    <a:pt x="8195" y="9810"/>
                  </a:cubicBezTo>
                  <a:cubicBezTo>
                    <a:pt x="8045" y="9749"/>
                    <a:pt x="7889" y="9720"/>
                    <a:pt x="7736" y="9720"/>
                  </a:cubicBezTo>
                  <a:cubicBezTo>
                    <a:pt x="7585" y="9720"/>
                    <a:pt x="7437" y="9748"/>
                    <a:pt x="7299" y="9802"/>
                  </a:cubicBezTo>
                  <a:cubicBezTo>
                    <a:pt x="7291" y="9491"/>
                    <a:pt x="7168" y="9199"/>
                    <a:pt x="6947" y="8977"/>
                  </a:cubicBezTo>
                  <a:cubicBezTo>
                    <a:pt x="6724" y="8754"/>
                    <a:pt x="6433" y="8632"/>
                    <a:pt x="6121" y="8625"/>
                  </a:cubicBezTo>
                  <a:cubicBezTo>
                    <a:pt x="6229" y="8346"/>
                    <a:pt x="6236" y="8026"/>
                    <a:pt x="6112" y="7727"/>
                  </a:cubicBezTo>
                  <a:cubicBezTo>
                    <a:pt x="5993" y="7438"/>
                    <a:pt x="5768" y="7212"/>
                    <a:pt x="5484" y="7087"/>
                  </a:cubicBezTo>
                  <a:cubicBezTo>
                    <a:pt x="5692" y="6871"/>
                    <a:pt x="5820" y="6578"/>
                    <a:pt x="5820" y="6257"/>
                  </a:cubicBezTo>
                  <a:cubicBezTo>
                    <a:pt x="5820" y="5935"/>
                    <a:pt x="5692" y="5640"/>
                    <a:pt x="5484" y="5426"/>
                  </a:cubicBezTo>
                  <a:cubicBezTo>
                    <a:pt x="5770" y="5301"/>
                    <a:pt x="5993" y="5074"/>
                    <a:pt x="6112" y="4785"/>
                  </a:cubicBezTo>
                  <a:cubicBezTo>
                    <a:pt x="6235" y="4489"/>
                    <a:pt x="6229" y="4167"/>
                    <a:pt x="6121" y="3888"/>
                  </a:cubicBezTo>
                  <a:cubicBezTo>
                    <a:pt x="6433" y="3881"/>
                    <a:pt x="6724" y="3758"/>
                    <a:pt x="6947" y="3536"/>
                  </a:cubicBezTo>
                  <a:cubicBezTo>
                    <a:pt x="7168" y="3315"/>
                    <a:pt x="7291" y="3023"/>
                    <a:pt x="7299" y="2712"/>
                  </a:cubicBezTo>
                  <a:cubicBezTo>
                    <a:pt x="7440" y="2766"/>
                    <a:pt x="7586" y="2794"/>
                    <a:pt x="7735" y="2794"/>
                  </a:cubicBezTo>
                  <a:cubicBezTo>
                    <a:pt x="7890" y="2794"/>
                    <a:pt x="8047" y="2763"/>
                    <a:pt x="8195" y="2701"/>
                  </a:cubicBezTo>
                  <a:cubicBezTo>
                    <a:pt x="8492" y="2580"/>
                    <a:pt x="8716" y="2348"/>
                    <a:pt x="8835" y="2073"/>
                  </a:cubicBezTo>
                  <a:cubicBezTo>
                    <a:pt x="9052" y="2280"/>
                    <a:pt x="9346" y="2408"/>
                    <a:pt x="9668" y="2408"/>
                  </a:cubicBezTo>
                  <a:cubicBezTo>
                    <a:pt x="9991" y="2408"/>
                    <a:pt x="10285" y="2280"/>
                    <a:pt x="10499" y="2073"/>
                  </a:cubicBezTo>
                  <a:close/>
                  <a:moveTo>
                    <a:pt x="7733" y="10339"/>
                  </a:moveTo>
                  <a:cubicBezTo>
                    <a:pt x="7806" y="10339"/>
                    <a:pt x="7881" y="10353"/>
                    <a:pt x="7955" y="10383"/>
                  </a:cubicBezTo>
                  <a:cubicBezTo>
                    <a:pt x="8253" y="10506"/>
                    <a:pt x="8393" y="10846"/>
                    <a:pt x="8270" y="11144"/>
                  </a:cubicBezTo>
                  <a:cubicBezTo>
                    <a:pt x="8211" y="11288"/>
                    <a:pt x="8100" y="11399"/>
                    <a:pt x="7955" y="11460"/>
                  </a:cubicBezTo>
                  <a:cubicBezTo>
                    <a:pt x="7884" y="11489"/>
                    <a:pt x="7808" y="11504"/>
                    <a:pt x="7732" y="11504"/>
                  </a:cubicBezTo>
                  <a:cubicBezTo>
                    <a:pt x="7656" y="11504"/>
                    <a:pt x="7581" y="11489"/>
                    <a:pt x="7509" y="11460"/>
                  </a:cubicBezTo>
                  <a:cubicBezTo>
                    <a:pt x="7366" y="11401"/>
                    <a:pt x="7255" y="11289"/>
                    <a:pt x="7193" y="11144"/>
                  </a:cubicBezTo>
                  <a:cubicBezTo>
                    <a:pt x="7134" y="11002"/>
                    <a:pt x="7134" y="10842"/>
                    <a:pt x="7193" y="10698"/>
                  </a:cubicBezTo>
                  <a:cubicBezTo>
                    <a:pt x="7287" y="10475"/>
                    <a:pt x="7504" y="10339"/>
                    <a:pt x="7733" y="10339"/>
                  </a:cubicBezTo>
                  <a:close/>
                  <a:moveTo>
                    <a:pt x="11598" y="10339"/>
                  </a:moveTo>
                  <a:cubicBezTo>
                    <a:pt x="11827" y="10339"/>
                    <a:pt x="12043" y="10475"/>
                    <a:pt x="12137" y="10698"/>
                  </a:cubicBezTo>
                  <a:cubicBezTo>
                    <a:pt x="12195" y="10842"/>
                    <a:pt x="12195" y="11002"/>
                    <a:pt x="12137" y="11144"/>
                  </a:cubicBezTo>
                  <a:cubicBezTo>
                    <a:pt x="12078" y="11288"/>
                    <a:pt x="11966" y="11399"/>
                    <a:pt x="11821" y="11460"/>
                  </a:cubicBezTo>
                  <a:cubicBezTo>
                    <a:pt x="11750" y="11489"/>
                    <a:pt x="11675" y="11504"/>
                    <a:pt x="11599" y="11504"/>
                  </a:cubicBezTo>
                  <a:cubicBezTo>
                    <a:pt x="11524" y="11504"/>
                    <a:pt x="11448" y="11489"/>
                    <a:pt x="11375" y="11460"/>
                  </a:cubicBezTo>
                  <a:cubicBezTo>
                    <a:pt x="11233" y="11401"/>
                    <a:pt x="11121" y="11289"/>
                    <a:pt x="11060" y="11144"/>
                  </a:cubicBezTo>
                  <a:cubicBezTo>
                    <a:pt x="11001" y="11002"/>
                    <a:pt x="11001" y="10842"/>
                    <a:pt x="11060" y="10698"/>
                  </a:cubicBezTo>
                  <a:cubicBezTo>
                    <a:pt x="11118" y="10556"/>
                    <a:pt x="11231" y="10444"/>
                    <a:pt x="11375" y="10383"/>
                  </a:cubicBezTo>
                  <a:cubicBezTo>
                    <a:pt x="11448" y="10353"/>
                    <a:pt x="11525" y="10339"/>
                    <a:pt x="11598" y="10339"/>
                  </a:cubicBezTo>
                  <a:close/>
                  <a:moveTo>
                    <a:pt x="4845" y="10515"/>
                  </a:moveTo>
                  <a:cubicBezTo>
                    <a:pt x="4997" y="10515"/>
                    <a:pt x="5139" y="10573"/>
                    <a:pt x="5246" y="10681"/>
                  </a:cubicBezTo>
                  <a:cubicBezTo>
                    <a:pt x="5352" y="10786"/>
                    <a:pt x="5410" y="10930"/>
                    <a:pt x="5410" y="11080"/>
                  </a:cubicBezTo>
                  <a:cubicBezTo>
                    <a:pt x="5410" y="11231"/>
                    <a:pt x="5352" y="11373"/>
                    <a:pt x="5246" y="11480"/>
                  </a:cubicBezTo>
                  <a:lnTo>
                    <a:pt x="4841" y="11885"/>
                  </a:lnTo>
                  <a:lnTo>
                    <a:pt x="4040" y="11085"/>
                  </a:lnTo>
                  <a:lnTo>
                    <a:pt x="4446" y="10681"/>
                  </a:lnTo>
                  <a:cubicBezTo>
                    <a:pt x="4552" y="10573"/>
                    <a:pt x="4696" y="10515"/>
                    <a:pt x="4845" y="10515"/>
                  </a:cubicBezTo>
                  <a:close/>
                  <a:moveTo>
                    <a:pt x="9666" y="10725"/>
                  </a:moveTo>
                  <a:cubicBezTo>
                    <a:pt x="9987" y="10725"/>
                    <a:pt x="10248" y="10984"/>
                    <a:pt x="10248" y="11306"/>
                  </a:cubicBezTo>
                  <a:cubicBezTo>
                    <a:pt x="10248" y="11627"/>
                    <a:pt x="9987" y="11887"/>
                    <a:pt x="9666" y="11887"/>
                  </a:cubicBezTo>
                  <a:cubicBezTo>
                    <a:pt x="9346" y="11887"/>
                    <a:pt x="9084" y="11627"/>
                    <a:pt x="9084" y="11306"/>
                  </a:cubicBezTo>
                  <a:cubicBezTo>
                    <a:pt x="9084" y="10984"/>
                    <a:pt x="9346" y="10725"/>
                    <a:pt x="9666" y="10725"/>
                  </a:cubicBezTo>
                  <a:close/>
                  <a:moveTo>
                    <a:pt x="9666" y="0"/>
                  </a:moveTo>
                  <a:cubicBezTo>
                    <a:pt x="9174" y="0"/>
                    <a:pt x="8751" y="295"/>
                    <a:pt x="8565" y="719"/>
                  </a:cubicBezTo>
                  <a:cubicBezTo>
                    <a:pt x="8342" y="506"/>
                    <a:pt x="8042" y="385"/>
                    <a:pt x="7732" y="385"/>
                  </a:cubicBezTo>
                  <a:cubicBezTo>
                    <a:pt x="7579" y="385"/>
                    <a:pt x="7423" y="414"/>
                    <a:pt x="7272" y="477"/>
                  </a:cubicBezTo>
                  <a:cubicBezTo>
                    <a:pt x="6976" y="600"/>
                    <a:pt x="6744" y="831"/>
                    <a:pt x="6621" y="1128"/>
                  </a:cubicBezTo>
                  <a:cubicBezTo>
                    <a:pt x="6562" y="1268"/>
                    <a:pt x="6533" y="1415"/>
                    <a:pt x="6530" y="1561"/>
                  </a:cubicBezTo>
                  <a:cubicBezTo>
                    <a:pt x="6392" y="1508"/>
                    <a:pt x="6245" y="1481"/>
                    <a:pt x="6096" y="1481"/>
                  </a:cubicBezTo>
                  <a:cubicBezTo>
                    <a:pt x="5774" y="1481"/>
                    <a:pt x="5472" y="1605"/>
                    <a:pt x="5245" y="1833"/>
                  </a:cubicBezTo>
                  <a:cubicBezTo>
                    <a:pt x="5017" y="2060"/>
                    <a:pt x="4892" y="2362"/>
                    <a:pt x="4892" y="2684"/>
                  </a:cubicBezTo>
                  <a:cubicBezTo>
                    <a:pt x="4892" y="2836"/>
                    <a:pt x="4919" y="2983"/>
                    <a:pt x="4973" y="3118"/>
                  </a:cubicBezTo>
                  <a:cubicBezTo>
                    <a:pt x="4826" y="3122"/>
                    <a:pt x="4680" y="3152"/>
                    <a:pt x="4540" y="3210"/>
                  </a:cubicBezTo>
                  <a:cubicBezTo>
                    <a:pt x="4242" y="3332"/>
                    <a:pt x="4012" y="3564"/>
                    <a:pt x="3889" y="3861"/>
                  </a:cubicBezTo>
                  <a:cubicBezTo>
                    <a:pt x="3765" y="4158"/>
                    <a:pt x="3765" y="4484"/>
                    <a:pt x="3889" y="4782"/>
                  </a:cubicBezTo>
                  <a:cubicBezTo>
                    <a:pt x="3947" y="4921"/>
                    <a:pt x="4030" y="5048"/>
                    <a:pt x="4131" y="5155"/>
                  </a:cubicBezTo>
                  <a:cubicBezTo>
                    <a:pt x="3708" y="5341"/>
                    <a:pt x="3412" y="5764"/>
                    <a:pt x="3412" y="6255"/>
                  </a:cubicBezTo>
                  <a:cubicBezTo>
                    <a:pt x="3412" y="6747"/>
                    <a:pt x="3707" y="7168"/>
                    <a:pt x="4131" y="7356"/>
                  </a:cubicBezTo>
                  <a:cubicBezTo>
                    <a:pt x="4030" y="7461"/>
                    <a:pt x="3947" y="7586"/>
                    <a:pt x="3889" y="7727"/>
                  </a:cubicBezTo>
                  <a:cubicBezTo>
                    <a:pt x="3765" y="8025"/>
                    <a:pt x="3765" y="8350"/>
                    <a:pt x="3889" y="8648"/>
                  </a:cubicBezTo>
                  <a:cubicBezTo>
                    <a:pt x="4012" y="8945"/>
                    <a:pt x="4242" y="9177"/>
                    <a:pt x="4540" y="9300"/>
                  </a:cubicBezTo>
                  <a:cubicBezTo>
                    <a:pt x="4680" y="9358"/>
                    <a:pt x="4826" y="9388"/>
                    <a:pt x="4973" y="9391"/>
                  </a:cubicBezTo>
                  <a:cubicBezTo>
                    <a:pt x="4919" y="9529"/>
                    <a:pt x="4892" y="9675"/>
                    <a:pt x="4892" y="9825"/>
                  </a:cubicBezTo>
                  <a:cubicBezTo>
                    <a:pt x="4892" y="9847"/>
                    <a:pt x="4892" y="9872"/>
                    <a:pt x="4894" y="9893"/>
                  </a:cubicBezTo>
                  <a:cubicBezTo>
                    <a:pt x="4878" y="9893"/>
                    <a:pt x="4863" y="9891"/>
                    <a:pt x="4845" y="9891"/>
                  </a:cubicBezTo>
                  <a:cubicBezTo>
                    <a:pt x="4528" y="9891"/>
                    <a:pt x="4232" y="10014"/>
                    <a:pt x="4006" y="10240"/>
                  </a:cubicBezTo>
                  <a:lnTo>
                    <a:pt x="3400" y="10845"/>
                  </a:lnTo>
                  <a:lnTo>
                    <a:pt x="326" y="13011"/>
                  </a:lnTo>
                  <a:cubicBezTo>
                    <a:pt x="149" y="13137"/>
                    <a:pt x="37" y="13332"/>
                    <a:pt x="18" y="13549"/>
                  </a:cubicBezTo>
                  <a:cubicBezTo>
                    <a:pt x="0" y="13765"/>
                    <a:pt x="77" y="13978"/>
                    <a:pt x="231" y="14130"/>
                  </a:cubicBezTo>
                  <a:lnTo>
                    <a:pt x="1790" y="15688"/>
                  </a:lnTo>
                  <a:cubicBezTo>
                    <a:pt x="1930" y="15826"/>
                    <a:pt x="2115" y="15904"/>
                    <a:pt x="2310" y="15904"/>
                  </a:cubicBezTo>
                  <a:cubicBezTo>
                    <a:pt x="2329" y="15904"/>
                    <a:pt x="2351" y="15904"/>
                    <a:pt x="2372" y="15901"/>
                  </a:cubicBezTo>
                  <a:cubicBezTo>
                    <a:pt x="2589" y="15884"/>
                    <a:pt x="2784" y="15772"/>
                    <a:pt x="2909" y="15593"/>
                  </a:cubicBezTo>
                  <a:cubicBezTo>
                    <a:pt x="3008" y="15454"/>
                    <a:pt x="2975" y="15260"/>
                    <a:pt x="2835" y="15160"/>
                  </a:cubicBezTo>
                  <a:cubicBezTo>
                    <a:pt x="2781" y="15122"/>
                    <a:pt x="2719" y="15104"/>
                    <a:pt x="2657" y="15104"/>
                  </a:cubicBezTo>
                  <a:cubicBezTo>
                    <a:pt x="2560" y="15104"/>
                    <a:pt x="2463" y="15149"/>
                    <a:pt x="2402" y="15236"/>
                  </a:cubicBezTo>
                  <a:cubicBezTo>
                    <a:pt x="2377" y="15273"/>
                    <a:pt x="2341" y="15282"/>
                    <a:pt x="2320" y="15283"/>
                  </a:cubicBezTo>
                  <a:cubicBezTo>
                    <a:pt x="2317" y="15284"/>
                    <a:pt x="2314" y="15284"/>
                    <a:pt x="2310" y="15284"/>
                  </a:cubicBezTo>
                  <a:cubicBezTo>
                    <a:pt x="2289" y="15284"/>
                    <a:pt x="2258" y="15279"/>
                    <a:pt x="2231" y="15251"/>
                  </a:cubicBezTo>
                  <a:lnTo>
                    <a:pt x="671" y="13691"/>
                  </a:lnTo>
                  <a:cubicBezTo>
                    <a:pt x="639" y="13659"/>
                    <a:pt x="637" y="13622"/>
                    <a:pt x="639" y="13602"/>
                  </a:cubicBezTo>
                  <a:cubicBezTo>
                    <a:pt x="640" y="13581"/>
                    <a:pt x="647" y="13545"/>
                    <a:pt x="686" y="13520"/>
                  </a:cubicBezTo>
                  <a:lnTo>
                    <a:pt x="3567" y="11489"/>
                  </a:lnTo>
                  <a:lnTo>
                    <a:pt x="4438" y="12358"/>
                  </a:lnTo>
                  <a:lnTo>
                    <a:pt x="4016" y="12952"/>
                  </a:lnTo>
                  <a:cubicBezTo>
                    <a:pt x="3918" y="13091"/>
                    <a:pt x="3950" y="13286"/>
                    <a:pt x="4093" y="13385"/>
                  </a:cubicBezTo>
                  <a:cubicBezTo>
                    <a:pt x="4147" y="13424"/>
                    <a:pt x="4210" y="13442"/>
                    <a:pt x="4272" y="13442"/>
                  </a:cubicBezTo>
                  <a:cubicBezTo>
                    <a:pt x="4369" y="13442"/>
                    <a:pt x="4464" y="13396"/>
                    <a:pt x="4526" y="13310"/>
                  </a:cubicBezTo>
                  <a:lnTo>
                    <a:pt x="5080" y="12523"/>
                  </a:lnTo>
                  <a:lnTo>
                    <a:pt x="5686" y="11919"/>
                  </a:lnTo>
                  <a:cubicBezTo>
                    <a:pt x="5909" y="11694"/>
                    <a:pt x="6034" y="11395"/>
                    <a:pt x="6034" y="11078"/>
                  </a:cubicBezTo>
                  <a:cubicBezTo>
                    <a:pt x="6034" y="11062"/>
                    <a:pt x="6034" y="11043"/>
                    <a:pt x="6032" y="11027"/>
                  </a:cubicBezTo>
                  <a:lnTo>
                    <a:pt x="6032" y="11027"/>
                  </a:lnTo>
                  <a:cubicBezTo>
                    <a:pt x="6053" y="11028"/>
                    <a:pt x="6075" y="11028"/>
                    <a:pt x="6096" y="11028"/>
                  </a:cubicBezTo>
                  <a:cubicBezTo>
                    <a:pt x="6247" y="11028"/>
                    <a:pt x="6393" y="11002"/>
                    <a:pt x="6530" y="10948"/>
                  </a:cubicBezTo>
                  <a:cubicBezTo>
                    <a:pt x="6533" y="11094"/>
                    <a:pt x="6562" y="11241"/>
                    <a:pt x="6621" y="11380"/>
                  </a:cubicBezTo>
                  <a:cubicBezTo>
                    <a:pt x="6744" y="11678"/>
                    <a:pt x="6976" y="11909"/>
                    <a:pt x="7272" y="12032"/>
                  </a:cubicBezTo>
                  <a:cubicBezTo>
                    <a:pt x="7421" y="12092"/>
                    <a:pt x="7578" y="12124"/>
                    <a:pt x="7733" y="12124"/>
                  </a:cubicBezTo>
                  <a:cubicBezTo>
                    <a:pt x="7889" y="12124"/>
                    <a:pt x="8044" y="12092"/>
                    <a:pt x="8194" y="12032"/>
                  </a:cubicBezTo>
                  <a:cubicBezTo>
                    <a:pt x="8333" y="11973"/>
                    <a:pt x="8459" y="11891"/>
                    <a:pt x="8565" y="11790"/>
                  </a:cubicBezTo>
                  <a:cubicBezTo>
                    <a:pt x="8753" y="12212"/>
                    <a:pt x="9177" y="12509"/>
                    <a:pt x="9666" y="12509"/>
                  </a:cubicBezTo>
                  <a:cubicBezTo>
                    <a:pt x="10157" y="12509"/>
                    <a:pt x="10580" y="12214"/>
                    <a:pt x="10766" y="11790"/>
                  </a:cubicBezTo>
                  <a:cubicBezTo>
                    <a:pt x="10873" y="11893"/>
                    <a:pt x="10998" y="11973"/>
                    <a:pt x="11139" y="12032"/>
                  </a:cubicBezTo>
                  <a:cubicBezTo>
                    <a:pt x="11287" y="12095"/>
                    <a:pt x="11444" y="12124"/>
                    <a:pt x="11599" y="12124"/>
                  </a:cubicBezTo>
                  <a:cubicBezTo>
                    <a:pt x="11755" y="12124"/>
                    <a:pt x="11911" y="12092"/>
                    <a:pt x="12060" y="12032"/>
                  </a:cubicBezTo>
                  <a:cubicBezTo>
                    <a:pt x="12357" y="11909"/>
                    <a:pt x="12588" y="11678"/>
                    <a:pt x="12710" y="11380"/>
                  </a:cubicBezTo>
                  <a:cubicBezTo>
                    <a:pt x="12769" y="11241"/>
                    <a:pt x="12798" y="11094"/>
                    <a:pt x="12803" y="10948"/>
                  </a:cubicBezTo>
                  <a:cubicBezTo>
                    <a:pt x="12941" y="11002"/>
                    <a:pt x="13087" y="11028"/>
                    <a:pt x="13237" y="11028"/>
                  </a:cubicBezTo>
                  <a:cubicBezTo>
                    <a:pt x="13558" y="11028"/>
                    <a:pt x="13861" y="10904"/>
                    <a:pt x="14088" y="10676"/>
                  </a:cubicBezTo>
                  <a:cubicBezTo>
                    <a:pt x="14315" y="10449"/>
                    <a:pt x="14440" y="10146"/>
                    <a:pt x="14440" y="9825"/>
                  </a:cubicBezTo>
                  <a:cubicBezTo>
                    <a:pt x="14440" y="9674"/>
                    <a:pt x="14412" y="9527"/>
                    <a:pt x="14359" y="9391"/>
                  </a:cubicBezTo>
                  <a:cubicBezTo>
                    <a:pt x="14506" y="9388"/>
                    <a:pt x="14653" y="9358"/>
                    <a:pt x="14792" y="9300"/>
                  </a:cubicBezTo>
                  <a:cubicBezTo>
                    <a:pt x="15090" y="9177"/>
                    <a:pt x="15321" y="8945"/>
                    <a:pt x="15444" y="8648"/>
                  </a:cubicBezTo>
                  <a:cubicBezTo>
                    <a:pt x="15630" y="8195"/>
                    <a:pt x="15520" y="7690"/>
                    <a:pt x="15202" y="7356"/>
                  </a:cubicBezTo>
                  <a:cubicBezTo>
                    <a:pt x="15626" y="7168"/>
                    <a:pt x="15921" y="6747"/>
                    <a:pt x="15921" y="6255"/>
                  </a:cubicBezTo>
                  <a:cubicBezTo>
                    <a:pt x="15921" y="5764"/>
                    <a:pt x="15626" y="5340"/>
                    <a:pt x="15202" y="5155"/>
                  </a:cubicBezTo>
                  <a:cubicBezTo>
                    <a:pt x="15520" y="4820"/>
                    <a:pt x="15633" y="4315"/>
                    <a:pt x="15444" y="3861"/>
                  </a:cubicBezTo>
                  <a:cubicBezTo>
                    <a:pt x="15321" y="3564"/>
                    <a:pt x="15090" y="3332"/>
                    <a:pt x="14792" y="3210"/>
                  </a:cubicBezTo>
                  <a:cubicBezTo>
                    <a:pt x="14653" y="3152"/>
                    <a:pt x="14506" y="3122"/>
                    <a:pt x="14359" y="3118"/>
                  </a:cubicBezTo>
                  <a:cubicBezTo>
                    <a:pt x="14412" y="2980"/>
                    <a:pt x="14440" y="2833"/>
                    <a:pt x="14440" y="2684"/>
                  </a:cubicBezTo>
                  <a:cubicBezTo>
                    <a:pt x="14440" y="2362"/>
                    <a:pt x="14315" y="2060"/>
                    <a:pt x="14088" y="1833"/>
                  </a:cubicBezTo>
                  <a:cubicBezTo>
                    <a:pt x="13861" y="1605"/>
                    <a:pt x="13558" y="1481"/>
                    <a:pt x="13237" y="1481"/>
                  </a:cubicBezTo>
                  <a:cubicBezTo>
                    <a:pt x="13084" y="1481"/>
                    <a:pt x="12938" y="1508"/>
                    <a:pt x="12803" y="1561"/>
                  </a:cubicBezTo>
                  <a:cubicBezTo>
                    <a:pt x="12798" y="1415"/>
                    <a:pt x="12769" y="1268"/>
                    <a:pt x="12710" y="1128"/>
                  </a:cubicBezTo>
                  <a:cubicBezTo>
                    <a:pt x="12588" y="831"/>
                    <a:pt x="12357" y="600"/>
                    <a:pt x="12060" y="477"/>
                  </a:cubicBezTo>
                  <a:cubicBezTo>
                    <a:pt x="11910" y="414"/>
                    <a:pt x="11755" y="385"/>
                    <a:pt x="11602" y="385"/>
                  </a:cubicBezTo>
                  <a:cubicBezTo>
                    <a:pt x="11291" y="385"/>
                    <a:pt x="10991" y="506"/>
                    <a:pt x="10766" y="719"/>
                  </a:cubicBezTo>
                  <a:cubicBezTo>
                    <a:pt x="10580" y="295"/>
                    <a:pt x="10156" y="0"/>
                    <a:pt x="96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8"/>
            <p:cNvSpPr/>
            <p:nvPr/>
          </p:nvSpPr>
          <p:spPr>
            <a:xfrm>
              <a:off x="3004739" y="3634705"/>
              <a:ext cx="19216" cy="19216"/>
            </a:xfrm>
            <a:custGeom>
              <a:avLst/>
              <a:gdLst/>
              <a:ahLst/>
              <a:cxnLst/>
              <a:rect l="l" t="t" r="r" b="b"/>
              <a:pathLst>
                <a:path w="625" h="625" extrusionOk="0">
                  <a:moveTo>
                    <a:pt x="312" y="1"/>
                  </a:moveTo>
                  <a:cubicBezTo>
                    <a:pt x="230" y="1"/>
                    <a:pt x="150" y="35"/>
                    <a:pt x="92" y="93"/>
                  </a:cubicBezTo>
                  <a:cubicBezTo>
                    <a:pt x="33" y="151"/>
                    <a:pt x="1" y="231"/>
                    <a:pt x="1" y="313"/>
                  </a:cubicBezTo>
                  <a:cubicBezTo>
                    <a:pt x="1" y="396"/>
                    <a:pt x="33" y="475"/>
                    <a:pt x="92" y="534"/>
                  </a:cubicBezTo>
                  <a:cubicBezTo>
                    <a:pt x="149" y="591"/>
                    <a:pt x="230" y="624"/>
                    <a:pt x="312" y="624"/>
                  </a:cubicBezTo>
                  <a:cubicBezTo>
                    <a:pt x="394" y="624"/>
                    <a:pt x="473" y="592"/>
                    <a:pt x="532" y="534"/>
                  </a:cubicBezTo>
                  <a:cubicBezTo>
                    <a:pt x="589" y="476"/>
                    <a:pt x="624" y="396"/>
                    <a:pt x="624" y="313"/>
                  </a:cubicBezTo>
                  <a:cubicBezTo>
                    <a:pt x="624" y="231"/>
                    <a:pt x="590" y="152"/>
                    <a:pt x="532" y="93"/>
                  </a:cubicBezTo>
                  <a:cubicBezTo>
                    <a:pt x="473" y="35"/>
                    <a:pt x="392"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 name="Google Shape;4665;p48"/>
          <p:cNvGrpSpPr/>
          <p:nvPr/>
        </p:nvGrpSpPr>
        <p:grpSpPr>
          <a:xfrm>
            <a:off x="3564820" y="3205443"/>
            <a:ext cx="488938" cy="488907"/>
            <a:chOff x="3564820" y="3205443"/>
            <a:chExt cx="488938" cy="488907"/>
          </a:xfrm>
        </p:grpSpPr>
        <p:sp>
          <p:nvSpPr>
            <p:cNvPr id="4666" name="Google Shape;4666;p48"/>
            <p:cNvSpPr/>
            <p:nvPr/>
          </p:nvSpPr>
          <p:spPr>
            <a:xfrm>
              <a:off x="3661390" y="3205443"/>
              <a:ext cx="295767" cy="488907"/>
            </a:xfrm>
            <a:custGeom>
              <a:avLst/>
              <a:gdLst/>
              <a:ahLst/>
              <a:cxnLst/>
              <a:rect l="l" t="t" r="r" b="b"/>
              <a:pathLst>
                <a:path w="9620" h="15902" extrusionOk="0">
                  <a:moveTo>
                    <a:pt x="4809" y="672"/>
                  </a:moveTo>
                  <a:cubicBezTo>
                    <a:pt x="7323" y="2176"/>
                    <a:pt x="8998" y="5111"/>
                    <a:pt x="8998" y="8032"/>
                  </a:cubicBezTo>
                  <a:cubicBezTo>
                    <a:pt x="8998" y="10826"/>
                    <a:pt x="7468" y="12403"/>
                    <a:pt x="5122" y="13812"/>
                  </a:cubicBezTo>
                  <a:lnTo>
                    <a:pt x="5122" y="11223"/>
                  </a:lnTo>
                  <a:lnTo>
                    <a:pt x="7663" y="8681"/>
                  </a:lnTo>
                  <a:cubicBezTo>
                    <a:pt x="7785" y="8560"/>
                    <a:pt x="7785" y="8364"/>
                    <a:pt x="7663" y="8240"/>
                  </a:cubicBezTo>
                  <a:cubicBezTo>
                    <a:pt x="7603" y="8180"/>
                    <a:pt x="7524" y="8150"/>
                    <a:pt x="7444" y="8150"/>
                  </a:cubicBezTo>
                  <a:cubicBezTo>
                    <a:pt x="7365" y="8150"/>
                    <a:pt x="7285" y="8180"/>
                    <a:pt x="7223" y="8240"/>
                  </a:cubicBezTo>
                  <a:lnTo>
                    <a:pt x="5120" y="10345"/>
                  </a:lnTo>
                  <a:lnTo>
                    <a:pt x="5120" y="7634"/>
                  </a:lnTo>
                  <a:lnTo>
                    <a:pt x="7287" y="5466"/>
                  </a:lnTo>
                  <a:cubicBezTo>
                    <a:pt x="7409" y="5345"/>
                    <a:pt x="7409" y="5149"/>
                    <a:pt x="7287" y="5026"/>
                  </a:cubicBezTo>
                  <a:cubicBezTo>
                    <a:pt x="7227" y="4965"/>
                    <a:pt x="7148" y="4935"/>
                    <a:pt x="7068" y="4935"/>
                  </a:cubicBezTo>
                  <a:cubicBezTo>
                    <a:pt x="6989" y="4935"/>
                    <a:pt x="6909" y="4965"/>
                    <a:pt x="6847" y="5026"/>
                  </a:cubicBezTo>
                  <a:lnTo>
                    <a:pt x="5120" y="6754"/>
                  </a:lnTo>
                  <a:lnTo>
                    <a:pt x="5120" y="4153"/>
                  </a:lnTo>
                  <a:cubicBezTo>
                    <a:pt x="5120" y="3982"/>
                    <a:pt x="4981" y="3843"/>
                    <a:pt x="4809" y="3843"/>
                  </a:cubicBezTo>
                  <a:cubicBezTo>
                    <a:pt x="4639" y="3843"/>
                    <a:pt x="4500" y="3982"/>
                    <a:pt x="4500" y="4153"/>
                  </a:cubicBezTo>
                  <a:lnTo>
                    <a:pt x="4500" y="6754"/>
                  </a:lnTo>
                  <a:lnTo>
                    <a:pt x="2773" y="5026"/>
                  </a:lnTo>
                  <a:cubicBezTo>
                    <a:pt x="2712" y="4965"/>
                    <a:pt x="2632" y="4935"/>
                    <a:pt x="2552" y="4935"/>
                  </a:cubicBezTo>
                  <a:cubicBezTo>
                    <a:pt x="2473" y="4935"/>
                    <a:pt x="2393" y="4965"/>
                    <a:pt x="2332" y="5026"/>
                  </a:cubicBezTo>
                  <a:cubicBezTo>
                    <a:pt x="2211" y="5147"/>
                    <a:pt x="2211" y="5342"/>
                    <a:pt x="2332" y="5466"/>
                  </a:cubicBezTo>
                  <a:lnTo>
                    <a:pt x="4500" y="7634"/>
                  </a:lnTo>
                  <a:lnTo>
                    <a:pt x="4500" y="10345"/>
                  </a:lnTo>
                  <a:lnTo>
                    <a:pt x="2395" y="8240"/>
                  </a:lnTo>
                  <a:cubicBezTo>
                    <a:pt x="2335" y="8180"/>
                    <a:pt x="2256" y="8150"/>
                    <a:pt x="2176" y="8150"/>
                  </a:cubicBezTo>
                  <a:cubicBezTo>
                    <a:pt x="2097" y="8150"/>
                    <a:pt x="2017" y="8180"/>
                    <a:pt x="1955" y="8240"/>
                  </a:cubicBezTo>
                  <a:cubicBezTo>
                    <a:pt x="1835" y="8362"/>
                    <a:pt x="1835" y="8559"/>
                    <a:pt x="1955" y="8681"/>
                  </a:cubicBezTo>
                  <a:lnTo>
                    <a:pt x="4498" y="11223"/>
                  </a:lnTo>
                  <a:lnTo>
                    <a:pt x="4498" y="13812"/>
                  </a:lnTo>
                  <a:cubicBezTo>
                    <a:pt x="2152" y="12403"/>
                    <a:pt x="620" y="10826"/>
                    <a:pt x="620" y="8032"/>
                  </a:cubicBezTo>
                  <a:cubicBezTo>
                    <a:pt x="620" y="5111"/>
                    <a:pt x="2297" y="2176"/>
                    <a:pt x="4809" y="672"/>
                  </a:cubicBezTo>
                  <a:close/>
                  <a:moveTo>
                    <a:pt x="4811" y="0"/>
                  </a:moveTo>
                  <a:cubicBezTo>
                    <a:pt x="4758" y="0"/>
                    <a:pt x="4706" y="14"/>
                    <a:pt x="4658" y="41"/>
                  </a:cubicBezTo>
                  <a:cubicBezTo>
                    <a:pt x="3283" y="820"/>
                    <a:pt x="2115" y="1993"/>
                    <a:pt x="1279" y="3426"/>
                  </a:cubicBezTo>
                  <a:cubicBezTo>
                    <a:pt x="442" y="4860"/>
                    <a:pt x="1" y="6455"/>
                    <a:pt x="1" y="8032"/>
                  </a:cubicBezTo>
                  <a:cubicBezTo>
                    <a:pt x="1" y="9568"/>
                    <a:pt x="426" y="10858"/>
                    <a:pt x="1302" y="11972"/>
                  </a:cubicBezTo>
                  <a:cubicBezTo>
                    <a:pt x="2011" y="12873"/>
                    <a:pt x="3001" y="13665"/>
                    <a:pt x="4500" y="14531"/>
                  </a:cubicBezTo>
                  <a:lnTo>
                    <a:pt x="4500" y="15592"/>
                  </a:lnTo>
                  <a:cubicBezTo>
                    <a:pt x="4500" y="15765"/>
                    <a:pt x="4639" y="15901"/>
                    <a:pt x="4809" y="15901"/>
                  </a:cubicBezTo>
                  <a:cubicBezTo>
                    <a:pt x="4981" y="15901"/>
                    <a:pt x="5120" y="15762"/>
                    <a:pt x="5120" y="15592"/>
                  </a:cubicBezTo>
                  <a:lnTo>
                    <a:pt x="5120" y="14531"/>
                  </a:lnTo>
                  <a:cubicBezTo>
                    <a:pt x="6618" y="13665"/>
                    <a:pt x="7609" y="12870"/>
                    <a:pt x="8316" y="11972"/>
                  </a:cubicBezTo>
                  <a:cubicBezTo>
                    <a:pt x="9194" y="10858"/>
                    <a:pt x="9619" y="9568"/>
                    <a:pt x="9619" y="8032"/>
                  </a:cubicBezTo>
                  <a:cubicBezTo>
                    <a:pt x="9619" y="6455"/>
                    <a:pt x="9177" y="4863"/>
                    <a:pt x="8341" y="3426"/>
                  </a:cubicBezTo>
                  <a:cubicBezTo>
                    <a:pt x="7506" y="1993"/>
                    <a:pt x="6338" y="822"/>
                    <a:pt x="4963" y="41"/>
                  </a:cubicBezTo>
                  <a:cubicBezTo>
                    <a:pt x="4916" y="14"/>
                    <a:pt x="4863" y="0"/>
                    <a:pt x="48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8"/>
            <p:cNvSpPr/>
            <p:nvPr/>
          </p:nvSpPr>
          <p:spPr>
            <a:xfrm>
              <a:off x="3996911" y="3426223"/>
              <a:ext cx="56848" cy="19062"/>
            </a:xfrm>
            <a:custGeom>
              <a:avLst/>
              <a:gdLst/>
              <a:ahLst/>
              <a:cxnLst/>
              <a:rect l="l" t="t" r="r" b="b"/>
              <a:pathLst>
                <a:path w="1849" h="620" extrusionOk="0">
                  <a:moveTo>
                    <a:pt x="311" y="0"/>
                  </a:moveTo>
                  <a:cubicBezTo>
                    <a:pt x="138" y="0"/>
                    <a:pt x="0" y="139"/>
                    <a:pt x="0" y="310"/>
                  </a:cubicBezTo>
                  <a:cubicBezTo>
                    <a:pt x="0" y="480"/>
                    <a:pt x="140" y="619"/>
                    <a:pt x="311" y="619"/>
                  </a:cubicBezTo>
                  <a:lnTo>
                    <a:pt x="1539" y="619"/>
                  </a:lnTo>
                  <a:cubicBezTo>
                    <a:pt x="1713" y="619"/>
                    <a:pt x="1849" y="480"/>
                    <a:pt x="1849" y="310"/>
                  </a:cubicBezTo>
                  <a:cubicBezTo>
                    <a:pt x="1849" y="139"/>
                    <a:pt x="1710" y="0"/>
                    <a:pt x="15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8"/>
            <p:cNvSpPr/>
            <p:nvPr/>
          </p:nvSpPr>
          <p:spPr>
            <a:xfrm>
              <a:off x="3977849" y="3318830"/>
              <a:ext cx="64411" cy="62566"/>
            </a:xfrm>
            <a:custGeom>
              <a:avLst/>
              <a:gdLst/>
              <a:ahLst/>
              <a:cxnLst/>
              <a:rect l="l" t="t" r="r" b="b"/>
              <a:pathLst>
                <a:path w="2095" h="2035" extrusionOk="0">
                  <a:moveTo>
                    <a:pt x="1755" y="0"/>
                  </a:moveTo>
                  <a:cubicBezTo>
                    <a:pt x="1676" y="0"/>
                    <a:pt x="1596" y="30"/>
                    <a:pt x="1534" y="90"/>
                  </a:cubicBezTo>
                  <a:lnTo>
                    <a:pt x="121" y="1505"/>
                  </a:lnTo>
                  <a:cubicBezTo>
                    <a:pt x="1" y="1625"/>
                    <a:pt x="1" y="1822"/>
                    <a:pt x="121" y="1945"/>
                  </a:cubicBezTo>
                  <a:cubicBezTo>
                    <a:pt x="180" y="2004"/>
                    <a:pt x="259" y="2035"/>
                    <a:pt x="340" y="2035"/>
                  </a:cubicBezTo>
                  <a:cubicBezTo>
                    <a:pt x="419" y="2035"/>
                    <a:pt x="500" y="2004"/>
                    <a:pt x="560" y="1944"/>
                  </a:cubicBezTo>
                  <a:lnTo>
                    <a:pt x="1975" y="531"/>
                  </a:lnTo>
                  <a:cubicBezTo>
                    <a:pt x="2095" y="410"/>
                    <a:pt x="2095" y="214"/>
                    <a:pt x="1975" y="90"/>
                  </a:cubicBezTo>
                  <a:cubicBezTo>
                    <a:pt x="1914" y="30"/>
                    <a:pt x="1834" y="0"/>
                    <a:pt x="1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8"/>
            <p:cNvSpPr/>
            <p:nvPr/>
          </p:nvSpPr>
          <p:spPr>
            <a:xfrm>
              <a:off x="3977726" y="3490295"/>
              <a:ext cx="65087" cy="63212"/>
            </a:xfrm>
            <a:custGeom>
              <a:avLst/>
              <a:gdLst/>
              <a:ahLst/>
              <a:cxnLst/>
              <a:rect l="l" t="t" r="r" b="b"/>
              <a:pathLst>
                <a:path w="2117" h="2056" extrusionOk="0">
                  <a:moveTo>
                    <a:pt x="343" y="0"/>
                  </a:moveTo>
                  <a:cubicBezTo>
                    <a:pt x="264" y="0"/>
                    <a:pt x="184" y="30"/>
                    <a:pt x="122" y="91"/>
                  </a:cubicBezTo>
                  <a:cubicBezTo>
                    <a:pt x="1" y="212"/>
                    <a:pt x="1" y="409"/>
                    <a:pt x="122" y="531"/>
                  </a:cubicBezTo>
                  <a:lnTo>
                    <a:pt x="1554" y="1964"/>
                  </a:lnTo>
                  <a:cubicBezTo>
                    <a:pt x="1615" y="2024"/>
                    <a:pt x="1694" y="2055"/>
                    <a:pt x="1775" y="2055"/>
                  </a:cubicBezTo>
                  <a:cubicBezTo>
                    <a:pt x="1855" y="2055"/>
                    <a:pt x="1935" y="2024"/>
                    <a:pt x="1995" y="1964"/>
                  </a:cubicBezTo>
                  <a:cubicBezTo>
                    <a:pt x="2116" y="1843"/>
                    <a:pt x="2116" y="1646"/>
                    <a:pt x="1995" y="1524"/>
                  </a:cubicBezTo>
                  <a:lnTo>
                    <a:pt x="563" y="91"/>
                  </a:lnTo>
                  <a:cubicBezTo>
                    <a:pt x="502" y="30"/>
                    <a:pt x="422"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8"/>
            <p:cNvSpPr/>
            <p:nvPr/>
          </p:nvSpPr>
          <p:spPr>
            <a:xfrm>
              <a:off x="3564820" y="3426223"/>
              <a:ext cx="56878" cy="19062"/>
            </a:xfrm>
            <a:custGeom>
              <a:avLst/>
              <a:gdLst/>
              <a:ahLst/>
              <a:cxnLst/>
              <a:rect l="l" t="t" r="r" b="b"/>
              <a:pathLst>
                <a:path w="1850" h="620" extrusionOk="0">
                  <a:moveTo>
                    <a:pt x="310" y="0"/>
                  </a:moveTo>
                  <a:cubicBezTo>
                    <a:pt x="137" y="0"/>
                    <a:pt x="0" y="139"/>
                    <a:pt x="0" y="310"/>
                  </a:cubicBezTo>
                  <a:cubicBezTo>
                    <a:pt x="0" y="480"/>
                    <a:pt x="140" y="619"/>
                    <a:pt x="310" y="619"/>
                  </a:cubicBezTo>
                  <a:lnTo>
                    <a:pt x="1538" y="619"/>
                  </a:lnTo>
                  <a:cubicBezTo>
                    <a:pt x="1540" y="619"/>
                    <a:pt x="1542" y="619"/>
                    <a:pt x="1543" y="619"/>
                  </a:cubicBezTo>
                  <a:cubicBezTo>
                    <a:pt x="1714" y="619"/>
                    <a:pt x="1849" y="481"/>
                    <a:pt x="1849" y="310"/>
                  </a:cubicBezTo>
                  <a:cubicBezTo>
                    <a:pt x="1849" y="138"/>
                    <a:pt x="1710" y="0"/>
                    <a:pt x="15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8"/>
            <p:cNvSpPr/>
            <p:nvPr/>
          </p:nvSpPr>
          <p:spPr>
            <a:xfrm>
              <a:off x="3576258" y="3318830"/>
              <a:ext cx="64503" cy="62566"/>
            </a:xfrm>
            <a:custGeom>
              <a:avLst/>
              <a:gdLst/>
              <a:ahLst/>
              <a:cxnLst/>
              <a:rect l="l" t="t" r="r" b="b"/>
              <a:pathLst>
                <a:path w="2098" h="2035" extrusionOk="0">
                  <a:moveTo>
                    <a:pt x="343" y="0"/>
                  </a:moveTo>
                  <a:cubicBezTo>
                    <a:pt x="264" y="0"/>
                    <a:pt x="184" y="30"/>
                    <a:pt x="123" y="90"/>
                  </a:cubicBezTo>
                  <a:cubicBezTo>
                    <a:pt x="1" y="212"/>
                    <a:pt x="1" y="407"/>
                    <a:pt x="123" y="531"/>
                  </a:cubicBezTo>
                  <a:lnTo>
                    <a:pt x="1537" y="1944"/>
                  </a:lnTo>
                  <a:cubicBezTo>
                    <a:pt x="1597" y="2004"/>
                    <a:pt x="1677" y="2035"/>
                    <a:pt x="1757" y="2035"/>
                  </a:cubicBezTo>
                  <a:cubicBezTo>
                    <a:pt x="1838" y="2035"/>
                    <a:pt x="1917" y="2004"/>
                    <a:pt x="1977" y="1944"/>
                  </a:cubicBezTo>
                  <a:cubicBezTo>
                    <a:pt x="2098" y="1822"/>
                    <a:pt x="2098" y="1625"/>
                    <a:pt x="1977" y="1503"/>
                  </a:cubicBezTo>
                  <a:lnTo>
                    <a:pt x="563" y="90"/>
                  </a:lnTo>
                  <a:cubicBezTo>
                    <a:pt x="502" y="30"/>
                    <a:pt x="423"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8"/>
            <p:cNvSpPr/>
            <p:nvPr/>
          </p:nvSpPr>
          <p:spPr>
            <a:xfrm>
              <a:off x="3575735" y="3490295"/>
              <a:ext cx="65026" cy="63242"/>
            </a:xfrm>
            <a:custGeom>
              <a:avLst/>
              <a:gdLst/>
              <a:ahLst/>
              <a:cxnLst/>
              <a:rect l="l" t="t" r="r" b="b"/>
              <a:pathLst>
                <a:path w="2115" h="2057" extrusionOk="0">
                  <a:moveTo>
                    <a:pt x="1772" y="1"/>
                  </a:moveTo>
                  <a:cubicBezTo>
                    <a:pt x="1693" y="1"/>
                    <a:pt x="1614" y="31"/>
                    <a:pt x="1554" y="91"/>
                  </a:cubicBezTo>
                  <a:lnTo>
                    <a:pt x="122" y="1526"/>
                  </a:lnTo>
                  <a:cubicBezTo>
                    <a:pt x="0" y="1646"/>
                    <a:pt x="0" y="1843"/>
                    <a:pt x="122" y="1966"/>
                  </a:cubicBezTo>
                  <a:cubicBezTo>
                    <a:pt x="182" y="2026"/>
                    <a:pt x="262" y="2057"/>
                    <a:pt x="342" y="2057"/>
                  </a:cubicBezTo>
                  <a:cubicBezTo>
                    <a:pt x="422" y="2057"/>
                    <a:pt x="501" y="2026"/>
                    <a:pt x="562" y="1966"/>
                  </a:cubicBezTo>
                  <a:lnTo>
                    <a:pt x="1994" y="534"/>
                  </a:lnTo>
                  <a:cubicBezTo>
                    <a:pt x="2115" y="412"/>
                    <a:pt x="2115" y="215"/>
                    <a:pt x="1994" y="93"/>
                  </a:cubicBezTo>
                  <a:cubicBezTo>
                    <a:pt x="1933" y="31"/>
                    <a:pt x="1853" y="1"/>
                    <a:pt x="17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8"/>
            <p:cNvSpPr/>
            <p:nvPr/>
          </p:nvSpPr>
          <p:spPr>
            <a:xfrm>
              <a:off x="3799681" y="3280584"/>
              <a:ext cx="19185" cy="19216"/>
            </a:xfrm>
            <a:custGeom>
              <a:avLst/>
              <a:gdLst/>
              <a:ahLst/>
              <a:cxnLst/>
              <a:rect l="l" t="t" r="r" b="b"/>
              <a:pathLst>
                <a:path w="624" h="625" extrusionOk="0">
                  <a:moveTo>
                    <a:pt x="311" y="1"/>
                  </a:moveTo>
                  <a:cubicBezTo>
                    <a:pt x="229" y="1"/>
                    <a:pt x="150" y="34"/>
                    <a:pt x="91" y="93"/>
                  </a:cubicBezTo>
                  <a:cubicBezTo>
                    <a:pt x="34" y="150"/>
                    <a:pt x="0" y="231"/>
                    <a:pt x="0" y="313"/>
                  </a:cubicBezTo>
                  <a:cubicBezTo>
                    <a:pt x="0" y="395"/>
                    <a:pt x="32" y="475"/>
                    <a:pt x="91" y="533"/>
                  </a:cubicBezTo>
                  <a:cubicBezTo>
                    <a:pt x="148" y="590"/>
                    <a:pt x="229" y="624"/>
                    <a:pt x="311" y="624"/>
                  </a:cubicBezTo>
                  <a:cubicBezTo>
                    <a:pt x="395" y="624"/>
                    <a:pt x="473" y="592"/>
                    <a:pt x="531" y="533"/>
                  </a:cubicBezTo>
                  <a:cubicBezTo>
                    <a:pt x="589" y="476"/>
                    <a:pt x="624" y="395"/>
                    <a:pt x="624" y="313"/>
                  </a:cubicBezTo>
                  <a:cubicBezTo>
                    <a:pt x="624" y="231"/>
                    <a:pt x="590" y="152"/>
                    <a:pt x="531" y="93"/>
                  </a:cubicBezTo>
                  <a:cubicBezTo>
                    <a:pt x="476" y="34"/>
                    <a:pt x="395"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 name="Google Shape;4674;p48"/>
          <p:cNvGrpSpPr/>
          <p:nvPr/>
        </p:nvGrpSpPr>
        <p:grpSpPr>
          <a:xfrm>
            <a:off x="4221288" y="3205381"/>
            <a:ext cx="489061" cy="488999"/>
            <a:chOff x="4221288" y="3205381"/>
            <a:chExt cx="489061" cy="488999"/>
          </a:xfrm>
        </p:grpSpPr>
        <p:sp>
          <p:nvSpPr>
            <p:cNvPr id="4675" name="Google Shape;4675;p48"/>
            <p:cNvSpPr/>
            <p:nvPr/>
          </p:nvSpPr>
          <p:spPr>
            <a:xfrm>
              <a:off x="4221288" y="3210362"/>
              <a:ext cx="489061" cy="484019"/>
            </a:xfrm>
            <a:custGeom>
              <a:avLst/>
              <a:gdLst/>
              <a:ahLst/>
              <a:cxnLst/>
              <a:rect l="l" t="t" r="r" b="b"/>
              <a:pathLst>
                <a:path w="15907" h="15743" extrusionOk="0">
                  <a:moveTo>
                    <a:pt x="7642" y="1965"/>
                  </a:moveTo>
                  <a:lnTo>
                    <a:pt x="7642" y="5912"/>
                  </a:lnTo>
                  <a:cubicBezTo>
                    <a:pt x="7314" y="5934"/>
                    <a:pt x="6992" y="5992"/>
                    <a:pt x="6683" y="6082"/>
                  </a:cubicBezTo>
                  <a:lnTo>
                    <a:pt x="4458" y="3858"/>
                  </a:lnTo>
                  <a:cubicBezTo>
                    <a:pt x="5148" y="2794"/>
                    <a:pt x="6309" y="2063"/>
                    <a:pt x="7642" y="1965"/>
                  </a:cubicBezTo>
                  <a:close/>
                  <a:moveTo>
                    <a:pt x="8266" y="1965"/>
                  </a:moveTo>
                  <a:cubicBezTo>
                    <a:pt x="9598" y="2063"/>
                    <a:pt x="10760" y="2794"/>
                    <a:pt x="11450" y="3858"/>
                  </a:cubicBezTo>
                  <a:lnTo>
                    <a:pt x="9224" y="6082"/>
                  </a:lnTo>
                  <a:cubicBezTo>
                    <a:pt x="8915" y="5989"/>
                    <a:pt x="8593" y="5934"/>
                    <a:pt x="8266" y="5912"/>
                  </a:cubicBezTo>
                  <a:lnTo>
                    <a:pt x="8266" y="1965"/>
                  </a:lnTo>
                  <a:close/>
                  <a:moveTo>
                    <a:pt x="7952" y="6522"/>
                  </a:moveTo>
                  <a:cubicBezTo>
                    <a:pt x="8218" y="6522"/>
                    <a:pt x="8432" y="6736"/>
                    <a:pt x="8432" y="7002"/>
                  </a:cubicBezTo>
                  <a:cubicBezTo>
                    <a:pt x="8432" y="7266"/>
                    <a:pt x="8218" y="7483"/>
                    <a:pt x="7952" y="7483"/>
                  </a:cubicBezTo>
                  <a:cubicBezTo>
                    <a:pt x="7686" y="7483"/>
                    <a:pt x="7471" y="7269"/>
                    <a:pt x="7471" y="7002"/>
                  </a:cubicBezTo>
                  <a:cubicBezTo>
                    <a:pt x="7471" y="6738"/>
                    <a:pt x="7686" y="6522"/>
                    <a:pt x="7952" y="6522"/>
                  </a:cubicBezTo>
                  <a:close/>
                  <a:moveTo>
                    <a:pt x="6287" y="6898"/>
                  </a:moveTo>
                  <a:lnTo>
                    <a:pt x="6287" y="6898"/>
                  </a:lnTo>
                  <a:cubicBezTo>
                    <a:pt x="6143" y="7163"/>
                    <a:pt x="6061" y="7469"/>
                    <a:pt x="6061" y="7793"/>
                  </a:cubicBezTo>
                  <a:cubicBezTo>
                    <a:pt x="6061" y="8116"/>
                    <a:pt x="6143" y="8421"/>
                    <a:pt x="6287" y="8688"/>
                  </a:cubicBezTo>
                  <a:cubicBezTo>
                    <a:pt x="5839" y="8474"/>
                    <a:pt x="5431" y="8171"/>
                    <a:pt x="5091" y="7793"/>
                  </a:cubicBezTo>
                  <a:cubicBezTo>
                    <a:pt x="5431" y="7416"/>
                    <a:pt x="5839" y="7112"/>
                    <a:pt x="6287" y="6898"/>
                  </a:cubicBezTo>
                  <a:close/>
                  <a:moveTo>
                    <a:pt x="9619" y="6898"/>
                  </a:moveTo>
                  <a:lnTo>
                    <a:pt x="9619" y="6898"/>
                  </a:lnTo>
                  <a:cubicBezTo>
                    <a:pt x="10066" y="7112"/>
                    <a:pt x="10474" y="7416"/>
                    <a:pt x="10815" y="7793"/>
                  </a:cubicBezTo>
                  <a:cubicBezTo>
                    <a:pt x="10474" y="8171"/>
                    <a:pt x="10066" y="8474"/>
                    <a:pt x="9619" y="8688"/>
                  </a:cubicBezTo>
                  <a:cubicBezTo>
                    <a:pt x="9763" y="8422"/>
                    <a:pt x="9845" y="8117"/>
                    <a:pt x="9845" y="7793"/>
                  </a:cubicBezTo>
                  <a:cubicBezTo>
                    <a:pt x="9845" y="7469"/>
                    <a:pt x="9764" y="7163"/>
                    <a:pt x="9619" y="6898"/>
                  </a:cubicBezTo>
                  <a:close/>
                  <a:moveTo>
                    <a:pt x="9045" y="7144"/>
                  </a:moveTo>
                  <a:cubicBezTo>
                    <a:pt x="9158" y="7335"/>
                    <a:pt x="9224" y="7557"/>
                    <a:pt x="9224" y="7793"/>
                  </a:cubicBezTo>
                  <a:cubicBezTo>
                    <a:pt x="9224" y="8494"/>
                    <a:pt x="8655" y="9063"/>
                    <a:pt x="7953" y="9063"/>
                  </a:cubicBezTo>
                  <a:cubicBezTo>
                    <a:pt x="7254" y="9063"/>
                    <a:pt x="6683" y="8494"/>
                    <a:pt x="6683" y="7793"/>
                  </a:cubicBezTo>
                  <a:cubicBezTo>
                    <a:pt x="6683" y="7557"/>
                    <a:pt x="6749" y="7335"/>
                    <a:pt x="6862" y="7144"/>
                  </a:cubicBezTo>
                  <a:cubicBezTo>
                    <a:pt x="6932" y="7684"/>
                    <a:pt x="7394" y="8102"/>
                    <a:pt x="7953" y="8102"/>
                  </a:cubicBezTo>
                  <a:cubicBezTo>
                    <a:pt x="8512" y="8102"/>
                    <a:pt x="8975" y="7683"/>
                    <a:pt x="9045" y="7144"/>
                  </a:cubicBezTo>
                  <a:close/>
                  <a:moveTo>
                    <a:pt x="11755" y="4427"/>
                  </a:moveTo>
                  <a:cubicBezTo>
                    <a:pt x="11986" y="4943"/>
                    <a:pt x="12113" y="5516"/>
                    <a:pt x="12113" y="6114"/>
                  </a:cubicBezTo>
                  <a:lnTo>
                    <a:pt x="12113" y="11515"/>
                  </a:lnTo>
                  <a:lnTo>
                    <a:pt x="12113" y="11515"/>
                  </a:lnTo>
                  <a:lnTo>
                    <a:pt x="9859" y="9260"/>
                  </a:lnTo>
                  <a:cubicBezTo>
                    <a:pt x="10476" y="8971"/>
                    <a:pt x="11026" y="8538"/>
                    <a:pt x="11466" y="7985"/>
                  </a:cubicBezTo>
                  <a:cubicBezTo>
                    <a:pt x="11556" y="7872"/>
                    <a:pt x="11556" y="7712"/>
                    <a:pt x="11466" y="7599"/>
                  </a:cubicBezTo>
                  <a:cubicBezTo>
                    <a:pt x="11027" y="7044"/>
                    <a:pt x="10477" y="6613"/>
                    <a:pt x="9859" y="6324"/>
                  </a:cubicBezTo>
                  <a:lnTo>
                    <a:pt x="11755" y="4427"/>
                  </a:lnTo>
                  <a:close/>
                  <a:moveTo>
                    <a:pt x="4147" y="4427"/>
                  </a:moveTo>
                  <a:lnTo>
                    <a:pt x="6044" y="6326"/>
                  </a:lnTo>
                  <a:cubicBezTo>
                    <a:pt x="5428" y="6616"/>
                    <a:pt x="4878" y="7049"/>
                    <a:pt x="4438" y="7601"/>
                  </a:cubicBezTo>
                  <a:cubicBezTo>
                    <a:pt x="4348" y="7714"/>
                    <a:pt x="4348" y="7874"/>
                    <a:pt x="4438" y="7988"/>
                  </a:cubicBezTo>
                  <a:cubicBezTo>
                    <a:pt x="4875" y="8541"/>
                    <a:pt x="5425" y="8973"/>
                    <a:pt x="6044" y="9262"/>
                  </a:cubicBezTo>
                  <a:lnTo>
                    <a:pt x="3788" y="11518"/>
                  </a:lnTo>
                  <a:lnTo>
                    <a:pt x="3788" y="6117"/>
                  </a:lnTo>
                  <a:cubicBezTo>
                    <a:pt x="3791" y="5516"/>
                    <a:pt x="3918" y="4943"/>
                    <a:pt x="4147" y="4427"/>
                  </a:cubicBezTo>
                  <a:close/>
                  <a:moveTo>
                    <a:pt x="6683" y="9502"/>
                  </a:moveTo>
                  <a:cubicBezTo>
                    <a:pt x="6992" y="9595"/>
                    <a:pt x="7314" y="9650"/>
                    <a:pt x="7642" y="9672"/>
                  </a:cubicBezTo>
                  <a:lnTo>
                    <a:pt x="7642" y="11003"/>
                  </a:lnTo>
                  <a:cubicBezTo>
                    <a:pt x="6537" y="11121"/>
                    <a:pt x="5603" y="11870"/>
                    <a:pt x="5243" y="12912"/>
                  </a:cubicBezTo>
                  <a:cubicBezTo>
                    <a:pt x="4984" y="12805"/>
                    <a:pt x="4708" y="12751"/>
                    <a:pt x="4425" y="12751"/>
                  </a:cubicBezTo>
                  <a:cubicBezTo>
                    <a:pt x="4206" y="12751"/>
                    <a:pt x="3992" y="12786"/>
                    <a:pt x="3789" y="12848"/>
                  </a:cubicBezTo>
                  <a:lnTo>
                    <a:pt x="3789" y="12394"/>
                  </a:lnTo>
                  <a:lnTo>
                    <a:pt x="3791" y="12394"/>
                  </a:lnTo>
                  <a:lnTo>
                    <a:pt x="6683" y="9502"/>
                  </a:lnTo>
                  <a:close/>
                  <a:moveTo>
                    <a:pt x="9223" y="9502"/>
                  </a:moveTo>
                  <a:lnTo>
                    <a:pt x="12115" y="12394"/>
                  </a:lnTo>
                  <a:lnTo>
                    <a:pt x="12115" y="12849"/>
                  </a:lnTo>
                  <a:cubicBezTo>
                    <a:pt x="11914" y="12786"/>
                    <a:pt x="11701" y="12752"/>
                    <a:pt x="11481" y="12752"/>
                  </a:cubicBezTo>
                  <a:cubicBezTo>
                    <a:pt x="11193" y="12752"/>
                    <a:pt x="10912" y="12810"/>
                    <a:pt x="10652" y="12918"/>
                  </a:cubicBezTo>
                  <a:cubicBezTo>
                    <a:pt x="10295" y="11876"/>
                    <a:pt x="9364" y="11127"/>
                    <a:pt x="8263" y="11005"/>
                  </a:cubicBezTo>
                  <a:lnTo>
                    <a:pt x="8263" y="9672"/>
                  </a:lnTo>
                  <a:cubicBezTo>
                    <a:pt x="8592" y="9650"/>
                    <a:pt x="8913" y="9592"/>
                    <a:pt x="9223" y="9502"/>
                  </a:cubicBezTo>
                  <a:close/>
                  <a:moveTo>
                    <a:pt x="7945" y="11608"/>
                  </a:moveTo>
                  <a:cubicBezTo>
                    <a:pt x="9023" y="11608"/>
                    <a:pt x="9948" y="12377"/>
                    <a:pt x="10146" y="13433"/>
                  </a:cubicBezTo>
                  <a:cubicBezTo>
                    <a:pt x="10163" y="13536"/>
                    <a:pt x="10234" y="13621"/>
                    <a:pt x="10330" y="13662"/>
                  </a:cubicBezTo>
                  <a:cubicBezTo>
                    <a:pt x="10369" y="13678"/>
                    <a:pt x="10410" y="13686"/>
                    <a:pt x="10450" y="13686"/>
                  </a:cubicBezTo>
                  <a:cubicBezTo>
                    <a:pt x="10511" y="13686"/>
                    <a:pt x="10572" y="13668"/>
                    <a:pt x="10624" y="13633"/>
                  </a:cubicBezTo>
                  <a:cubicBezTo>
                    <a:pt x="10878" y="13462"/>
                    <a:pt x="11174" y="13370"/>
                    <a:pt x="11481" y="13370"/>
                  </a:cubicBezTo>
                  <a:cubicBezTo>
                    <a:pt x="12156" y="13370"/>
                    <a:pt x="12760" y="13823"/>
                    <a:pt x="12951" y="14470"/>
                  </a:cubicBezTo>
                  <a:cubicBezTo>
                    <a:pt x="12980" y="14573"/>
                    <a:pt x="13061" y="14652"/>
                    <a:pt x="13164" y="14682"/>
                  </a:cubicBezTo>
                  <a:cubicBezTo>
                    <a:pt x="13192" y="14690"/>
                    <a:pt x="13220" y="14694"/>
                    <a:pt x="13248" y="14694"/>
                  </a:cubicBezTo>
                  <a:cubicBezTo>
                    <a:pt x="13324" y="14694"/>
                    <a:pt x="13398" y="14666"/>
                    <a:pt x="13456" y="14614"/>
                  </a:cubicBezTo>
                  <a:cubicBezTo>
                    <a:pt x="13658" y="14434"/>
                    <a:pt x="13917" y="14336"/>
                    <a:pt x="14187" y="14336"/>
                  </a:cubicBezTo>
                  <a:cubicBezTo>
                    <a:pt x="14683" y="14336"/>
                    <a:pt x="15104" y="14667"/>
                    <a:pt x="15237" y="15121"/>
                  </a:cubicBezTo>
                  <a:lnTo>
                    <a:pt x="668" y="15121"/>
                  </a:lnTo>
                  <a:cubicBezTo>
                    <a:pt x="802" y="14670"/>
                    <a:pt x="1224" y="14338"/>
                    <a:pt x="1717" y="14338"/>
                  </a:cubicBezTo>
                  <a:cubicBezTo>
                    <a:pt x="1987" y="14338"/>
                    <a:pt x="2247" y="14438"/>
                    <a:pt x="2448" y="14617"/>
                  </a:cubicBezTo>
                  <a:cubicBezTo>
                    <a:pt x="2504" y="14669"/>
                    <a:pt x="2577" y="14697"/>
                    <a:pt x="2652" y="14697"/>
                  </a:cubicBezTo>
                  <a:cubicBezTo>
                    <a:pt x="2681" y="14697"/>
                    <a:pt x="2710" y="14693"/>
                    <a:pt x="2739" y="14685"/>
                  </a:cubicBezTo>
                  <a:cubicBezTo>
                    <a:pt x="2841" y="14655"/>
                    <a:pt x="2922" y="14578"/>
                    <a:pt x="2951" y="14475"/>
                  </a:cubicBezTo>
                  <a:cubicBezTo>
                    <a:pt x="3142" y="13826"/>
                    <a:pt x="3748" y="13374"/>
                    <a:pt x="4423" y="13374"/>
                  </a:cubicBezTo>
                  <a:cubicBezTo>
                    <a:pt x="4725" y="13374"/>
                    <a:pt x="5017" y="13462"/>
                    <a:pt x="5268" y="13628"/>
                  </a:cubicBezTo>
                  <a:cubicBezTo>
                    <a:pt x="5320" y="13663"/>
                    <a:pt x="5381" y="13681"/>
                    <a:pt x="5441" y="13681"/>
                  </a:cubicBezTo>
                  <a:cubicBezTo>
                    <a:pt x="5482" y="13681"/>
                    <a:pt x="5522" y="13673"/>
                    <a:pt x="5560" y="13656"/>
                  </a:cubicBezTo>
                  <a:cubicBezTo>
                    <a:pt x="5656" y="13617"/>
                    <a:pt x="5725" y="13530"/>
                    <a:pt x="5745" y="13427"/>
                  </a:cubicBezTo>
                  <a:cubicBezTo>
                    <a:pt x="5945" y="12372"/>
                    <a:pt x="6869" y="11608"/>
                    <a:pt x="7945" y="11608"/>
                  </a:cubicBezTo>
                  <a:close/>
                  <a:moveTo>
                    <a:pt x="6564" y="1"/>
                  </a:moveTo>
                  <a:cubicBezTo>
                    <a:pt x="6541" y="1"/>
                    <a:pt x="6517" y="3"/>
                    <a:pt x="6493" y="9"/>
                  </a:cubicBezTo>
                  <a:cubicBezTo>
                    <a:pt x="5144" y="330"/>
                    <a:pt x="3923" y="1108"/>
                    <a:pt x="3051" y="2197"/>
                  </a:cubicBezTo>
                  <a:cubicBezTo>
                    <a:pt x="2166" y="3303"/>
                    <a:pt x="1679" y="4695"/>
                    <a:pt x="1679" y="6113"/>
                  </a:cubicBezTo>
                  <a:lnTo>
                    <a:pt x="1679" y="13715"/>
                  </a:lnTo>
                  <a:cubicBezTo>
                    <a:pt x="750" y="13737"/>
                    <a:pt x="1" y="14498"/>
                    <a:pt x="1" y="15432"/>
                  </a:cubicBezTo>
                  <a:cubicBezTo>
                    <a:pt x="1" y="15605"/>
                    <a:pt x="140" y="15743"/>
                    <a:pt x="310" y="15743"/>
                  </a:cubicBezTo>
                  <a:lnTo>
                    <a:pt x="15595" y="15743"/>
                  </a:lnTo>
                  <a:cubicBezTo>
                    <a:pt x="15767" y="15743"/>
                    <a:pt x="15905" y="15602"/>
                    <a:pt x="15905" y="15432"/>
                  </a:cubicBezTo>
                  <a:cubicBezTo>
                    <a:pt x="15906" y="14500"/>
                    <a:pt x="15156" y="13740"/>
                    <a:pt x="14228" y="13718"/>
                  </a:cubicBezTo>
                  <a:lnTo>
                    <a:pt x="14228" y="6114"/>
                  </a:lnTo>
                  <a:cubicBezTo>
                    <a:pt x="14228" y="4695"/>
                    <a:pt x="13741" y="3304"/>
                    <a:pt x="12856" y="2199"/>
                  </a:cubicBezTo>
                  <a:cubicBezTo>
                    <a:pt x="11986" y="1109"/>
                    <a:pt x="10762" y="332"/>
                    <a:pt x="9413" y="10"/>
                  </a:cubicBezTo>
                  <a:cubicBezTo>
                    <a:pt x="9389" y="5"/>
                    <a:pt x="9365" y="2"/>
                    <a:pt x="9341" y="2"/>
                  </a:cubicBezTo>
                  <a:cubicBezTo>
                    <a:pt x="9201" y="2"/>
                    <a:pt x="9074" y="98"/>
                    <a:pt x="9039" y="241"/>
                  </a:cubicBezTo>
                  <a:cubicBezTo>
                    <a:pt x="9000" y="406"/>
                    <a:pt x="9102" y="574"/>
                    <a:pt x="9268" y="615"/>
                  </a:cubicBezTo>
                  <a:cubicBezTo>
                    <a:pt x="11821" y="1224"/>
                    <a:pt x="13607" y="3485"/>
                    <a:pt x="13607" y="6114"/>
                  </a:cubicBezTo>
                  <a:lnTo>
                    <a:pt x="13607" y="13818"/>
                  </a:lnTo>
                  <a:cubicBezTo>
                    <a:pt x="13534" y="13844"/>
                    <a:pt x="13462" y="13875"/>
                    <a:pt x="13391" y="13911"/>
                  </a:cubicBezTo>
                  <a:cubicBezTo>
                    <a:pt x="13234" y="13611"/>
                    <a:pt x="13008" y="13354"/>
                    <a:pt x="12737" y="13160"/>
                  </a:cubicBezTo>
                  <a:lnTo>
                    <a:pt x="12737" y="6114"/>
                  </a:lnTo>
                  <a:cubicBezTo>
                    <a:pt x="12737" y="3477"/>
                    <a:pt x="10592" y="1331"/>
                    <a:pt x="7953" y="1331"/>
                  </a:cubicBezTo>
                  <a:cubicBezTo>
                    <a:pt x="5317" y="1331"/>
                    <a:pt x="3170" y="3477"/>
                    <a:pt x="3170" y="6114"/>
                  </a:cubicBezTo>
                  <a:lnTo>
                    <a:pt x="3170" y="13160"/>
                  </a:lnTo>
                  <a:cubicBezTo>
                    <a:pt x="2899" y="13354"/>
                    <a:pt x="2673" y="13611"/>
                    <a:pt x="2516" y="13911"/>
                  </a:cubicBezTo>
                  <a:cubicBezTo>
                    <a:pt x="2445" y="13875"/>
                    <a:pt x="2375" y="13844"/>
                    <a:pt x="2301" y="13818"/>
                  </a:cubicBezTo>
                  <a:lnTo>
                    <a:pt x="2301" y="6114"/>
                  </a:lnTo>
                  <a:cubicBezTo>
                    <a:pt x="2301" y="3485"/>
                    <a:pt x="4086" y="1224"/>
                    <a:pt x="6639" y="615"/>
                  </a:cubicBezTo>
                  <a:cubicBezTo>
                    <a:pt x="6806" y="574"/>
                    <a:pt x="6909" y="406"/>
                    <a:pt x="6868" y="241"/>
                  </a:cubicBezTo>
                  <a:cubicBezTo>
                    <a:pt x="6834" y="97"/>
                    <a:pt x="6705" y="1"/>
                    <a:pt x="65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8"/>
            <p:cNvSpPr/>
            <p:nvPr/>
          </p:nvSpPr>
          <p:spPr>
            <a:xfrm>
              <a:off x="4456241" y="3205381"/>
              <a:ext cx="19185" cy="19216"/>
            </a:xfrm>
            <a:custGeom>
              <a:avLst/>
              <a:gdLst/>
              <a:ahLst/>
              <a:cxnLst/>
              <a:rect l="l" t="t" r="r" b="b"/>
              <a:pathLst>
                <a:path w="624" h="625" extrusionOk="0">
                  <a:moveTo>
                    <a:pt x="311" y="1"/>
                  </a:moveTo>
                  <a:cubicBezTo>
                    <a:pt x="229" y="1"/>
                    <a:pt x="150" y="33"/>
                    <a:pt x="91" y="92"/>
                  </a:cubicBezTo>
                  <a:cubicBezTo>
                    <a:pt x="34" y="149"/>
                    <a:pt x="0" y="229"/>
                    <a:pt x="0" y="312"/>
                  </a:cubicBezTo>
                  <a:cubicBezTo>
                    <a:pt x="0" y="395"/>
                    <a:pt x="33" y="473"/>
                    <a:pt x="91" y="532"/>
                  </a:cubicBezTo>
                  <a:cubicBezTo>
                    <a:pt x="149" y="589"/>
                    <a:pt x="229" y="624"/>
                    <a:pt x="311" y="624"/>
                  </a:cubicBezTo>
                  <a:cubicBezTo>
                    <a:pt x="394" y="624"/>
                    <a:pt x="473" y="590"/>
                    <a:pt x="532" y="532"/>
                  </a:cubicBezTo>
                  <a:cubicBezTo>
                    <a:pt x="589" y="476"/>
                    <a:pt x="624" y="395"/>
                    <a:pt x="624" y="312"/>
                  </a:cubicBezTo>
                  <a:cubicBezTo>
                    <a:pt x="624" y="229"/>
                    <a:pt x="590" y="150"/>
                    <a:pt x="532" y="92"/>
                  </a:cubicBezTo>
                  <a:cubicBezTo>
                    <a:pt x="474" y="36"/>
                    <a:pt x="394"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 name="Google Shape;4677;p48"/>
          <p:cNvGrpSpPr/>
          <p:nvPr/>
        </p:nvGrpSpPr>
        <p:grpSpPr>
          <a:xfrm>
            <a:off x="4877755" y="3205381"/>
            <a:ext cx="489153" cy="489153"/>
            <a:chOff x="4877755" y="3205381"/>
            <a:chExt cx="489153" cy="489153"/>
          </a:xfrm>
        </p:grpSpPr>
        <p:sp>
          <p:nvSpPr>
            <p:cNvPr id="4678" name="Google Shape;4678;p48"/>
            <p:cNvSpPr/>
            <p:nvPr/>
          </p:nvSpPr>
          <p:spPr>
            <a:xfrm>
              <a:off x="4877755" y="3205381"/>
              <a:ext cx="489153" cy="489153"/>
            </a:xfrm>
            <a:custGeom>
              <a:avLst/>
              <a:gdLst/>
              <a:ahLst/>
              <a:cxnLst/>
              <a:rect l="l" t="t" r="r" b="b"/>
              <a:pathLst>
                <a:path w="15910" h="15910" extrusionOk="0">
                  <a:moveTo>
                    <a:pt x="10993" y="623"/>
                  </a:moveTo>
                  <a:lnTo>
                    <a:pt x="15287" y="4917"/>
                  </a:lnTo>
                  <a:lnTo>
                    <a:pt x="15287" y="10991"/>
                  </a:lnTo>
                  <a:lnTo>
                    <a:pt x="15286" y="10991"/>
                  </a:lnTo>
                  <a:lnTo>
                    <a:pt x="10993" y="15285"/>
                  </a:lnTo>
                  <a:lnTo>
                    <a:pt x="4919" y="15285"/>
                  </a:lnTo>
                  <a:lnTo>
                    <a:pt x="623" y="10991"/>
                  </a:lnTo>
                  <a:lnTo>
                    <a:pt x="623" y="4917"/>
                  </a:lnTo>
                  <a:lnTo>
                    <a:pt x="4919" y="623"/>
                  </a:lnTo>
                  <a:close/>
                  <a:moveTo>
                    <a:pt x="4789" y="1"/>
                  </a:moveTo>
                  <a:cubicBezTo>
                    <a:pt x="4707" y="1"/>
                    <a:pt x="4627" y="33"/>
                    <a:pt x="4569" y="92"/>
                  </a:cubicBezTo>
                  <a:lnTo>
                    <a:pt x="93" y="4570"/>
                  </a:lnTo>
                  <a:cubicBezTo>
                    <a:pt x="35" y="4628"/>
                    <a:pt x="1" y="4706"/>
                    <a:pt x="1" y="4790"/>
                  </a:cubicBezTo>
                  <a:lnTo>
                    <a:pt x="1" y="11121"/>
                  </a:lnTo>
                  <a:cubicBezTo>
                    <a:pt x="1" y="11203"/>
                    <a:pt x="35" y="11283"/>
                    <a:pt x="93" y="11341"/>
                  </a:cubicBezTo>
                  <a:lnTo>
                    <a:pt x="4570" y="15818"/>
                  </a:lnTo>
                  <a:cubicBezTo>
                    <a:pt x="4629" y="15877"/>
                    <a:pt x="4708" y="15909"/>
                    <a:pt x="4790" y="15909"/>
                  </a:cubicBezTo>
                  <a:lnTo>
                    <a:pt x="11120" y="15909"/>
                  </a:lnTo>
                  <a:cubicBezTo>
                    <a:pt x="11202" y="15909"/>
                    <a:pt x="11282" y="15877"/>
                    <a:pt x="11340" y="15818"/>
                  </a:cubicBezTo>
                  <a:lnTo>
                    <a:pt x="15817" y="11341"/>
                  </a:lnTo>
                  <a:cubicBezTo>
                    <a:pt x="15876" y="11283"/>
                    <a:pt x="15910" y="11203"/>
                    <a:pt x="15910" y="11121"/>
                  </a:cubicBezTo>
                  <a:lnTo>
                    <a:pt x="15910" y="4790"/>
                  </a:lnTo>
                  <a:cubicBezTo>
                    <a:pt x="15908" y="4706"/>
                    <a:pt x="15874" y="4628"/>
                    <a:pt x="15816" y="4570"/>
                  </a:cubicBezTo>
                  <a:lnTo>
                    <a:pt x="11340" y="92"/>
                  </a:lnTo>
                  <a:cubicBezTo>
                    <a:pt x="11282" y="33"/>
                    <a:pt x="11202" y="1"/>
                    <a:pt x="111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48"/>
            <p:cNvSpPr/>
            <p:nvPr/>
          </p:nvSpPr>
          <p:spPr>
            <a:xfrm>
              <a:off x="5091648" y="3350283"/>
              <a:ext cx="61613" cy="61613"/>
            </a:xfrm>
            <a:custGeom>
              <a:avLst/>
              <a:gdLst/>
              <a:ahLst/>
              <a:cxnLst/>
              <a:rect l="l" t="t" r="r" b="b"/>
              <a:pathLst>
                <a:path w="2004" h="2004" extrusionOk="0">
                  <a:moveTo>
                    <a:pt x="1000" y="623"/>
                  </a:moveTo>
                  <a:cubicBezTo>
                    <a:pt x="1208" y="623"/>
                    <a:pt x="1380" y="793"/>
                    <a:pt x="1380" y="1003"/>
                  </a:cubicBezTo>
                  <a:cubicBezTo>
                    <a:pt x="1380" y="1211"/>
                    <a:pt x="1208" y="1383"/>
                    <a:pt x="1000" y="1383"/>
                  </a:cubicBezTo>
                  <a:cubicBezTo>
                    <a:pt x="790" y="1383"/>
                    <a:pt x="620" y="1211"/>
                    <a:pt x="620" y="1003"/>
                  </a:cubicBezTo>
                  <a:cubicBezTo>
                    <a:pt x="620" y="793"/>
                    <a:pt x="790" y="623"/>
                    <a:pt x="1000" y="623"/>
                  </a:cubicBezTo>
                  <a:close/>
                  <a:moveTo>
                    <a:pt x="1001" y="1"/>
                  </a:moveTo>
                  <a:cubicBezTo>
                    <a:pt x="449" y="1"/>
                    <a:pt x="0" y="451"/>
                    <a:pt x="0" y="1003"/>
                  </a:cubicBezTo>
                  <a:cubicBezTo>
                    <a:pt x="0" y="1554"/>
                    <a:pt x="449" y="2003"/>
                    <a:pt x="1001" y="2003"/>
                  </a:cubicBezTo>
                  <a:cubicBezTo>
                    <a:pt x="1553" y="2003"/>
                    <a:pt x="2003" y="1554"/>
                    <a:pt x="2003" y="1003"/>
                  </a:cubicBezTo>
                  <a:cubicBezTo>
                    <a:pt x="2003" y="451"/>
                    <a:pt x="1553" y="1"/>
                    <a:pt x="1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8"/>
            <p:cNvSpPr/>
            <p:nvPr/>
          </p:nvSpPr>
          <p:spPr>
            <a:xfrm>
              <a:off x="5091556" y="3487651"/>
              <a:ext cx="61613" cy="61613"/>
            </a:xfrm>
            <a:custGeom>
              <a:avLst/>
              <a:gdLst/>
              <a:ahLst/>
              <a:cxnLst/>
              <a:rect l="l" t="t" r="r" b="b"/>
              <a:pathLst>
                <a:path w="2004" h="2004" extrusionOk="0">
                  <a:moveTo>
                    <a:pt x="1003" y="624"/>
                  </a:moveTo>
                  <a:cubicBezTo>
                    <a:pt x="1211" y="624"/>
                    <a:pt x="1383" y="796"/>
                    <a:pt x="1383" y="1004"/>
                  </a:cubicBezTo>
                  <a:cubicBezTo>
                    <a:pt x="1383" y="1212"/>
                    <a:pt x="1211" y="1384"/>
                    <a:pt x="1003" y="1384"/>
                  </a:cubicBezTo>
                  <a:cubicBezTo>
                    <a:pt x="793" y="1384"/>
                    <a:pt x="623" y="1212"/>
                    <a:pt x="623" y="1004"/>
                  </a:cubicBezTo>
                  <a:cubicBezTo>
                    <a:pt x="623" y="796"/>
                    <a:pt x="793" y="624"/>
                    <a:pt x="1003" y="624"/>
                  </a:cubicBezTo>
                  <a:close/>
                  <a:moveTo>
                    <a:pt x="1003" y="0"/>
                  </a:moveTo>
                  <a:cubicBezTo>
                    <a:pt x="451" y="0"/>
                    <a:pt x="1" y="449"/>
                    <a:pt x="1" y="1003"/>
                  </a:cubicBezTo>
                  <a:cubicBezTo>
                    <a:pt x="3" y="1556"/>
                    <a:pt x="451" y="2003"/>
                    <a:pt x="1003" y="2003"/>
                  </a:cubicBezTo>
                  <a:cubicBezTo>
                    <a:pt x="1554" y="2003"/>
                    <a:pt x="2003" y="1554"/>
                    <a:pt x="2003" y="1003"/>
                  </a:cubicBezTo>
                  <a:cubicBezTo>
                    <a:pt x="2003" y="449"/>
                    <a:pt x="1554" y="0"/>
                    <a:pt x="1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8"/>
            <p:cNvSpPr/>
            <p:nvPr/>
          </p:nvSpPr>
          <p:spPr>
            <a:xfrm>
              <a:off x="4975401" y="3302812"/>
              <a:ext cx="288419" cy="293891"/>
            </a:xfrm>
            <a:custGeom>
              <a:avLst/>
              <a:gdLst/>
              <a:ahLst/>
              <a:cxnLst/>
              <a:rect l="l" t="t" r="r" b="b"/>
              <a:pathLst>
                <a:path w="9381" h="9559" extrusionOk="0">
                  <a:moveTo>
                    <a:pt x="2594" y="1250"/>
                  </a:moveTo>
                  <a:cubicBezTo>
                    <a:pt x="2367" y="1631"/>
                    <a:pt x="2235" y="2076"/>
                    <a:pt x="2235" y="2550"/>
                  </a:cubicBezTo>
                  <a:cubicBezTo>
                    <a:pt x="2235" y="3942"/>
                    <a:pt x="3365" y="5078"/>
                    <a:pt x="4757" y="5091"/>
                  </a:cubicBezTo>
                  <a:cubicBezTo>
                    <a:pt x="4769" y="5092"/>
                    <a:pt x="4782" y="5094"/>
                    <a:pt x="4797" y="5094"/>
                  </a:cubicBezTo>
                  <a:cubicBezTo>
                    <a:pt x="5858" y="5094"/>
                    <a:pt x="6719" y="5955"/>
                    <a:pt x="6719" y="7018"/>
                  </a:cubicBezTo>
                  <a:cubicBezTo>
                    <a:pt x="6719" y="8031"/>
                    <a:pt x="5928" y="8865"/>
                    <a:pt x="4933" y="8937"/>
                  </a:cubicBezTo>
                  <a:cubicBezTo>
                    <a:pt x="4882" y="8938"/>
                    <a:pt x="4831" y="8940"/>
                    <a:pt x="4779" y="8940"/>
                  </a:cubicBezTo>
                  <a:cubicBezTo>
                    <a:pt x="2486" y="8940"/>
                    <a:pt x="622" y="7075"/>
                    <a:pt x="622" y="4784"/>
                  </a:cubicBezTo>
                  <a:cubicBezTo>
                    <a:pt x="622" y="3292"/>
                    <a:pt x="1412" y="1983"/>
                    <a:pt x="2594" y="1250"/>
                  </a:cubicBezTo>
                  <a:close/>
                  <a:moveTo>
                    <a:pt x="4779" y="1"/>
                  </a:moveTo>
                  <a:cubicBezTo>
                    <a:pt x="2142" y="1"/>
                    <a:pt x="0" y="2145"/>
                    <a:pt x="0" y="4778"/>
                  </a:cubicBezTo>
                  <a:cubicBezTo>
                    <a:pt x="0" y="7406"/>
                    <a:pt x="2134" y="9546"/>
                    <a:pt x="4759" y="9556"/>
                  </a:cubicBezTo>
                  <a:cubicBezTo>
                    <a:pt x="4772" y="9559"/>
                    <a:pt x="4784" y="9559"/>
                    <a:pt x="4797" y="9559"/>
                  </a:cubicBezTo>
                  <a:cubicBezTo>
                    <a:pt x="4853" y="9559"/>
                    <a:pt x="4907" y="9556"/>
                    <a:pt x="4960" y="9553"/>
                  </a:cubicBezTo>
                  <a:cubicBezTo>
                    <a:pt x="6958" y="9477"/>
                    <a:pt x="8697" y="8175"/>
                    <a:pt x="9322" y="6265"/>
                  </a:cubicBezTo>
                  <a:cubicBezTo>
                    <a:pt x="9375" y="6101"/>
                    <a:pt x="9287" y="5924"/>
                    <a:pt x="9124" y="5872"/>
                  </a:cubicBezTo>
                  <a:cubicBezTo>
                    <a:pt x="9092" y="5861"/>
                    <a:pt x="9059" y="5856"/>
                    <a:pt x="9027" y="5856"/>
                  </a:cubicBezTo>
                  <a:cubicBezTo>
                    <a:pt x="8897" y="5856"/>
                    <a:pt x="8774" y="5939"/>
                    <a:pt x="8731" y="6070"/>
                  </a:cubicBezTo>
                  <a:cubicBezTo>
                    <a:pt x="8421" y="7018"/>
                    <a:pt x="7795" y="7795"/>
                    <a:pt x="6992" y="8299"/>
                  </a:cubicBezTo>
                  <a:cubicBezTo>
                    <a:pt x="7215" y="7920"/>
                    <a:pt x="7343" y="7483"/>
                    <a:pt x="7343" y="7013"/>
                  </a:cubicBezTo>
                  <a:cubicBezTo>
                    <a:pt x="7343" y="5616"/>
                    <a:pt x="6213" y="4479"/>
                    <a:pt x="4820" y="4469"/>
                  </a:cubicBezTo>
                  <a:cubicBezTo>
                    <a:pt x="4809" y="4467"/>
                    <a:pt x="4795" y="4464"/>
                    <a:pt x="4781" y="4464"/>
                  </a:cubicBezTo>
                  <a:cubicBezTo>
                    <a:pt x="3720" y="4464"/>
                    <a:pt x="2857" y="3603"/>
                    <a:pt x="2857" y="2541"/>
                  </a:cubicBezTo>
                  <a:cubicBezTo>
                    <a:pt x="2857" y="1481"/>
                    <a:pt x="3718" y="617"/>
                    <a:pt x="4781" y="617"/>
                  </a:cubicBezTo>
                  <a:cubicBezTo>
                    <a:pt x="6593" y="617"/>
                    <a:pt x="8183" y="1775"/>
                    <a:pt x="8737" y="3496"/>
                  </a:cubicBezTo>
                  <a:cubicBezTo>
                    <a:pt x="8779" y="3628"/>
                    <a:pt x="8901" y="3712"/>
                    <a:pt x="9031" y="3712"/>
                  </a:cubicBezTo>
                  <a:cubicBezTo>
                    <a:pt x="9063" y="3712"/>
                    <a:pt x="9095" y="3707"/>
                    <a:pt x="9127" y="3697"/>
                  </a:cubicBezTo>
                  <a:cubicBezTo>
                    <a:pt x="9291" y="3643"/>
                    <a:pt x="9381" y="3470"/>
                    <a:pt x="9328" y="3305"/>
                  </a:cubicBezTo>
                  <a:cubicBezTo>
                    <a:pt x="9020" y="2357"/>
                    <a:pt x="8428" y="1536"/>
                    <a:pt x="7618" y="936"/>
                  </a:cubicBezTo>
                  <a:cubicBezTo>
                    <a:pt x="6791" y="324"/>
                    <a:pt x="5809" y="1"/>
                    <a:pt x="47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8"/>
            <p:cNvSpPr/>
            <p:nvPr/>
          </p:nvSpPr>
          <p:spPr>
            <a:xfrm>
              <a:off x="4921812" y="3381919"/>
              <a:ext cx="19062" cy="135985"/>
            </a:xfrm>
            <a:custGeom>
              <a:avLst/>
              <a:gdLst/>
              <a:ahLst/>
              <a:cxnLst/>
              <a:rect l="l" t="t" r="r" b="b"/>
              <a:pathLst>
                <a:path w="620" h="4423" extrusionOk="0">
                  <a:moveTo>
                    <a:pt x="310" y="0"/>
                  </a:moveTo>
                  <a:cubicBezTo>
                    <a:pt x="139" y="0"/>
                    <a:pt x="0" y="140"/>
                    <a:pt x="0" y="311"/>
                  </a:cubicBezTo>
                  <a:lnTo>
                    <a:pt x="0" y="4113"/>
                  </a:lnTo>
                  <a:cubicBezTo>
                    <a:pt x="0" y="4286"/>
                    <a:pt x="139" y="4423"/>
                    <a:pt x="310" y="4423"/>
                  </a:cubicBezTo>
                  <a:cubicBezTo>
                    <a:pt x="480" y="4423"/>
                    <a:pt x="619" y="4286"/>
                    <a:pt x="619" y="4113"/>
                  </a:cubicBezTo>
                  <a:lnTo>
                    <a:pt x="619" y="311"/>
                  </a:lnTo>
                  <a:cubicBezTo>
                    <a:pt x="619" y="138"/>
                    <a:pt x="480"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8"/>
            <p:cNvSpPr/>
            <p:nvPr/>
          </p:nvSpPr>
          <p:spPr>
            <a:xfrm>
              <a:off x="5205589" y="3534107"/>
              <a:ext cx="103672" cy="101858"/>
            </a:xfrm>
            <a:custGeom>
              <a:avLst/>
              <a:gdLst/>
              <a:ahLst/>
              <a:cxnLst/>
              <a:rect l="l" t="t" r="r" b="b"/>
              <a:pathLst>
                <a:path w="3372" h="3313" extrusionOk="0">
                  <a:moveTo>
                    <a:pt x="3030" y="0"/>
                  </a:moveTo>
                  <a:cubicBezTo>
                    <a:pt x="2950" y="0"/>
                    <a:pt x="2871" y="31"/>
                    <a:pt x="2811" y="92"/>
                  </a:cubicBezTo>
                  <a:lnTo>
                    <a:pt x="121" y="2780"/>
                  </a:lnTo>
                  <a:cubicBezTo>
                    <a:pt x="1" y="2902"/>
                    <a:pt x="1" y="3097"/>
                    <a:pt x="121" y="3220"/>
                  </a:cubicBezTo>
                  <a:cubicBezTo>
                    <a:pt x="181" y="3280"/>
                    <a:pt x="261" y="3312"/>
                    <a:pt x="341" y="3312"/>
                  </a:cubicBezTo>
                  <a:cubicBezTo>
                    <a:pt x="421" y="3312"/>
                    <a:pt x="501" y="3280"/>
                    <a:pt x="561" y="3220"/>
                  </a:cubicBezTo>
                  <a:lnTo>
                    <a:pt x="3251" y="532"/>
                  </a:lnTo>
                  <a:cubicBezTo>
                    <a:pt x="3371" y="410"/>
                    <a:pt x="3371" y="214"/>
                    <a:pt x="3251" y="92"/>
                  </a:cubicBezTo>
                  <a:cubicBezTo>
                    <a:pt x="3189" y="31"/>
                    <a:pt x="3109" y="0"/>
                    <a:pt x="3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8"/>
            <p:cNvSpPr/>
            <p:nvPr/>
          </p:nvSpPr>
          <p:spPr>
            <a:xfrm>
              <a:off x="4935433" y="3263920"/>
              <a:ext cx="103703" cy="101858"/>
            </a:xfrm>
            <a:custGeom>
              <a:avLst/>
              <a:gdLst/>
              <a:ahLst/>
              <a:cxnLst/>
              <a:rect l="l" t="t" r="r" b="b"/>
              <a:pathLst>
                <a:path w="3373" h="3313" extrusionOk="0">
                  <a:moveTo>
                    <a:pt x="3031" y="1"/>
                  </a:moveTo>
                  <a:cubicBezTo>
                    <a:pt x="2952" y="1"/>
                    <a:pt x="2872" y="31"/>
                    <a:pt x="2810" y="92"/>
                  </a:cubicBezTo>
                  <a:lnTo>
                    <a:pt x="122" y="2780"/>
                  </a:lnTo>
                  <a:cubicBezTo>
                    <a:pt x="0" y="2902"/>
                    <a:pt x="0" y="3099"/>
                    <a:pt x="122" y="3220"/>
                  </a:cubicBezTo>
                  <a:cubicBezTo>
                    <a:pt x="182" y="3282"/>
                    <a:pt x="261" y="3313"/>
                    <a:pt x="342" y="3313"/>
                  </a:cubicBezTo>
                  <a:cubicBezTo>
                    <a:pt x="420" y="3313"/>
                    <a:pt x="500" y="3282"/>
                    <a:pt x="562" y="3220"/>
                  </a:cubicBezTo>
                  <a:lnTo>
                    <a:pt x="3250" y="532"/>
                  </a:lnTo>
                  <a:cubicBezTo>
                    <a:pt x="3372" y="411"/>
                    <a:pt x="3372" y="215"/>
                    <a:pt x="3250" y="92"/>
                  </a:cubicBezTo>
                  <a:cubicBezTo>
                    <a:pt x="3190" y="31"/>
                    <a:pt x="3111" y="1"/>
                    <a:pt x="30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8"/>
            <p:cNvSpPr/>
            <p:nvPr/>
          </p:nvSpPr>
          <p:spPr>
            <a:xfrm>
              <a:off x="4935433" y="3534107"/>
              <a:ext cx="103703" cy="101858"/>
            </a:xfrm>
            <a:custGeom>
              <a:avLst/>
              <a:gdLst/>
              <a:ahLst/>
              <a:cxnLst/>
              <a:rect l="l" t="t" r="r" b="b"/>
              <a:pathLst>
                <a:path w="3373" h="3313" extrusionOk="0">
                  <a:moveTo>
                    <a:pt x="342" y="0"/>
                  </a:moveTo>
                  <a:cubicBezTo>
                    <a:pt x="262" y="0"/>
                    <a:pt x="183" y="31"/>
                    <a:pt x="122" y="92"/>
                  </a:cubicBezTo>
                  <a:cubicBezTo>
                    <a:pt x="0" y="212"/>
                    <a:pt x="0" y="409"/>
                    <a:pt x="122" y="532"/>
                  </a:cubicBezTo>
                  <a:lnTo>
                    <a:pt x="2810" y="3220"/>
                  </a:lnTo>
                  <a:cubicBezTo>
                    <a:pt x="2870" y="3280"/>
                    <a:pt x="2949" y="3312"/>
                    <a:pt x="3030" y="3312"/>
                  </a:cubicBezTo>
                  <a:cubicBezTo>
                    <a:pt x="3109" y="3312"/>
                    <a:pt x="3190" y="3280"/>
                    <a:pt x="3250" y="3220"/>
                  </a:cubicBezTo>
                  <a:cubicBezTo>
                    <a:pt x="3372" y="3100"/>
                    <a:pt x="3372" y="2903"/>
                    <a:pt x="3250" y="2780"/>
                  </a:cubicBezTo>
                  <a:lnTo>
                    <a:pt x="562" y="92"/>
                  </a:lnTo>
                  <a:cubicBezTo>
                    <a:pt x="501" y="31"/>
                    <a:pt x="422" y="0"/>
                    <a:pt x="3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8"/>
            <p:cNvSpPr/>
            <p:nvPr/>
          </p:nvSpPr>
          <p:spPr>
            <a:xfrm>
              <a:off x="5205589" y="3263920"/>
              <a:ext cx="103672" cy="101858"/>
            </a:xfrm>
            <a:custGeom>
              <a:avLst/>
              <a:gdLst/>
              <a:ahLst/>
              <a:cxnLst/>
              <a:rect l="l" t="t" r="r" b="b"/>
              <a:pathLst>
                <a:path w="3372" h="3313" extrusionOk="0">
                  <a:moveTo>
                    <a:pt x="342" y="1"/>
                  </a:moveTo>
                  <a:cubicBezTo>
                    <a:pt x="263" y="1"/>
                    <a:pt x="183" y="31"/>
                    <a:pt x="121" y="92"/>
                  </a:cubicBezTo>
                  <a:cubicBezTo>
                    <a:pt x="1" y="215"/>
                    <a:pt x="1" y="411"/>
                    <a:pt x="121" y="532"/>
                  </a:cubicBezTo>
                  <a:lnTo>
                    <a:pt x="2811" y="3220"/>
                  </a:lnTo>
                  <a:cubicBezTo>
                    <a:pt x="2871" y="3282"/>
                    <a:pt x="2950" y="3313"/>
                    <a:pt x="3031" y="3313"/>
                  </a:cubicBezTo>
                  <a:cubicBezTo>
                    <a:pt x="3110" y="3313"/>
                    <a:pt x="3191" y="3282"/>
                    <a:pt x="3251" y="3220"/>
                  </a:cubicBezTo>
                  <a:cubicBezTo>
                    <a:pt x="3371" y="3100"/>
                    <a:pt x="3371" y="2903"/>
                    <a:pt x="3251" y="2780"/>
                  </a:cubicBezTo>
                  <a:lnTo>
                    <a:pt x="561" y="92"/>
                  </a:lnTo>
                  <a:cubicBezTo>
                    <a:pt x="501" y="31"/>
                    <a:pt x="422" y="1"/>
                    <a:pt x="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8"/>
            <p:cNvSpPr/>
            <p:nvPr/>
          </p:nvSpPr>
          <p:spPr>
            <a:xfrm>
              <a:off x="5054323" y="3631384"/>
              <a:ext cx="136016" cy="19093"/>
            </a:xfrm>
            <a:custGeom>
              <a:avLst/>
              <a:gdLst/>
              <a:ahLst/>
              <a:cxnLst/>
              <a:rect l="l" t="t" r="r" b="b"/>
              <a:pathLst>
                <a:path w="4424" h="621" extrusionOk="0">
                  <a:moveTo>
                    <a:pt x="312" y="0"/>
                  </a:moveTo>
                  <a:cubicBezTo>
                    <a:pt x="139" y="0"/>
                    <a:pt x="1" y="141"/>
                    <a:pt x="1" y="311"/>
                  </a:cubicBezTo>
                  <a:cubicBezTo>
                    <a:pt x="1" y="483"/>
                    <a:pt x="140" y="621"/>
                    <a:pt x="312" y="621"/>
                  </a:cubicBezTo>
                  <a:lnTo>
                    <a:pt x="4114" y="621"/>
                  </a:lnTo>
                  <a:cubicBezTo>
                    <a:pt x="4286" y="621"/>
                    <a:pt x="4423" y="482"/>
                    <a:pt x="4423" y="311"/>
                  </a:cubicBezTo>
                  <a:cubicBezTo>
                    <a:pt x="4423" y="141"/>
                    <a:pt x="4284" y="0"/>
                    <a:pt x="4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8"/>
            <p:cNvSpPr/>
            <p:nvPr/>
          </p:nvSpPr>
          <p:spPr>
            <a:xfrm>
              <a:off x="5303758" y="3381950"/>
              <a:ext cx="19123" cy="135954"/>
            </a:xfrm>
            <a:custGeom>
              <a:avLst/>
              <a:gdLst/>
              <a:ahLst/>
              <a:cxnLst/>
              <a:rect l="l" t="t" r="r" b="b"/>
              <a:pathLst>
                <a:path w="622" h="4422" extrusionOk="0">
                  <a:moveTo>
                    <a:pt x="310" y="1"/>
                  </a:moveTo>
                  <a:cubicBezTo>
                    <a:pt x="140" y="1"/>
                    <a:pt x="1" y="140"/>
                    <a:pt x="1" y="310"/>
                  </a:cubicBezTo>
                  <a:lnTo>
                    <a:pt x="1" y="4112"/>
                  </a:lnTo>
                  <a:cubicBezTo>
                    <a:pt x="1" y="4285"/>
                    <a:pt x="140" y="4422"/>
                    <a:pt x="310" y="4422"/>
                  </a:cubicBezTo>
                  <a:cubicBezTo>
                    <a:pt x="482" y="4422"/>
                    <a:pt x="621" y="4282"/>
                    <a:pt x="621" y="4112"/>
                  </a:cubicBezTo>
                  <a:lnTo>
                    <a:pt x="621" y="310"/>
                  </a:lnTo>
                  <a:cubicBezTo>
                    <a:pt x="621" y="137"/>
                    <a:pt x="482" y="1"/>
                    <a:pt x="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8"/>
            <p:cNvSpPr/>
            <p:nvPr/>
          </p:nvSpPr>
          <p:spPr>
            <a:xfrm>
              <a:off x="5054323" y="3249408"/>
              <a:ext cx="136016" cy="19123"/>
            </a:xfrm>
            <a:custGeom>
              <a:avLst/>
              <a:gdLst/>
              <a:ahLst/>
              <a:cxnLst/>
              <a:rect l="l" t="t" r="r" b="b"/>
              <a:pathLst>
                <a:path w="4424" h="622" extrusionOk="0">
                  <a:moveTo>
                    <a:pt x="311" y="1"/>
                  </a:moveTo>
                  <a:cubicBezTo>
                    <a:pt x="139" y="1"/>
                    <a:pt x="1" y="140"/>
                    <a:pt x="1" y="310"/>
                  </a:cubicBezTo>
                  <a:cubicBezTo>
                    <a:pt x="1" y="482"/>
                    <a:pt x="139" y="621"/>
                    <a:pt x="311" y="621"/>
                  </a:cubicBezTo>
                  <a:lnTo>
                    <a:pt x="4114" y="621"/>
                  </a:lnTo>
                  <a:cubicBezTo>
                    <a:pt x="4286" y="621"/>
                    <a:pt x="4423" y="482"/>
                    <a:pt x="4423" y="310"/>
                  </a:cubicBezTo>
                  <a:cubicBezTo>
                    <a:pt x="4423" y="140"/>
                    <a:pt x="4284" y="1"/>
                    <a:pt x="41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8"/>
            <p:cNvSpPr/>
            <p:nvPr/>
          </p:nvSpPr>
          <p:spPr>
            <a:xfrm>
              <a:off x="5250077" y="3440519"/>
              <a:ext cx="19216" cy="19185"/>
            </a:xfrm>
            <a:custGeom>
              <a:avLst/>
              <a:gdLst/>
              <a:ahLst/>
              <a:cxnLst/>
              <a:rect l="l" t="t" r="r" b="b"/>
              <a:pathLst>
                <a:path w="625" h="624" extrusionOk="0">
                  <a:moveTo>
                    <a:pt x="313" y="0"/>
                  </a:moveTo>
                  <a:cubicBezTo>
                    <a:pt x="232" y="0"/>
                    <a:pt x="152" y="34"/>
                    <a:pt x="93" y="93"/>
                  </a:cubicBezTo>
                  <a:cubicBezTo>
                    <a:pt x="33" y="150"/>
                    <a:pt x="1" y="231"/>
                    <a:pt x="1" y="313"/>
                  </a:cubicBezTo>
                  <a:cubicBezTo>
                    <a:pt x="1" y="395"/>
                    <a:pt x="33" y="474"/>
                    <a:pt x="93" y="533"/>
                  </a:cubicBezTo>
                  <a:cubicBezTo>
                    <a:pt x="149" y="591"/>
                    <a:pt x="230" y="624"/>
                    <a:pt x="313" y="624"/>
                  </a:cubicBezTo>
                  <a:cubicBezTo>
                    <a:pt x="395" y="624"/>
                    <a:pt x="473" y="591"/>
                    <a:pt x="533" y="533"/>
                  </a:cubicBezTo>
                  <a:cubicBezTo>
                    <a:pt x="592" y="474"/>
                    <a:pt x="624" y="395"/>
                    <a:pt x="624" y="313"/>
                  </a:cubicBezTo>
                  <a:cubicBezTo>
                    <a:pt x="624" y="231"/>
                    <a:pt x="592" y="151"/>
                    <a:pt x="533" y="93"/>
                  </a:cubicBezTo>
                  <a:cubicBezTo>
                    <a:pt x="476" y="34"/>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48"/>
          <p:cNvGrpSpPr/>
          <p:nvPr/>
        </p:nvGrpSpPr>
        <p:grpSpPr>
          <a:xfrm>
            <a:off x="5534284" y="3205474"/>
            <a:ext cx="489061" cy="489122"/>
            <a:chOff x="5534284" y="3205474"/>
            <a:chExt cx="489061" cy="489122"/>
          </a:xfrm>
        </p:grpSpPr>
        <p:sp>
          <p:nvSpPr>
            <p:cNvPr id="4692" name="Google Shape;4692;p48"/>
            <p:cNvSpPr/>
            <p:nvPr/>
          </p:nvSpPr>
          <p:spPr>
            <a:xfrm>
              <a:off x="5673681" y="3354556"/>
              <a:ext cx="210265" cy="200488"/>
            </a:xfrm>
            <a:custGeom>
              <a:avLst/>
              <a:gdLst/>
              <a:ahLst/>
              <a:cxnLst/>
              <a:rect l="l" t="t" r="r" b="b"/>
              <a:pathLst>
                <a:path w="6839" h="6521" extrusionOk="0">
                  <a:moveTo>
                    <a:pt x="2052" y="0"/>
                  </a:moveTo>
                  <a:cubicBezTo>
                    <a:pt x="2006" y="0"/>
                    <a:pt x="1959" y="11"/>
                    <a:pt x="1914" y="33"/>
                  </a:cubicBezTo>
                  <a:cubicBezTo>
                    <a:pt x="1349" y="309"/>
                    <a:pt x="872" y="739"/>
                    <a:pt x="533" y="1270"/>
                  </a:cubicBezTo>
                  <a:cubicBezTo>
                    <a:pt x="184" y="1817"/>
                    <a:pt x="1" y="2451"/>
                    <a:pt x="1" y="3103"/>
                  </a:cubicBezTo>
                  <a:cubicBezTo>
                    <a:pt x="1" y="4987"/>
                    <a:pt x="1534" y="6520"/>
                    <a:pt x="3418" y="6520"/>
                  </a:cubicBezTo>
                  <a:cubicBezTo>
                    <a:pt x="5302" y="6520"/>
                    <a:pt x="6834" y="4987"/>
                    <a:pt x="6834" y="3103"/>
                  </a:cubicBezTo>
                  <a:cubicBezTo>
                    <a:pt x="6838" y="2451"/>
                    <a:pt x="6653" y="1817"/>
                    <a:pt x="6307" y="1270"/>
                  </a:cubicBezTo>
                  <a:cubicBezTo>
                    <a:pt x="5970" y="739"/>
                    <a:pt x="5490" y="311"/>
                    <a:pt x="4925" y="33"/>
                  </a:cubicBezTo>
                  <a:cubicBezTo>
                    <a:pt x="4881" y="11"/>
                    <a:pt x="4834" y="1"/>
                    <a:pt x="4787" y="1"/>
                  </a:cubicBezTo>
                  <a:cubicBezTo>
                    <a:pt x="4673" y="1"/>
                    <a:pt x="4564" y="64"/>
                    <a:pt x="4510" y="174"/>
                  </a:cubicBezTo>
                  <a:cubicBezTo>
                    <a:pt x="4433" y="328"/>
                    <a:pt x="4497" y="513"/>
                    <a:pt x="4651" y="589"/>
                  </a:cubicBezTo>
                  <a:cubicBezTo>
                    <a:pt x="5615" y="1065"/>
                    <a:pt x="6215" y="2026"/>
                    <a:pt x="6215" y="3101"/>
                  </a:cubicBezTo>
                  <a:cubicBezTo>
                    <a:pt x="6215" y="4643"/>
                    <a:pt x="4960" y="5897"/>
                    <a:pt x="3420" y="5897"/>
                  </a:cubicBezTo>
                  <a:cubicBezTo>
                    <a:pt x="1877" y="5897"/>
                    <a:pt x="624" y="4642"/>
                    <a:pt x="624" y="3101"/>
                  </a:cubicBezTo>
                  <a:cubicBezTo>
                    <a:pt x="624" y="2026"/>
                    <a:pt x="1224" y="1063"/>
                    <a:pt x="2188" y="589"/>
                  </a:cubicBezTo>
                  <a:cubicBezTo>
                    <a:pt x="2343" y="514"/>
                    <a:pt x="2407" y="328"/>
                    <a:pt x="2331" y="174"/>
                  </a:cubicBezTo>
                  <a:cubicBezTo>
                    <a:pt x="2275" y="64"/>
                    <a:pt x="2166" y="0"/>
                    <a:pt x="20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8"/>
            <p:cNvSpPr/>
            <p:nvPr/>
          </p:nvSpPr>
          <p:spPr>
            <a:xfrm>
              <a:off x="5534284" y="3205474"/>
              <a:ext cx="489061" cy="489122"/>
            </a:xfrm>
            <a:custGeom>
              <a:avLst/>
              <a:gdLst/>
              <a:ahLst/>
              <a:cxnLst/>
              <a:rect l="l" t="t" r="r" b="b"/>
              <a:pathLst>
                <a:path w="15907" h="15909" extrusionOk="0">
                  <a:moveTo>
                    <a:pt x="7954" y="1365"/>
                  </a:moveTo>
                  <a:lnTo>
                    <a:pt x="8518" y="3202"/>
                  </a:lnTo>
                  <a:cubicBezTo>
                    <a:pt x="8334" y="3180"/>
                    <a:pt x="8144" y="3168"/>
                    <a:pt x="7954" y="3168"/>
                  </a:cubicBezTo>
                  <a:cubicBezTo>
                    <a:pt x="7763" y="3168"/>
                    <a:pt x="7573" y="3179"/>
                    <a:pt x="7389" y="3202"/>
                  </a:cubicBezTo>
                  <a:lnTo>
                    <a:pt x="7954" y="1365"/>
                  </a:lnTo>
                  <a:close/>
                  <a:moveTo>
                    <a:pt x="10703" y="1933"/>
                  </a:moveTo>
                  <a:lnTo>
                    <a:pt x="10703" y="1933"/>
                  </a:lnTo>
                  <a:cubicBezTo>
                    <a:pt x="10763" y="2235"/>
                    <a:pt x="10711" y="2554"/>
                    <a:pt x="10545" y="2821"/>
                  </a:cubicBezTo>
                  <a:cubicBezTo>
                    <a:pt x="10432" y="3004"/>
                    <a:pt x="10353" y="3205"/>
                    <a:pt x="10309" y="3416"/>
                  </a:cubicBezTo>
                  <a:lnTo>
                    <a:pt x="10241" y="3748"/>
                  </a:lnTo>
                  <a:cubicBezTo>
                    <a:pt x="9943" y="3587"/>
                    <a:pt x="9628" y="3455"/>
                    <a:pt x="9298" y="3358"/>
                  </a:cubicBezTo>
                  <a:lnTo>
                    <a:pt x="9356" y="3239"/>
                  </a:lnTo>
                  <a:cubicBezTo>
                    <a:pt x="9469" y="3008"/>
                    <a:pt x="9657" y="2822"/>
                    <a:pt x="9890" y="2714"/>
                  </a:cubicBezTo>
                  <a:cubicBezTo>
                    <a:pt x="10219" y="2559"/>
                    <a:pt x="10486" y="2312"/>
                    <a:pt x="10667" y="1996"/>
                  </a:cubicBezTo>
                  <a:lnTo>
                    <a:pt x="10703" y="1933"/>
                  </a:lnTo>
                  <a:close/>
                  <a:moveTo>
                    <a:pt x="5643" y="1752"/>
                  </a:moveTo>
                  <a:lnTo>
                    <a:pt x="5643" y="1752"/>
                  </a:lnTo>
                  <a:cubicBezTo>
                    <a:pt x="5899" y="1923"/>
                    <a:pt x="6086" y="2187"/>
                    <a:pt x="6159" y="2492"/>
                  </a:cubicBezTo>
                  <a:cubicBezTo>
                    <a:pt x="6209" y="2703"/>
                    <a:pt x="6295" y="2901"/>
                    <a:pt x="6414" y="3080"/>
                  </a:cubicBezTo>
                  <a:lnTo>
                    <a:pt x="6599" y="3364"/>
                  </a:lnTo>
                  <a:cubicBezTo>
                    <a:pt x="6269" y="3460"/>
                    <a:pt x="5954" y="3592"/>
                    <a:pt x="5657" y="3755"/>
                  </a:cubicBezTo>
                  <a:lnTo>
                    <a:pt x="5613" y="3629"/>
                  </a:lnTo>
                  <a:cubicBezTo>
                    <a:pt x="5531" y="3387"/>
                    <a:pt x="5532" y="3121"/>
                    <a:pt x="5620" y="2879"/>
                  </a:cubicBezTo>
                  <a:cubicBezTo>
                    <a:pt x="5744" y="2537"/>
                    <a:pt x="5758" y="2172"/>
                    <a:pt x="5663" y="1823"/>
                  </a:cubicBezTo>
                  <a:lnTo>
                    <a:pt x="5643" y="1752"/>
                  </a:lnTo>
                  <a:close/>
                  <a:moveTo>
                    <a:pt x="3298" y="3293"/>
                  </a:moveTo>
                  <a:lnTo>
                    <a:pt x="4997" y="4194"/>
                  </a:lnTo>
                  <a:cubicBezTo>
                    <a:pt x="4699" y="4429"/>
                    <a:pt x="4431" y="4696"/>
                    <a:pt x="4197" y="4994"/>
                  </a:cubicBezTo>
                  <a:lnTo>
                    <a:pt x="3298" y="3293"/>
                  </a:lnTo>
                  <a:close/>
                  <a:moveTo>
                    <a:pt x="12612" y="3295"/>
                  </a:moveTo>
                  <a:lnTo>
                    <a:pt x="11711" y="4994"/>
                  </a:lnTo>
                  <a:cubicBezTo>
                    <a:pt x="11477" y="4696"/>
                    <a:pt x="11209" y="4427"/>
                    <a:pt x="10912" y="4194"/>
                  </a:cubicBezTo>
                  <a:lnTo>
                    <a:pt x="12612" y="3295"/>
                  </a:lnTo>
                  <a:close/>
                  <a:moveTo>
                    <a:pt x="12643" y="5550"/>
                  </a:moveTo>
                  <a:cubicBezTo>
                    <a:pt x="12773" y="5550"/>
                    <a:pt x="12904" y="5572"/>
                    <a:pt x="13027" y="5617"/>
                  </a:cubicBezTo>
                  <a:cubicBezTo>
                    <a:pt x="13220" y="5687"/>
                    <a:pt x="13420" y="5722"/>
                    <a:pt x="13622" y="5722"/>
                  </a:cubicBezTo>
                  <a:cubicBezTo>
                    <a:pt x="13776" y="5722"/>
                    <a:pt x="13932" y="5701"/>
                    <a:pt x="14084" y="5660"/>
                  </a:cubicBezTo>
                  <a:lnTo>
                    <a:pt x="14153" y="5639"/>
                  </a:lnTo>
                  <a:lnTo>
                    <a:pt x="14153" y="5639"/>
                  </a:lnTo>
                  <a:cubicBezTo>
                    <a:pt x="13983" y="5896"/>
                    <a:pt x="13719" y="6082"/>
                    <a:pt x="13413" y="6156"/>
                  </a:cubicBezTo>
                  <a:cubicBezTo>
                    <a:pt x="13204" y="6206"/>
                    <a:pt x="13005" y="6292"/>
                    <a:pt x="12825" y="6411"/>
                  </a:cubicBezTo>
                  <a:lnTo>
                    <a:pt x="12543" y="6596"/>
                  </a:lnTo>
                  <a:cubicBezTo>
                    <a:pt x="12445" y="6266"/>
                    <a:pt x="12313" y="5950"/>
                    <a:pt x="12150" y="5654"/>
                  </a:cubicBezTo>
                  <a:lnTo>
                    <a:pt x="12276" y="5610"/>
                  </a:lnTo>
                  <a:cubicBezTo>
                    <a:pt x="12394" y="5570"/>
                    <a:pt x="12518" y="5550"/>
                    <a:pt x="12643" y="5550"/>
                  </a:cubicBezTo>
                  <a:close/>
                  <a:moveTo>
                    <a:pt x="2180" y="5178"/>
                  </a:moveTo>
                  <a:cubicBezTo>
                    <a:pt x="2405" y="5178"/>
                    <a:pt x="2629" y="5239"/>
                    <a:pt x="2824" y="5361"/>
                  </a:cubicBezTo>
                  <a:cubicBezTo>
                    <a:pt x="3007" y="5474"/>
                    <a:pt x="3208" y="5553"/>
                    <a:pt x="3420" y="5597"/>
                  </a:cubicBezTo>
                  <a:lnTo>
                    <a:pt x="3751" y="5664"/>
                  </a:lnTo>
                  <a:cubicBezTo>
                    <a:pt x="3590" y="5962"/>
                    <a:pt x="3458" y="6278"/>
                    <a:pt x="3361" y="6608"/>
                  </a:cubicBezTo>
                  <a:lnTo>
                    <a:pt x="3242" y="6549"/>
                  </a:lnTo>
                  <a:cubicBezTo>
                    <a:pt x="3010" y="6438"/>
                    <a:pt x="2824" y="6247"/>
                    <a:pt x="2715" y="6015"/>
                  </a:cubicBezTo>
                  <a:cubicBezTo>
                    <a:pt x="2563" y="5686"/>
                    <a:pt x="2316" y="5419"/>
                    <a:pt x="2001" y="5239"/>
                  </a:cubicBezTo>
                  <a:lnTo>
                    <a:pt x="1936" y="5202"/>
                  </a:lnTo>
                  <a:cubicBezTo>
                    <a:pt x="2017" y="5186"/>
                    <a:pt x="2098" y="5178"/>
                    <a:pt x="2180" y="5178"/>
                  </a:cubicBezTo>
                  <a:close/>
                  <a:moveTo>
                    <a:pt x="3204" y="7385"/>
                  </a:moveTo>
                  <a:lnTo>
                    <a:pt x="3204" y="7385"/>
                  </a:lnTo>
                  <a:cubicBezTo>
                    <a:pt x="3182" y="7570"/>
                    <a:pt x="3170" y="7760"/>
                    <a:pt x="3170" y="7950"/>
                  </a:cubicBezTo>
                  <a:cubicBezTo>
                    <a:pt x="3170" y="8141"/>
                    <a:pt x="3182" y="8330"/>
                    <a:pt x="3204" y="8515"/>
                  </a:cubicBezTo>
                  <a:lnTo>
                    <a:pt x="1367" y="7950"/>
                  </a:lnTo>
                  <a:lnTo>
                    <a:pt x="3204" y="7385"/>
                  </a:lnTo>
                  <a:close/>
                  <a:moveTo>
                    <a:pt x="12706" y="7387"/>
                  </a:moveTo>
                  <a:lnTo>
                    <a:pt x="14542" y="7952"/>
                  </a:lnTo>
                  <a:lnTo>
                    <a:pt x="12706" y="8517"/>
                  </a:lnTo>
                  <a:cubicBezTo>
                    <a:pt x="12728" y="8332"/>
                    <a:pt x="12738" y="8143"/>
                    <a:pt x="12738" y="7952"/>
                  </a:cubicBezTo>
                  <a:cubicBezTo>
                    <a:pt x="12738" y="7761"/>
                    <a:pt x="12728" y="7572"/>
                    <a:pt x="12706" y="7387"/>
                  </a:cubicBezTo>
                  <a:close/>
                  <a:moveTo>
                    <a:pt x="3367" y="9308"/>
                  </a:moveTo>
                  <a:cubicBezTo>
                    <a:pt x="3464" y="9638"/>
                    <a:pt x="3596" y="9953"/>
                    <a:pt x="3758" y="10250"/>
                  </a:cubicBezTo>
                  <a:lnTo>
                    <a:pt x="3632" y="10294"/>
                  </a:lnTo>
                  <a:cubicBezTo>
                    <a:pt x="3514" y="10333"/>
                    <a:pt x="3391" y="10353"/>
                    <a:pt x="3267" y="10353"/>
                  </a:cubicBezTo>
                  <a:cubicBezTo>
                    <a:pt x="3136" y="10353"/>
                    <a:pt x="3006" y="10331"/>
                    <a:pt x="2882" y="10286"/>
                  </a:cubicBezTo>
                  <a:cubicBezTo>
                    <a:pt x="2688" y="10217"/>
                    <a:pt x="2487" y="10182"/>
                    <a:pt x="2286" y="10182"/>
                  </a:cubicBezTo>
                  <a:cubicBezTo>
                    <a:pt x="2132" y="10182"/>
                    <a:pt x="1978" y="10202"/>
                    <a:pt x="1826" y="10244"/>
                  </a:cubicBezTo>
                  <a:lnTo>
                    <a:pt x="1756" y="10264"/>
                  </a:lnTo>
                  <a:cubicBezTo>
                    <a:pt x="1927" y="10007"/>
                    <a:pt x="2191" y="9821"/>
                    <a:pt x="2495" y="9748"/>
                  </a:cubicBezTo>
                  <a:cubicBezTo>
                    <a:pt x="2706" y="9698"/>
                    <a:pt x="2904" y="9611"/>
                    <a:pt x="3084" y="9492"/>
                  </a:cubicBezTo>
                  <a:lnTo>
                    <a:pt x="3367" y="9308"/>
                  </a:lnTo>
                  <a:close/>
                  <a:moveTo>
                    <a:pt x="12548" y="9294"/>
                  </a:moveTo>
                  <a:lnTo>
                    <a:pt x="12667" y="9353"/>
                  </a:lnTo>
                  <a:cubicBezTo>
                    <a:pt x="12898" y="9465"/>
                    <a:pt x="13085" y="9655"/>
                    <a:pt x="13193" y="9887"/>
                  </a:cubicBezTo>
                  <a:cubicBezTo>
                    <a:pt x="13346" y="10216"/>
                    <a:pt x="13594" y="10484"/>
                    <a:pt x="13909" y="10662"/>
                  </a:cubicBezTo>
                  <a:lnTo>
                    <a:pt x="13972" y="10699"/>
                  </a:lnTo>
                  <a:cubicBezTo>
                    <a:pt x="13892" y="10715"/>
                    <a:pt x="13809" y="10723"/>
                    <a:pt x="13728" y="10723"/>
                  </a:cubicBezTo>
                  <a:cubicBezTo>
                    <a:pt x="13504" y="10723"/>
                    <a:pt x="13281" y="10662"/>
                    <a:pt x="13086" y="10542"/>
                  </a:cubicBezTo>
                  <a:cubicBezTo>
                    <a:pt x="12903" y="10427"/>
                    <a:pt x="12700" y="10349"/>
                    <a:pt x="12489" y="10305"/>
                  </a:cubicBezTo>
                  <a:lnTo>
                    <a:pt x="12157" y="10238"/>
                  </a:lnTo>
                  <a:cubicBezTo>
                    <a:pt x="12319" y="9940"/>
                    <a:pt x="12451" y="9625"/>
                    <a:pt x="12548" y="9294"/>
                  </a:cubicBezTo>
                  <a:close/>
                  <a:moveTo>
                    <a:pt x="7954" y="3786"/>
                  </a:moveTo>
                  <a:cubicBezTo>
                    <a:pt x="10250" y="3786"/>
                    <a:pt x="12118" y="5654"/>
                    <a:pt x="12118" y="7950"/>
                  </a:cubicBezTo>
                  <a:cubicBezTo>
                    <a:pt x="12118" y="10247"/>
                    <a:pt x="10250" y="12113"/>
                    <a:pt x="7954" y="12113"/>
                  </a:cubicBezTo>
                  <a:cubicBezTo>
                    <a:pt x="5659" y="12113"/>
                    <a:pt x="3791" y="10247"/>
                    <a:pt x="3791" y="7950"/>
                  </a:cubicBezTo>
                  <a:cubicBezTo>
                    <a:pt x="3791" y="5655"/>
                    <a:pt x="5657" y="3786"/>
                    <a:pt x="7954" y="3786"/>
                  </a:cubicBezTo>
                  <a:close/>
                  <a:moveTo>
                    <a:pt x="4197" y="10908"/>
                  </a:moveTo>
                  <a:cubicBezTo>
                    <a:pt x="4432" y="11206"/>
                    <a:pt x="4699" y="11475"/>
                    <a:pt x="4997" y="11708"/>
                  </a:cubicBezTo>
                  <a:lnTo>
                    <a:pt x="3296" y="12608"/>
                  </a:lnTo>
                  <a:lnTo>
                    <a:pt x="3296" y="12608"/>
                  </a:lnTo>
                  <a:lnTo>
                    <a:pt x="4197" y="10908"/>
                  </a:lnTo>
                  <a:close/>
                  <a:moveTo>
                    <a:pt x="11711" y="10910"/>
                  </a:moveTo>
                  <a:lnTo>
                    <a:pt x="12611" y="12610"/>
                  </a:lnTo>
                  <a:lnTo>
                    <a:pt x="10912" y="11710"/>
                  </a:lnTo>
                  <a:cubicBezTo>
                    <a:pt x="11209" y="11475"/>
                    <a:pt x="11478" y="11208"/>
                    <a:pt x="11711" y="10910"/>
                  </a:cubicBezTo>
                  <a:close/>
                  <a:moveTo>
                    <a:pt x="5669" y="12154"/>
                  </a:moveTo>
                  <a:cubicBezTo>
                    <a:pt x="5965" y="12316"/>
                    <a:pt x="6281" y="12448"/>
                    <a:pt x="6611" y="12544"/>
                  </a:cubicBezTo>
                  <a:lnTo>
                    <a:pt x="6552" y="12663"/>
                  </a:lnTo>
                  <a:cubicBezTo>
                    <a:pt x="6441" y="12894"/>
                    <a:pt x="6250" y="13080"/>
                    <a:pt x="6018" y="13189"/>
                  </a:cubicBezTo>
                  <a:cubicBezTo>
                    <a:pt x="5691" y="13343"/>
                    <a:pt x="5422" y="13591"/>
                    <a:pt x="5243" y="13906"/>
                  </a:cubicBezTo>
                  <a:lnTo>
                    <a:pt x="5207" y="13969"/>
                  </a:lnTo>
                  <a:cubicBezTo>
                    <a:pt x="5145" y="13667"/>
                    <a:pt x="5199" y="13349"/>
                    <a:pt x="5364" y="13081"/>
                  </a:cubicBezTo>
                  <a:cubicBezTo>
                    <a:pt x="5478" y="12898"/>
                    <a:pt x="5556" y="12697"/>
                    <a:pt x="5600" y="12486"/>
                  </a:cubicBezTo>
                  <a:lnTo>
                    <a:pt x="5669" y="12154"/>
                  </a:lnTo>
                  <a:close/>
                  <a:moveTo>
                    <a:pt x="10251" y="12147"/>
                  </a:moveTo>
                  <a:lnTo>
                    <a:pt x="10295" y="12273"/>
                  </a:lnTo>
                  <a:cubicBezTo>
                    <a:pt x="10378" y="12517"/>
                    <a:pt x="10376" y="12784"/>
                    <a:pt x="10288" y="13023"/>
                  </a:cubicBezTo>
                  <a:cubicBezTo>
                    <a:pt x="10165" y="13365"/>
                    <a:pt x="10152" y="13730"/>
                    <a:pt x="10247" y="14079"/>
                  </a:cubicBezTo>
                  <a:lnTo>
                    <a:pt x="10266" y="14150"/>
                  </a:lnTo>
                  <a:cubicBezTo>
                    <a:pt x="10009" y="13979"/>
                    <a:pt x="9823" y="13715"/>
                    <a:pt x="9750" y="13410"/>
                  </a:cubicBezTo>
                  <a:cubicBezTo>
                    <a:pt x="9700" y="13199"/>
                    <a:pt x="9613" y="13001"/>
                    <a:pt x="9494" y="12822"/>
                  </a:cubicBezTo>
                  <a:lnTo>
                    <a:pt x="9309" y="12539"/>
                  </a:lnTo>
                  <a:cubicBezTo>
                    <a:pt x="9639" y="12442"/>
                    <a:pt x="9955" y="12310"/>
                    <a:pt x="10251" y="12147"/>
                  </a:cubicBezTo>
                  <a:close/>
                  <a:moveTo>
                    <a:pt x="7389" y="12701"/>
                  </a:moveTo>
                  <a:lnTo>
                    <a:pt x="7389" y="12701"/>
                  </a:lnTo>
                  <a:cubicBezTo>
                    <a:pt x="7573" y="12723"/>
                    <a:pt x="7763" y="12735"/>
                    <a:pt x="7954" y="12735"/>
                  </a:cubicBezTo>
                  <a:cubicBezTo>
                    <a:pt x="8144" y="12735"/>
                    <a:pt x="8334" y="12723"/>
                    <a:pt x="8518" y="12701"/>
                  </a:cubicBezTo>
                  <a:lnTo>
                    <a:pt x="8518" y="12701"/>
                  </a:lnTo>
                  <a:lnTo>
                    <a:pt x="7954" y="14539"/>
                  </a:lnTo>
                  <a:lnTo>
                    <a:pt x="7389" y="12701"/>
                  </a:lnTo>
                  <a:close/>
                  <a:moveTo>
                    <a:pt x="7954" y="1"/>
                  </a:moveTo>
                  <a:cubicBezTo>
                    <a:pt x="7819" y="1"/>
                    <a:pt x="7697" y="89"/>
                    <a:pt x="7657" y="221"/>
                  </a:cubicBezTo>
                  <a:lnTo>
                    <a:pt x="6897" y="2686"/>
                  </a:lnTo>
                  <a:cubicBezTo>
                    <a:pt x="6837" y="2581"/>
                    <a:pt x="6791" y="2470"/>
                    <a:pt x="6764" y="2351"/>
                  </a:cubicBezTo>
                  <a:cubicBezTo>
                    <a:pt x="6626" y="1776"/>
                    <a:pt x="6221" y="1299"/>
                    <a:pt x="5678" y="1072"/>
                  </a:cubicBezTo>
                  <a:lnTo>
                    <a:pt x="5287" y="909"/>
                  </a:lnTo>
                  <a:cubicBezTo>
                    <a:pt x="5249" y="893"/>
                    <a:pt x="5208" y="885"/>
                    <a:pt x="5167" y="885"/>
                  </a:cubicBezTo>
                  <a:cubicBezTo>
                    <a:pt x="5092" y="885"/>
                    <a:pt x="5019" y="911"/>
                    <a:pt x="4962" y="962"/>
                  </a:cubicBezTo>
                  <a:cubicBezTo>
                    <a:pt x="4872" y="1041"/>
                    <a:pt x="4835" y="1163"/>
                    <a:pt x="4869" y="1277"/>
                  </a:cubicBezTo>
                  <a:lnTo>
                    <a:pt x="5063" y="1989"/>
                  </a:lnTo>
                  <a:cubicBezTo>
                    <a:pt x="5126" y="2215"/>
                    <a:pt x="5116" y="2449"/>
                    <a:pt x="5035" y="2670"/>
                  </a:cubicBezTo>
                  <a:cubicBezTo>
                    <a:pt x="4944" y="2925"/>
                    <a:pt x="4913" y="3198"/>
                    <a:pt x="4944" y="3463"/>
                  </a:cubicBezTo>
                  <a:lnTo>
                    <a:pt x="2698" y="2275"/>
                  </a:lnTo>
                  <a:cubicBezTo>
                    <a:pt x="2651" y="2251"/>
                    <a:pt x="2602" y="2239"/>
                    <a:pt x="2552" y="2239"/>
                  </a:cubicBezTo>
                  <a:cubicBezTo>
                    <a:pt x="2472" y="2239"/>
                    <a:pt x="2392" y="2270"/>
                    <a:pt x="2332" y="2331"/>
                  </a:cubicBezTo>
                  <a:cubicBezTo>
                    <a:pt x="2235" y="2427"/>
                    <a:pt x="2213" y="2574"/>
                    <a:pt x="2276" y="2696"/>
                  </a:cubicBezTo>
                  <a:lnTo>
                    <a:pt x="3484" y="4975"/>
                  </a:lnTo>
                  <a:cubicBezTo>
                    <a:pt x="3367" y="4944"/>
                    <a:pt x="3255" y="4897"/>
                    <a:pt x="3152" y="4834"/>
                  </a:cubicBezTo>
                  <a:cubicBezTo>
                    <a:pt x="2857" y="4653"/>
                    <a:pt x="2520" y="4560"/>
                    <a:pt x="2182" y="4560"/>
                  </a:cubicBezTo>
                  <a:cubicBezTo>
                    <a:pt x="1944" y="4560"/>
                    <a:pt x="1705" y="4606"/>
                    <a:pt x="1480" y="4699"/>
                  </a:cubicBezTo>
                  <a:lnTo>
                    <a:pt x="1088" y="4860"/>
                  </a:lnTo>
                  <a:cubicBezTo>
                    <a:pt x="978" y="4906"/>
                    <a:pt x="905" y="5008"/>
                    <a:pt x="896" y="5127"/>
                  </a:cubicBezTo>
                  <a:cubicBezTo>
                    <a:pt x="888" y="5246"/>
                    <a:pt x="949" y="5359"/>
                    <a:pt x="1051" y="5418"/>
                  </a:cubicBezTo>
                  <a:lnTo>
                    <a:pt x="1693" y="5782"/>
                  </a:lnTo>
                  <a:cubicBezTo>
                    <a:pt x="1895" y="5898"/>
                    <a:pt x="2055" y="6071"/>
                    <a:pt x="2155" y="6283"/>
                  </a:cubicBezTo>
                  <a:cubicBezTo>
                    <a:pt x="2269" y="6529"/>
                    <a:pt x="2441" y="6743"/>
                    <a:pt x="2651" y="6910"/>
                  </a:cubicBezTo>
                  <a:lnTo>
                    <a:pt x="221" y="7658"/>
                  </a:lnTo>
                  <a:cubicBezTo>
                    <a:pt x="90" y="7699"/>
                    <a:pt x="1" y="7820"/>
                    <a:pt x="1" y="7956"/>
                  </a:cubicBezTo>
                  <a:cubicBezTo>
                    <a:pt x="1" y="8091"/>
                    <a:pt x="89" y="8213"/>
                    <a:pt x="221" y="8253"/>
                  </a:cubicBezTo>
                  <a:lnTo>
                    <a:pt x="2686" y="9013"/>
                  </a:lnTo>
                  <a:cubicBezTo>
                    <a:pt x="2582" y="9073"/>
                    <a:pt x="2470" y="9118"/>
                    <a:pt x="2350" y="9146"/>
                  </a:cubicBezTo>
                  <a:cubicBezTo>
                    <a:pt x="1776" y="9281"/>
                    <a:pt x="1299" y="9689"/>
                    <a:pt x="1072" y="10232"/>
                  </a:cubicBezTo>
                  <a:lnTo>
                    <a:pt x="909" y="10622"/>
                  </a:lnTo>
                  <a:cubicBezTo>
                    <a:pt x="863" y="10732"/>
                    <a:pt x="883" y="10857"/>
                    <a:pt x="962" y="10947"/>
                  </a:cubicBezTo>
                  <a:cubicBezTo>
                    <a:pt x="1022" y="11016"/>
                    <a:pt x="1107" y="11054"/>
                    <a:pt x="1195" y="11054"/>
                  </a:cubicBezTo>
                  <a:cubicBezTo>
                    <a:pt x="1223" y="11054"/>
                    <a:pt x="1249" y="11049"/>
                    <a:pt x="1277" y="11042"/>
                  </a:cubicBezTo>
                  <a:lnTo>
                    <a:pt x="1989" y="10848"/>
                  </a:lnTo>
                  <a:cubicBezTo>
                    <a:pt x="2087" y="10821"/>
                    <a:pt x="2187" y="10807"/>
                    <a:pt x="2286" y="10807"/>
                  </a:cubicBezTo>
                  <a:cubicBezTo>
                    <a:pt x="2416" y="10807"/>
                    <a:pt x="2545" y="10830"/>
                    <a:pt x="2670" y="10876"/>
                  </a:cubicBezTo>
                  <a:cubicBezTo>
                    <a:pt x="2861" y="10944"/>
                    <a:pt x="3062" y="10979"/>
                    <a:pt x="3263" y="10979"/>
                  </a:cubicBezTo>
                  <a:cubicBezTo>
                    <a:pt x="3330" y="10979"/>
                    <a:pt x="3397" y="10975"/>
                    <a:pt x="3464" y="10967"/>
                  </a:cubicBezTo>
                  <a:lnTo>
                    <a:pt x="3464" y="10967"/>
                  </a:lnTo>
                  <a:lnTo>
                    <a:pt x="2275" y="13214"/>
                  </a:lnTo>
                  <a:cubicBezTo>
                    <a:pt x="2210" y="13335"/>
                    <a:pt x="2232" y="13482"/>
                    <a:pt x="2331" y="13579"/>
                  </a:cubicBezTo>
                  <a:cubicBezTo>
                    <a:pt x="2391" y="13639"/>
                    <a:pt x="2470" y="13670"/>
                    <a:pt x="2551" y="13670"/>
                  </a:cubicBezTo>
                  <a:cubicBezTo>
                    <a:pt x="2599" y="13670"/>
                    <a:pt x="2649" y="13660"/>
                    <a:pt x="2695" y="13633"/>
                  </a:cubicBezTo>
                  <a:lnTo>
                    <a:pt x="4975" y="12427"/>
                  </a:lnTo>
                  <a:lnTo>
                    <a:pt x="4975" y="12427"/>
                  </a:lnTo>
                  <a:cubicBezTo>
                    <a:pt x="4944" y="12544"/>
                    <a:pt x="4896" y="12656"/>
                    <a:pt x="4834" y="12759"/>
                  </a:cubicBezTo>
                  <a:cubicBezTo>
                    <a:pt x="4526" y="13262"/>
                    <a:pt x="4475" y="13886"/>
                    <a:pt x="4698" y="14430"/>
                  </a:cubicBezTo>
                  <a:lnTo>
                    <a:pt x="4859" y="14820"/>
                  </a:lnTo>
                  <a:cubicBezTo>
                    <a:pt x="4906" y="14930"/>
                    <a:pt x="5009" y="15004"/>
                    <a:pt x="5127" y="15014"/>
                  </a:cubicBezTo>
                  <a:lnTo>
                    <a:pt x="5148" y="15014"/>
                  </a:lnTo>
                  <a:cubicBezTo>
                    <a:pt x="5260" y="15014"/>
                    <a:pt x="5362" y="14955"/>
                    <a:pt x="5417" y="14857"/>
                  </a:cubicBezTo>
                  <a:lnTo>
                    <a:pt x="5782" y="14217"/>
                  </a:lnTo>
                  <a:cubicBezTo>
                    <a:pt x="5898" y="14013"/>
                    <a:pt x="6069" y="13855"/>
                    <a:pt x="6282" y="13755"/>
                  </a:cubicBezTo>
                  <a:cubicBezTo>
                    <a:pt x="6529" y="13639"/>
                    <a:pt x="6743" y="13469"/>
                    <a:pt x="6910" y="13258"/>
                  </a:cubicBezTo>
                  <a:lnTo>
                    <a:pt x="7659" y="15689"/>
                  </a:lnTo>
                  <a:cubicBezTo>
                    <a:pt x="7698" y="15818"/>
                    <a:pt x="7820" y="15909"/>
                    <a:pt x="7955" y="15909"/>
                  </a:cubicBezTo>
                  <a:cubicBezTo>
                    <a:pt x="8091" y="15909"/>
                    <a:pt x="8212" y="15821"/>
                    <a:pt x="8253" y="15689"/>
                  </a:cubicBezTo>
                  <a:lnTo>
                    <a:pt x="9011" y="13224"/>
                  </a:lnTo>
                  <a:cubicBezTo>
                    <a:pt x="9073" y="13328"/>
                    <a:pt x="9119" y="13440"/>
                    <a:pt x="9146" y="13558"/>
                  </a:cubicBezTo>
                  <a:cubicBezTo>
                    <a:pt x="9283" y="14131"/>
                    <a:pt x="9689" y="14610"/>
                    <a:pt x="10232" y="14838"/>
                  </a:cubicBezTo>
                  <a:lnTo>
                    <a:pt x="10623" y="15001"/>
                  </a:lnTo>
                  <a:cubicBezTo>
                    <a:pt x="10661" y="15017"/>
                    <a:pt x="10702" y="15024"/>
                    <a:pt x="10741" y="15024"/>
                  </a:cubicBezTo>
                  <a:cubicBezTo>
                    <a:pt x="10815" y="15024"/>
                    <a:pt x="10888" y="14999"/>
                    <a:pt x="10947" y="14948"/>
                  </a:cubicBezTo>
                  <a:cubicBezTo>
                    <a:pt x="11036" y="14869"/>
                    <a:pt x="11073" y="14745"/>
                    <a:pt x="11041" y="14632"/>
                  </a:cubicBezTo>
                  <a:lnTo>
                    <a:pt x="10846" y="13921"/>
                  </a:lnTo>
                  <a:cubicBezTo>
                    <a:pt x="10784" y="13695"/>
                    <a:pt x="10793" y="13460"/>
                    <a:pt x="10873" y="13240"/>
                  </a:cubicBezTo>
                  <a:cubicBezTo>
                    <a:pt x="10966" y="12985"/>
                    <a:pt x="10997" y="12712"/>
                    <a:pt x="10966" y="12446"/>
                  </a:cubicBezTo>
                  <a:lnTo>
                    <a:pt x="10966" y="12446"/>
                  </a:lnTo>
                  <a:lnTo>
                    <a:pt x="13212" y="13635"/>
                  </a:lnTo>
                  <a:cubicBezTo>
                    <a:pt x="13258" y="13658"/>
                    <a:pt x="13308" y="13671"/>
                    <a:pt x="13358" y="13671"/>
                  </a:cubicBezTo>
                  <a:cubicBezTo>
                    <a:pt x="13438" y="13671"/>
                    <a:pt x="13516" y="13639"/>
                    <a:pt x="13578" y="13579"/>
                  </a:cubicBezTo>
                  <a:cubicBezTo>
                    <a:pt x="13675" y="13482"/>
                    <a:pt x="13697" y="13335"/>
                    <a:pt x="13632" y="13214"/>
                  </a:cubicBezTo>
                  <a:lnTo>
                    <a:pt x="12426" y="10935"/>
                  </a:lnTo>
                  <a:lnTo>
                    <a:pt x="12426" y="10935"/>
                  </a:lnTo>
                  <a:cubicBezTo>
                    <a:pt x="12543" y="10966"/>
                    <a:pt x="12655" y="11013"/>
                    <a:pt x="12757" y="11076"/>
                  </a:cubicBezTo>
                  <a:cubicBezTo>
                    <a:pt x="13052" y="11258"/>
                    <a:pt x="13388" y="11349"/>
                    <a:pt x="13727" y="11349"/>
                  </a:cubicBezTo>
                  <a:cubicBezTo>
                    <a:pt x="13967" y="11349"/>
                    <a:pt x="14204" y="11303"/>
                    <a:pt x="14430" y="11211"/>
                  </a:cubicBezTo>
                  <a:lnTo>
                    <a:pt x="14821" y="11049"/>
                  </a:lnTo>
                  <a:cubicBezTo>
                    <a:pt x="14931" y="11004"/>
                    <a:pt x="15004" y="10901"/>
                    <a:pt x="15013" y="10782"/>
                  </a:cubicBezTo>
                  <a:cubicBezTo>
                    <a:pt x="15020" y="10662"/>
                    <a:pt x="14960" y="10550"/>
                    <a:pt x="14857" y="10492"/>
                  </a:cubicBezTo>
                  <a:lnTo>
                    <a:pt x="14217" y="10128"/>
                  </a:lnTo>
                  <a:cubicBezTo>
                    <a:pt x="14014" y="10012"/>
                    <a:pt x="13854" y="9839"/>
                    <a:pt x="13755" y="9626"/>
                  </a:cubicBezTo>
                  <a:cubicBezTo>
                    <a:pt x="13639" y="9381"/>
                    <a:pt x="13469" y="9167"/>
                    <a:pt x="13258" y="8999"/>
                  </a:cubicBezTo>
                  <a:lnTo>
                    <a:pt x="15688" y="8251"/>
                  </a:lnTo>
                  <a:cubicBezTo>
                    <a:pt x="15818" y="8210"/>
                    <a:pt x="15906" y="8090"/>
                    <a:pt x="15906" y="7953"/>
                  </a:cubicBezTo>
                  <a:cubicBezTo>
                    <a:pt x="15906" y="7818"/>
                    <a:pt x="15818" y="7695"/>
                    <a:pt x="15688" y="7655"/>
                  </a:cubicBezTo>
                  <a:lnTo>
                    <a:pt x="13223" y="6895"/>
                  </a:lnTo>
                  <a:cubicBezTo>
                    <a:pt x="13328" y="6835"/>
                    <a:pt x="13440" y="6790"/>
                    <a:pt x="13559" y="6762"/>
                  </a:cubicBezTo>
                  <a:cubicBezTo>
                    <a:pt x="14131" y="6625"/>
                    <a:pt x="14609" y="6219"/>
                    <a:pt x="14837" y="5676"/>
                  </a:cubicBezTo>
                  <a:lnTo>
                    <a:pt x="15000" y="5286"/>
                  </a:lnTo>
                  <a:cubicBezTo>
                    <a:pt x="15046" y="5176"/>
                    <a:pt x="15026" y="5049"/>
                    <a:pt x="14947" y="4960"/>
                  </a:cubicBezTo>
                  <a:cubicBezTo>
                    <a:pt x="14888" y="4893"/>
                    <a:pt x="14805" y="4855"/>
                    <a:pt x="14718" y="4855"/>
                  </a:cubicBezTo>
                  <a:cubicBezTo>
                    <a:pt x="14689" y="4855"/>
                    <a:pt x="14660" y="4859"/>
                    <a:pt x="14631" y="4868"/>
                  </a:cubicBezTo>
                  <a:lnTo>
                    <a:pt x="13920" y="5061"/>
                  </a:lnTo>
                  <a:cubicBezTo>
                    <a:pt x="13822" y="5089"/>
                    <a:pt x="13723" y="5102"/>
                    <a:pt x="13623" y="5102"/>
                  </a:cubicBezTo>
                  <a:cubicBezTo>
                    <a:pt x="13493" y="5102"/>
                    <a:pt x="13363" y="5079"/>
                    <a:pt x="13239" y="5033"/>
                  </a:cubicBezTo>
                  <a:cubicBezTo>
                    <a:pt x="13049" y="4965"/>
                    <a:pt x="12848" y="4931"/>
                    <a:pt x="12647" y="4931"/>
                  </a:cubicBezTo>
                  <a:cubicBezTo>
                    <a:pt x="12579" y="4931"/>
                    <a:pt x="12512" y="4935"/>
                    <a:pt x="12445" y="4942"/>
                  </a:cubicBezTo>
                  <a:lnTo>
                    <a:pt x="13633" y="2696"/>
                  </a:lnTo>
                  <a:cubicBezTo>
                    <a:pt x="13698" y="2574"/>
                    <a:pt x="13676" y="2427"/>
                    <a:pt x="13579" y="2331"/>
                  </a:cubicBezTo>
                  <a:cubicBezTo>
                    <a:pt x="13519" y="2270"/>
                    <a:pt x="13440" y="2239"/>
                    <a:pt x="13359" y="2239"/>
                  </a:cubicBezTo>
                  <a:cubicBezTo>
                    <a:pt x="13310" y="2239"/>
                    <a:pt x="13260" y="2251"/>
                    <a:pt x="13214" y="2275"/>
                  </a:cubicBezTo>
                  <a:lnTo>
                    <a:pt x="10934" y="3482"/>
                  </a:lnTo>
                  <a:cubicBezTo>
                    <a:pt x="10966" y="3365"/>
                    <a:pt x="11013" y="3254"/>
                    <a:pt x="11076" y="3151"/>
                  </a:cubicBezTo>
                  <a:cubicBezTo>
                    <a:pt x="11384" y="2648"/>
                    <a:pt x="11435" y="2024"/>
                    <a:pt x="11211" y="1480"/>
                  </a:cubicBezTo>
                  <a:lnTo>
                    <a:pt x="11050" y="1089"/>
                  </a:lnTo>
                  <a:cubicBezTo>
                    <a:pt x="11004" y="979"/>
                    <a:pt x="10901" y="903"/>
                    <a:pt x="10782" y="896"/>
                  </a:cubicBezTo>
                  <a:cubicBezTo>
                    <a:pt x="10776" y="895"/>
                    <a:pt x="10770" y="895"/>
                    <a:pt x="10763" y="895"/>
                  </a:cubicBezTo>
                  <a:cubicBezTo>
                    <a:pt x="10650" y="895"/>
                    <a:pt x="10548" y="955"/>
                    <a:pt x="10492" y="1053"/>
                  </a:cubicBezTo>
                  <a:lnTo>
                    <a:pt x="10127" y="1692"/>
                  </a:lnTo>
                  <a:cubicBezTo>
                    <a:pt x="10012" y="1896"/>
                    <a:pt x="9839" y="2055"/>
                    <a:pt x="9626" y="2155"/>
                  </a:cubicBezTo>
                  <a:cubicBezTo>
                    <a:pt x="9381" y="2270"/>
                    <a:pt x="9166" y="2441"/>
                    <a:pt x="9000" y="2652"/>
                  </a:cubicBezTo>
                  <a:lnTo>
                    <a:pt x="8251" y="221"/>
                  </a:lnTo>
                  <a:cubicBezTo>
                    <a:pt x="8210" y="91"/>
                    <a:pt x="8090" y="1"/>
                    <a:pt x="795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8"/>
            <p:cNvSpPr/>
            <p:nvPr/>
          </p:nvSpPr>
          <p:spPr>
            <a:xfrm>
              <a:off x="5769237" y="3344779"/>
              <a:ext cx="19216" cy="19216"/>
            </a:xfrm>
            <a:custGeom>
              <a:avLst/>
              <a:gdLst/>
              <a:ahLst/>
              <a:cxnLst/>
              <a:rect l="l" t="t" r="r" b="b"/>
              <a:pathLst>
                <a:path w="625" h="625" extrusionOk="0">
                  <a:moveTo>
                    <a:pt x="312" y="1"/>
                  </a:moveTo>
                  <a:cubicBezTo>
                    <a:pt x="229" y="1"/>
                    <a:pt x="150" y="33"/>
                    <a:pt x="91" y="92"/>
                  </a:cubicBezTo>
                  <a:cubicBezTo>
                    <a:pt x="33" y="150"/>
                    <a:pt x="0" y="229"/>
                    <a:pt x="0" y="312"/>
                  </a:cubicBezTo>
                  <a:cubicBezTo>
                    <a:pt x="0" y="395"/>
                    <a:pt x="33" y="473"/>
                    <a:pt x="91" y="532"/>
                  </a:cubicBezTo>
                  <a:cubicBezTo>
                    <a:pt x="150" y="590"/>
                    <a:pt x="231" y="624"/>
                    <a:pt x="312" y="624"/>
                  </a:cubicBezTo>
                  <a:cubicBezTo>
                    <a:pt x="394" y="624"/>
                    <a:pt x="473" y="590"/>
                    <a:pt x="532" y="532"/>
                  </a:cubicBezTo>
                  <a:cubicBezTo>
                    <a:pt x="589" y="476"/>
                    <a:pt x="624" y="395"/>
                    <a:pt x="624" y="312"/>
                  </a:cubicBezTo>
                  <a:cubicBezTo>
                    <a:pt x="624" y="229"/>
                    <a:pt x="590" y="150"/>
                    <a:pt x="532" y="92"/>
                  </a:cubicBezTo>
                  <a:cubicBezTo>
                    <a:pt x="473" y="33"/>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48"/>
          <p:cNvGrpSpPr/>
          <p:nvPr/>
        </p:nvGrpSpPr>
        <p:grpSpPr>
          <a:xfrm>
            <a:off x="6190843" y="3205474"/>
            <a:ext cx="489061" cy="488968"/>
            <a:chOff x="6190843" y="3205474"/>
            <a:chExt cx="489061" cy="488968"/>
          </a:xfrm>
        </p:grpSpPr>
        <p:sp>
          <p:nvSpPr>
            <p:cNvPr id="4696" name="Google Shape;4696;p48"/>
            <p:cNvSpPr/>
            <p:nvPr/>
          </p:nvSpPr>
          <p:spPr>
            <a:xfrm>
              <a:off x="6341801" y="3287348"/>
              <a:ext cx="187022" cy="174724"/>
            </a:xfrm>
            <a:custGeom>
              <a:avLst/>
              <a:gdLst/>
              <a:ahLst/>
              <a:cxnLst/>
              <a:rect l="l" t="t" r="r" b="b"/>
              <a:pathLst>
                <a:path w="6083" h="5683" extrusionOk="0">
                  <a:moveTo>
                    <a:pt x="4190" y="621"/>
                  </a:moveTo>
                  <a:cubicBezTo>
                    <a:pt x="4891" y="621"/>
                    <a:pt x="5460" y="1219"/>
                    <a:pt x="5460" y="1952"/>
                  </a:cubicBezTo>
                  <a:cubicBezTo>
                    <a:pt x="5460" y="3082"/>
                    <a:pt x="3846" y="4438"/>
                    <a:pt x="3042" y="4997"/>
                  </a:cubicBezTo>
                  <a:cubicBezTo>
                    <a:pt x="2237" y="4438"/>
                    <a:pt x="623" y="3082"/>
                    <a:pt x="623" y="1952"/>
                  </a:cubicBezTo>
                  <a:cubicBezTo>
                    <a:pt x="623" y="1217"/>
                    <a:pt x="1193" y="621"/>
                    <a:pt x="1893" y="621"/>
                  </a:cubicBezTo>
                  <a:cubicBezTo>
                    <a:pt x="2244" y="621"/>
                    <a:pt x="2570" y="768"/>
                    <a:pt x="2812" y="1034"/>
                  </a:cubicBezTo>
                  <a:cubicBezTo>
                    <a:pt x="2871" y="1098"/>
                    <a:pt x="2956" y="1135"/>
                    <a:pt x="3042" y="1135"/>
                  </a:cubicBezTo>
                  <a:cubicBezTo>
                    <a:pt x="3127" y="1135"/>
                    <a:pt x="3213" y="1098"/>
                    <a:pt x="3271" y="1034"/>
                  </a:cubicBezTo>
                  <a:cubicBezTo>
                    <a:pt x="3513" y="768"/>
                    <a:pt x="3839" y="621"/>
                    <a:pt x="4190" y="621"/>
                  </a:cubicBezTo>
                  <a:close/>
                  <a:moveTo>
                    <a:pt x="1893" y="1"/>
                  </a:moveTo>
                  <a:cubicBezTo>
                    <a:pt x="850" y="1"/>
                    <a:pt x="1" y="877"/>
                    <a:pt x="1" y="1952"/>
                  </a:cubicBezTo>
                  <a:cubicBezTo>
                    <a:pt x="1" y="3754"/>
                    <a:pt x="2756" y="5554"/>
                    <a:pt x="2874" y="5632"/>
                  </a:cubicBezTo>
                  <a:cubicBezTo>
                    <a:pt x="2925" y="5664"/>
                    <a:pt x="2984" y="5682"/>
                    <a:pt x="3042" y="5682"/>
                  </a:cubicBezTo>
                  <a:cubicBezTo>
                    <a:pt x="3101" y="5682"/>
                    <a:pt x="3160" y="5664"/>
                    <a:pt x="3211" y="5632"/>
                  </a:cubicBezTo>
                  <a:cubicBezTo>
                    <a:pt x="3328" y="5557"/>
                    <a:pt x="6083" y="3755"/>
                    <a:pt x="6083" y="1952"/>
                  </a:cubicBezTo>
                  <a:cubicBezTo>
                    <a:pt x="6083" y="877"/>
                    <a:pt x="5233" y="1"/>
                    <a:pt x="4190" y="1"/>
                  </a:cubicBezTo>
                  <a:cubicBezTo>
                    <a:pt x="3773" y="1"/>
                    <a:pt x="3368" y="144"/>
                    <a:pt x="3042" y="403"/>
                  </a:cubicBezTo>
                  <a:cubicBezTo>
                    <a:pt x="2714" y="144"/>
                    <a:pt x="2310"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8"/>
            <p:cNvSpPr/>
            <p:nvPr/>
          </p:nvSpPr>
          <p:spPr>
            <a:xfrm>
              <a:off x="6425766" y="3205474"/>
              <a:ext cx="19093" cy="43258"/>
            </a:xfrm>
            <a:custGeom>
              <a:avLst/>
              <a:gdLst/>
              <a:ahLst/>
              <a:cxnLst/>
              <a:rect l="l" t="t" r="r" b="b"/>
              <a:pathLst>
                <a:path w="621" h="1407" extrusionOk="0">
                  <a:moveTo>
                    <a:pt x="311" y="1"/>
                  </a:moveTo>
                  <a:cubicBezTo>
                    <a:pt x="138" y="1"/>
                    <a:pt x="0" y="140"/>
                    <a:pt x="0" y="310"/>
                  </a:cubicBezTo>
                  <a:lnTo>
                    <a:pt x="0" y="1097"/>
                  </a:lnTo>
                  <a:cubicBezTo>
                    <a:pt x="0" y="1267"/>
                    <a:pt x="140" y="1406"/>
                    <a:pt x="311" y="1406"/>
                  </a:cubicBezTo>
                  <a:cubicBezTo>
                    <a:pt x="483" y="1406"/>
                    <a:pt x="621" y="1267"/>
                    <a:pt x="621" y="1097"/>
                  </a:cubicBezTo>
                  <a:lnTo>
                    <a:pt x="621" y="310"/>
                  </a:lnTo>
                  <a:cubicBezTo>
                    <a:pt x="621" y="138"/>
                    <a:pt x="482"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8"/>
            <p:cNvSpPr/>
            <p:nvPr/>
          </p:nvSpPr>
          <p:spPr>
            <a:xfrm>
              <a:off x="6425766" y="3478397"/>
              <a:ext cx="19154" cy="43289"/>
            </a:xfrm>
            <a:custGeom>
              <a:avLst/>
              <a:gdLst/>
              <a:ahLst/>
              <a:cxnLst/>
              <a:rect l="l" t="t" r="r" b="b"/>
              <a:pathLst>
                <a:path w="623" h="1408" extrusionOk="0">
                  <a:moveTo>
                    <a:pt x="311" y="1"/>
                  </a:moveTo>
                  <a:cubicBezTo>
                    <a:pt x="138" y="1"/>
                    <a:pt x="0" y="140"/>
                    <a:pt x="0" y="312"/>
                  </a:cubicBezTo>
                  <a:lnTo>
                    <a:pt x="0" y="1098"/>
                  </a:lnTo>
                  <a:cubicBezTo>
                    <a:pt x="0" y="1268"/>
                    <a:pt x="140" y="1408"/>
                    <a:pt x="311" y="1408"/>
                  </a:cubicBezTo>
                  <a:cubicBezTo>
                    <a:pt x="483" y="1408"/>
                    <a:pt x="621" y="1268"/>
                    <a:pt x="621" y="1098"/>
                  </a:cubicBezTo>
                  <a:lnTo>
                    <a:pt x="621" y="312"/>
                  </a:lnTo>
                  <a:cubicBezTo>
                    <a:pt x="622" y="140"/>
                    <a:pt x="483"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8"/>
            <p:cNvSpPr/>
            <p:nvPr/>
          </p:nvSpPr>
          <p:spPr>
            <a:xfrm>
              <a:off x="6550221" y="3354034"/>
              <a:ext cx="43258" cy="19062"/>
            </a:xfrm>
            <a:custGeom>
              <a:avLst/>
              <a:gdLst/>
              <a:ahLst/>
              <a:cxnLst/>
              <a:rect l="l" t="t" r="r" b="b"/>
              <a:pathLst>
                <a:path w="1407" h="620" extrusionOk="0">
                  <a:moveTo>
                    <a:pt x="310" y="0"/>
                  </a:moveTo>
                  <a:cubicBezTo>
                    <a:pt x="140" y="0"/>
                    <a:pt x="1" y="140"/>
                    <a:pt x="1" y="310"/>
                  </a:cubicBezTo>
                  <a:cubicBezTo>
                    <a:pt x="1" y="480"/>
                    <a:pt x="140" y="620"/>
                    <a:pt x="310" y="620"/>
                  </a:cubicBezTo>
                  <a:lnTo>
                    <a:pt x="1095" y="620"/>
                  </a:lnTo>
                  <a:cubicBezTo>
                    <a:pt x="1268" y="620"/>
                    <a:pt x="1406" y="480"/>
                    <a:pt x="1406" y="310"/>
                  </a:cubicBezTo>
                  <a:cubicBezTo>
                    <a:pt x="1406" y="138"/>
                    <a:pt x="1265" y="0"/>
                    <a:pt x="10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8"/>
            <p:cNvSpPr/>
            <p:nvPr/>
          </p:nvSpPr>
          <p:spPr>
            <a:xfrm>
              <a:off x="6277206" y="3354064"/>
              <a:ext cx="43258" cy="19123"/>
            </a:xfrm>
            <a:custGeom>
              <a:avLst/>
              <a:gdLst/>
              <a:ahLst/>
              <a:cxnLst/>
              <a:rect l="l" t="t" r="r" b="b"/>
              <a:pathLst>
                <a:path w="1407" h="622" extrusionOk="0">
                  <a:moveTo>
                    <a:pt x="310" y="1"/>
                  </a:moveTo>
                  <a:cubicBezTo>
                    <a:pt x="137" y="1"/>
                    <a:pt x="0" y="140"/>
                    <a:pt x="0" y="310"/>
                  </a:cubicBezTo>
                  <a:cubicBezTo>
                    <a:pt x="0" y="482"/>
                    <a:pt x="140" y="621"/>
                    <a:pt x="310" y="621"/>
                  </a:cubicBezTo>
                  <a:lnTo>
                    <a:pt x="1096" y="621"/>
                  </a:lnTo>
                  <a:cubicBezTo>
                    <a:pt x="1267" y="621"/>
                    <a:pt x="1406" y="482"/>
                    <a:pt x="1406" y="310"/>
                  </a:cubicBezTo>
                  <a:cubicBezTo>
                    <a:pt x="1406" y="139"/>
                    <a:pt x="1267" y="1"/>
                    <a:pt x="1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8"/>
            <p:cNvSpPr/>
            <p:nvPr/>
          </p:nvSpPr>
          <p:spPr>
            <a:xfrm>
              <a:off x="6512835" y="3442026"/>
              <a:ext cx="42336" cy="40460"/>
            </a:xfrm>
            <a:custGeom>
              <a:avLst/>
              <a:gdLst/>
              <a:ahLst/>
              <a:cxnLst/>
              <a:rect l="l" t="t" r="r" b="b"/>
              <a:pathLst>
                <a:path w="1377" h="1316" extrusionOk="0">
                  <a:moveTo>
                    <a:pt x="343" y="0"/>
                  </a:moveTo>
                  <a:cubicBezTo>
                    <a:pt x="263" y="0"/>
                    <a:pt x="184" y="30"/>
                    <a:pt x="122" y="91"/>
                  </a:cubicBezTo>
                  <a:cubicBezTo>
                    <a:pt x="0" y="212"/>
                    <a:pt x="0" y="409"/>
                    <a:pt x="122" y="531"/>
                  </a:cubicBezTo>
                  <a:lnTo>
                    <a:pt x="814" y="1225"/>
                  </a:lnTo>
                  <a:cubicBezTo>
                    <a:pt x="875" y="1285"/>
                    <a:pt x="954" y="1316"/>
                    <a:pt x="1035" y="1316"/>
                  </a:cubicBezTo>
                  <a:cubicBezTo>
                    <a:pt x="1114" y="1316"/>
                    <a:pt x="1195" y="1285"/>
                    <a:pt x="1255" y="1225"/>
                  </a:cubicBezTo>
                  <a:cubicBezTo>
                    <a:pt x="1376" y="1103"/>
                    <a:pt x="1376" y="908"/>
                    <a:pt x="1255" y="785"/>
                  </a:cubicBezTo>
                  <a:lnTo>
                    <a:pt x="562" y="91"/>
                  </a:lnTo>
                  <a:cubicBezTo>
                    <a:pt x="501" y="30"/>
                    <a:pt x="422" y="0"/>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8"/>
            <p:cNvSpPr/>
            <p:nvPr/>
          </p:nvSpPr>
          <p:spPr>
            <a:xfrm>
              <a:off x="6315852" y="3244981"/>
              <a:ext cx="42028" cy="40245"/>
            </a:xfrm>
            <a:custGeom>
              <a:avLst/>
              <a:gdLst/>
              <a:ahLst/>
              <a:cxnLst/>
              <a:rect l="l" t="t" r="r" b="b"/>
              <a:pathLst>
                <a:path w="1367" h="1309" extrusionOk="0">
                  <a:moveTo>
                    <a:pt x="343" y="1"/>
                  </a:moveTo>
                  <a:cubicBezTo>
                    <a:pt x="263" y="1"/>
                    <a:pt x="184" y="31"/>
                    <a:pt x="123" y="92"/>
                  </a:cubicBezTo>
                  <a:cubicBezTo>
                    <a:pt x="1" y="212"/>
                    <a:pt x="1" y="409"/>
                    <a:pt x="123" y="532"/>
                  </a:cubicBezTo>
                  <a:lnTo>
                    <a:pt x="806" y="1216"/>
                  </a:lnTo>
                  <a:cubicBezTo>
                    <a:pt x="867" y="1276"/>
                    <a:pt x="946" y="1308"/>
                    <a:pt x="1027" y="1308"/>
                  </a:cubicBezTo>
                  <a:cubicBezTo>
                    <a:pt x="1106" y="1308"/>
                    <a:pt x="1186" y="1276"/>
                    <a:pt x="1247" y="1216"/>
                  </a:cubicBezTo>
                  <a:cubicBezTo>
                    <a:pt x="1367" y="1095"/>
                    <a:pt x="1367" y="899"/>
                    <a:pt x="1247" y="776"/>
                  </a:cubicBezTo>
                  <a:lnTo>
                    <a:pt x="563" y="92"/>
                  </a:lnTo>
                  <a:cubicBezTo>
                    <a:pt x="502" y="31"/>
                    <a:pt x="422" y="1"/>
                    <a:pt x="3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8"/>
            <p:cNvSpPr/>
            <p:nvPr/>
          </p:nvSpPr>
          <p:spPr>
            <a:xfrm>
              <a:off x="6315237" y="3442026"/>
              <a:ext cx="42613" cy="40768"/>
            </a:xfrm>
            <a:custGeom>
              <a:avLst/>
              <a:gdLst/>
              <a:ahLst/>
              <a:cxnLst/>
              <a:rect l="l" t="t" r="r" b="b"/>
              <a:pathLst>
                <a:path w="1386" h="1326" extrusionOk="0">
                  <a:moveTo>
                    <a:pt x="1044" y="0"/>
                  </a:moveTo>
                  <a:cubicBezTo>
                    <a:pt x="965" y="0"/>
                    <a:pt x="885" y="30"/>
                    <a:pt x="825" y="91"/>
                  </a:cubicBezTo>
                  <a:lnTo>
                    <a:pt x="122" y="793"/>
                  </a:lnTo>
                  <a:cubicBezTo>
                    <a:pt x="0" y="915"/>
                    <a:pt x="0" y="1110"/>
                    <a:pt x="122" y="1234"/>
                  </a:cubicBezTo>
                  <a:cubicBezTo>
                    <a:pt x="182" y="1294"/>
                    <a:pt x="261" y="1326"/>
                    <a:pt x="342" y="1326"/>
                  </a:cubicBezTo>
                  <a:cubicBezTo>
                    <a:pt x="423" y="1326"/>
                    <a:pt x="502" y="1294"/>
                    <a:pt x="562" y="1234"/>
                  </a:cubicBezTo>
                  <a:lnTo>
                    <a:pt x="1265" y="531"/>
                  </a:lnTo>
                  <a:cubicBezTo>
                    <a:pt x="1385" y="410"/>
                    <a:pt x="1385" y="214"/>
                    <a:pt x="1265" y="91"/>
                  </a:cubicBezTo>
                  <a:cubicBezTo>
                    <a:pt x="1204" y="30"/>
                    <a:pt x="1124" y="0"/>
                    <a:pt x="10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8"/>
            <p:cNvSpPr/>
            <p:nvPr/>
          </p:nvSpPr>
          <p:spPr>
            <a:xfrm>
              <a:off x="6512774" y="3244981"/>
              <a:ext cx="42028" cy="40245"/>
            </a:xfrm>
            <a:custGeom>
              <a:avLst/>
              <a:gdLst/>
              <a:ahLst/>
              <a:cxnLst/>
              <a:rect l="l" t="t" r="r" b="b"/>
              <a:pathLst>
                <a:path w="1367" h="1309" extrusionOk="0">
                  <a:moveTo>
                    <a:pt x="1027" y="1"/>
                  </a:moveTo>
                  <a:cubicBezTo>
                    <a:pt x="947" y="1"/>
                    <a:pt x="868" y="31"/>
                    <a:pt x="806" y="92"/>
                  </a:cubicBezTo>
                  <a:lnTo>
                    <a:pt x="122" y="776"/>
                  </a:lnTo>
                  <a:cubicBezTo>
                    <a:pt x="1" y="897"/>
                    <a:pt x="1" y="1093"/>
                    <a:pt x="122" y="1216"/>
                  </a:cubicBezTo>
                  <a:cubicBezTo>
                    <a:pt x="184" y="1276"/>
                    <a:pt x="263" y="1308"/>
                    <a:pt x="343" y="1308"/>
                  </a:cubicBezTo>
                  <a:cubicBezTo>
                    <a:pt x="420" y="1308"/>
                    <a:pt x="501" y="1276"/>
                    <a:pt x="563" y="1216"/>
                  </a:cubicBezTo>
                  <a:lnTo>
                    <a:pt x="1246" y="532"/>
                  </a:lnTo>
                  <a:cubicBezTo>
                    <a:pt x="1367" y="410"/>
                    <a:pt x="1367" y="215"/>
                    <a:pt x="1246" y="92"/>
                  </a:cubicBezTo>
                  <a:cubicBezTo>
                    <a:pt x="1186" y="31"/>
                    <a:pt x="1106" y="1"/>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8"/>
            <p:cNvSpPr/>
            <p:nvPr/>
          </p:nvSpPr>
          <p:spPr>
            <a:xfrm>
              <a:off x="6473451" y="3360674"/>
              <a:ext cx="206422" cy="333768"/>
            </a:xfrm>
            <a:custGeom>
              <a:avLst/>
              <a:gdLst/>
              <a:ahLst/>
              <a:cxnLst/>
              <a:rect l="l" t="t" r="r" b="b"/>
              <a:pathLst>
                <a:path w="6714" h="10856" extrusionOk="0">
                  <a:moveTo>
                    <a:pt x="5664" y="0"/>
                  </a:moveTo>
                  <a:cubicBezTo>
                    <a:pt x="5086" y="0"/>
                    <a:pt x="4615" y="472"/>
                    <a:pt x="4615" y="1049"/>
                  </a:cubicBezTo>
                  <a:lnTo>
                    <a:pt x="4615" y="3689"/>
                  </a:lnTo>
                  <a:cubicBezTo>
                    <a:pt x="4615" y="4166"/>
                    <a:pt x="4514" y="4635"/>
                    <a:pt x="4321" y="5067"/>
                  </a:cubicBezTo>
                  <a:cubicBezTo>
                    <a:pt x="4216" y="4869"/>
                    <a:pt x="4060" y="4701"/>
                    <a:pt x="3864" y="4584"/>
                  </a:cubicBezTo>
                  <a:cubicBezTo>
                    <a:pt x="3672" y="4470"/>
                    <a:pt x="3457" y="4414"/>
                    <a:pt x="3244" y="4414"/>
                  </a:cubicBezTo>
                  <a:cubicBezTo>
                    <a:pt x="2932" y="4414"/>
                    <a:pt x="2621" y="4534"/>
                    <a:pt x="2387" y="4764"/>
                  </a:cubicBezTo>
                  <a:lnTo>
                    <a:pt x="1167" y="5965"/>
                  </a:lnTo>
                  <a:cubicBezTo>
                    <a:pt x="426" y="6694"/>
                    <a:pt x="0" y="7708"/>
                    <a:pt x="0" y="8748"/>
                  </a:cubicBezTo>
                  <a:lnTo>
                    <a:pt x="0" y="10546"/>
                  </a:lnTo>
                  <a:cubicBezTo>
                    <a:pt x="0" y="10716"/>
                    <a:pt x="140" y="10855"/>
                    <a:pt x="310" y="10855"/>
                  </a:cubicBezTo>
                  <a:cubicBezTo>
                    <a:pt x="481" y="10855"/>
                    <a:pt x="619" y="10716"/>
                    <a:pt x="619" y="10546"/>
                  </a:cubicBezTo>
                  <a:lnTo>
                    <a:pt x="619" y="8748"/>
                  </a:lnTo>
                  <a:cubicBezTo>
                    <a:pt x="619" y="7872"/>
                    <a:pt x="977" y="7021"/>
                    <a:pt x="1601" y="6406"/>
                  </a:cubicBezTo>
                  <a:lnTo>
                    <a:pt x="2822" y="5206"/>
                  </a:lnTo>
                  <a:cubicBezTo>
                    <a:pt x="2937" y="5093"/>
                    <a:pt x="3088" y="5034"/>
                    <a:pt x="3241" y="5034"/>
                  </a:cubicBezTo>
                  <a:cubicBezTo>
                    <a:pt x="3346" y="5034"/>
                    <a:pt x="3452" y="5062"/>
                    <a:pt x="3547" y="5118"/>
                  </a:cubicBezTo>
                  <a:cubicBezTo>
                    <a:pt x="3699" y="5207"/>
                    <a:pt x="3802" y="5357"/>
                    <a:pt x="3831" y="5532"/>
                  </a:cubicBezTo>
                  <a:cubicBezTo>
                    <a:pt x="3861" y="5706"/>
                    <a:pt x="3812" y="5882"/>
                    <a:pt x="3699" y="6017"/>
                  </a:cubicBezTo>
                  <a:lnTo>
                    <a:pt x="2404" y="7554"/>
                  </a:lnTo>
                  <a:cubicBezTo>
                    <a:pt x="2294" y="7686"/>
                    <a:pt x="2310" y="7879"/>
                    <a:pt x="2440" y="7991"/>
                  </a:cubicBezTo>
                  <a:cubicBezTo>
                    <a:pt x="2498" y="8040"/>
                    <a:pt x="2570" y="8064"/>
                    <a:pt x="2641" y="8064"/>
                  </a:cubicBezTo>
                  <a:cubicBezTo>
                    <a:pt x="2729" y="8064"/>
                    <a:pt x="2817" y="8027"/>
                    <a:pt x="2879" y="7954"/>
                  </a:cubicBezTo>
                  <a:lnTo>
                    <a:pt x="4280" y="6287"/>
                  </a:lnTo>
                  <a:cubicBezTo>
                    <a:pt x="4895" y="5563"/>
                    <a:pt x="5234" y="4638"/>
                    <a:pt x="5234" y="3689"/>
                  </a:cubicBezTo>
                  <a:lnTo>
                    <a:pt x="5234" y="1049"/>
                  </a:lnTo>
                  <a:cubicBezTo>
                    <a:pt x="5234" y="813"/>
                    <a:pt x="5426" y="622"/>
                    <a:pt x="5661" y="622"/>
                  </a:cubicBezTo>
                  <a:cubicBezTo>
                    <a:pt x="5897" y="622"/>
                    <a:pt x="6088" y="814"/>
                    <a:pt x="6088" y="1049"/>
                  </a:cubicBezTo>
                  <a:lnTo>
                    <a:pt x="6088" y="1927"/>
                  </a:lnTo>
                  <a:cubicBezTo>
                    <a:pt x="6088" y="2098"/>
                    <a:pt x="6227" y="2236"/>
                    <a:pt x="6399" y="2236"/>
                  </a:cubicBezTo>
                  <a:cubicBezTo>
                    <a:pt x="6569" y="2236"/>
                    <a:pt x="6709" y="2097"/>
                    <a:pt x="6709" y="1927"/>
                  </a:cubicBezTo>
                  <a:lnTo>
                    <a:pt x="6709" y="1049"/>
                  </a:lnTo>
                  <a:cubicBezTo>
                    <a:pt x="6713" y="470"/>
                    <a:pt x="6241" y="0"/>
                    <a:pt x="5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8"/>
            <p:cNvSpPr/>
            <p:nvPr/>
          </p:nvSpPr>
          <p:spPr>
            <a:xfrm>
              <a:off x="6590559" y="3496229"/>
              <a:ext cx="89345" cy="198213"/>
            </a:xfrm>
            <a:custGeom>
              <a:avLst/>
              <a:gdLst/>
              <a:ahLst/>
              <a:cxnLst/>
              <a:rect l="l" t="t" r="r" b="b"/>
              <a:pathLst>
                <a:path w="2906" h="6447" extrusionOk="0">
                  <a:moveTo>
                    <a:pt x="2593" y="0"/>
                  </a:moveTo>
                  <a:cubicBezTo>
                    <a:pt x="2421" y="0"/>
                    <a:pt x="2283" y="140"/>
                    <a:pt x="2283" y="311"/>
                  </a:cubicBezTo>
                  <a:lnTo>
                    <a:pt x="2283" y="1334"/>
                  </a:lnTo>
                  <a:cubicBezTo>
                    <a:pt x="2283" y="1896"/>
                    <a:pt x="2135" y="2449"/>
                    <a:pt x="1851" y="2935"/>
                  </a:cubicBezTo>
                  <a:lnTo>
                    <a:pt x="87" y="5980"/>
                  </a:lnTo>
                  <a:cubicBezTo>
                    <a:pt x="0" y="6129"/>
                    <a:pt x="52" y="6320"/>
                    <a:pt x="200" y="6404"/>
                  </a:cubicBezTo>
                  <a:cubicBezTo>
                    <a:pt x="250" y="6431"/>
                    <a:pt x="303" y="6446"/>
                    <a:pt x="355" y="6446"/>
                  </a:cubicBezTo>
                  <a:cubicBezTo>
                    <a:pt x="463" y="6446"/>
                    <a:pt x="567" y="6390"/>
                    <a:pt x="625" y="6292"/>
                  </a:cubicBezTo>
                  <a:lnTo>
                    <a:pt x="2391" y="3249"/>
                  </a:lnTo>
                  <a:cubicBezTo>
                    <a:pt x="2728" y="2668"/>
                    <a:pt x="2906" y="2008"/>
                    <a:pt x="2906" y="1336"/>
                  </a:cubicBezTo>
                  <a:lnTo>
                    <a:pt x="2906" y="313"/>
                  </a:lnTo>
                  <a:cubicBezTo>
                    <a:pt x="2904" y="140"/>
                    <a:pt x="2765" y="0"/>
                    <a:pt x="25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8"/>
            <p:cNvSpPr/>
            <p:nvPr/>
          </p:nvSpPr>
          <p:spPr>
            <a:xfrm>
              <a:off x="6190843" y="3360674"/>
              <a:ext cx="206422" cy="333768"/>
            </a:xfrm>
            <a:custGeom>
              <a:avLst/>
              <a:gdLst/>
              <a:ahLst/>
              <a:cxnLst/>
              <a:rect l="l" t="t" r="r" b="b"/>
              <a:pathLst>
                <a:path w="6714" h="10856" extrusionOk="0">
                  <a:moveTo>
                    <a:pt x="1050" y="0"/>
                  </a:moveTo>
                  <a:cubicBezTo>
                    <a:pt x="472" y="0"/>
                    <a:pt x="1" y="472"/>
                    <a:pt x="1" y="1049"/>
                  </a:cubicBezTo>
                  <a:lnTo>
                    <a:pt x="1" y="5745"/>
                  </a:lnTo>
                  <a:cubicBezTo>
                    <a:pt x="1" y="6417"/>
                    <a:pt x="178" y="7078"/>
                    <a:pt x="516" y="7658"/>
                  </a:cubicBezTo>
                  <a:lnTo>
                    <a:pt x="2281" y="10701"/>
                  </a:lnTo>
                  <a:cubicBezTo>
                    <a:pt x="2337" y="10799"/>
                    <a:pt x="2443" y="10855"/>
                    <a:pt x="2550" y="10855"/>
                  </a:cubicBezTo>
                  <a:cubicBezTo>
                    <a:pt x="2604" y="10855"/>
                    <a:pt x="2657" y="10842"/>
                    <a:pt x="2707" y="10813"/>
                  </a:cubicBezTo>
                  <a:cubicBezTo>
                    <a:pt x="2855" y="10726"/>
                    <a:pt x="2906" y="10535"/>
                    <a:pt x="2820" y="10389"/>
                  </a:cubicBezTo>
                  <a:lnTo>
                    <a:pt x="1056" y="7344"/>
                  </a:lnTo>
                  <a:cubicBezTo>
                    <a:pt x="773" y="6858"/>
                    <a:pt x="625" y="6304"/>
                    <a:pt x="625" y="5743"/>
                  </a:cubicBezTo>
                  <a:lnTo>
                    <a:pt x="625" y="1048"/>
                  </a:lnTo>
                  <a:cubicBezTo>
                    <a:pt x="625" y="811"/>
                    <a:pt x="817" y="621"/>
                    <a:pt x="1052" y="621"/>
                  </a:cubicBezTo>
                  <a:cubicBezTo>
                    <a:pt x="1288" y="621"/>
                    <a:pt x="1479" y="813"/>
                    <a:pt x="1479" y="1048"/>
                  </a:cubicBezTo>
                  <a:lnTo>
                    <a:pt x="1479" y="3687"/>
                  </a:lnTo>
                  <a:cubicBezTo>
                    <a:pt x="1479" y="4637"/>
                    <a:pt x="1819" y="5561"/>
                    <a:pt x="2432" y="6286"/>
                  </a:cubicBezTo>
                  <a:lnTo>
                    <a:pt x="3834" y="7953"/>
                  </a:lnTo>
                  <a:cubicBezTo>
                    <a:pt x="3895" y="8026"/>
                    <a:pt x="3982" y="8064"/>
                    <a:pt x="4071" y="8064"/>
                  </a:cubicBezTo>
                  <a:cubicBezTo>
                    <a:pt x="4142" y="8064"/>
                    <a:pt x="4213" y="8039"/>
                    <a:pt x="4272" y="7989"/>
                  </a:cubicBezTo>
                  <a:cubicBezTo>
                    <a:pt x="4404" y="7878"/>
                    <a:pt x="4420" y="7683"/>
                    <a:pt x="4309" y="7551"/>
                  </a:cubicBezTo>
                  <a:lnTo>
                    <a:pt x="3013" y="6016"/>
                  </a:lnTo>
                  <a:cubicBezTo>
                    <a:pt x="2900" y="5881"/>
                    <a:pt x="2853" y="5705"/>
                    <a:pt x="2881" y="5530"/>
                  </a:cubicBezTo>
                  <a:cubicBezTo>
                    <a:pt x="2911" y="5356"/>
                    <a:pt x="3016" y="5206"/>
                    <a:pt x="3166" y="5115"/>
                  </a:cubicBezTo>
                  <a:cubicBezTo>
                    <a:pt x="3261" y="5059"/>
                    <a:pt x="3367" y="5032"/>
                    <a:pt x="3472" y="5032"/>
                  </a:cubicBezTo>
                  <a:cubicBezTo>
                    <a:pt x="3625" y="5032"/>
                    <a:pt x="3777" y="5090"/>
                    <a:pt x="3891" y="5203"/>
                  </a:cubicBezTo>
                  <a:lnTo>
                    <a:pt x="5112" y="6405"/>
                  </a:lnTo>
                  <a:cubicBezTo>
                    <a:pt x="5735" y="7018"/>
                    <a:pt x="6093" y="7871"/>
                    <a:pt x="6093" y="8745"/>
                  </a:cubicBezTo>
                  <a:lnTo>
                    <a:pt x="6093" y="10543"/>
                  </a:lnTo>
                  <a:cubicBezTo>
                    <a:pt x="6093" y="10713"/>
                    <a:pt x="6233" y="10852"/>
                    <a:pt x="6403" y="10852"/>
                  </a:cubicBezTo>
                  <a:cubicBezTo>
                    <a:pt x="6576" y="10852"/>
                    <a:pt x="6714" y="10713"/>
                    <a:pt x="6714" y="10543"/>
                  </a:cubicBezTo>
                  <a:lnTo>
                    <a:pt x="6714" y="8745"/>
                  </a:lnTo>
                  <a:cubicBezTo>
                    <a:pt x="6714" y="7705"/>
                    <a:pt x="6288" y="6691"/>
                    <a:pt x="5547" y="5963"/>
                  </a:cubicBezTo>
                  <a:lnTo>
                    <a:pt x="4325" y="4764"/>
                  </a:lnTo>
                  <a:cubicBezTo>
                    <a:pt x="4091" y="4534"/>
                    <a:pt x="3782" y="4414"/>
                    <a:pt x="3469" y="4414"/>
                  </a:cubicBezTo>
                  <a:cubicBezTo>
                    <a:pt x="3256" y="4414"/>
                    <a:pt x="3042" y="4470"/>
                    <a:pt x="2849" y="4584"/>
                  </a:cubicBezTo>
                  <a:cubicBezTo>
                    <a:pt x="2652" y="4701"/>
                    <a:pt x="2495" y="4869"/>
                    <a:pt x="2393" y="5067"/>
                  </a:cubicBezTo>
                  <a:cubicBezTo>
                    <a:pt x="2202" y="4635"/>
                    <a:pt x="2099" y="4167"/>
                    <a:pt x="2099" y="3689"/>
                  </a:cubicBezTo>
                  <a:lnTo>
                    <a:pt x="2099" y="1049"/>
                  </a:lnTo>
                  <a:cubicBezTo>
                    <a:pt x="2099" y="472"/>
                    <a:pt x="1628" y="0"/>
                    <a:pt x="10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8"/>
            <p:cNvSpPr/>
            <p:nvPr/>
          </p:nvSpPr>
          <p:spPr>
            <a:xfrm>
              <a:off x="6660750" y="3453278"/>
              <a:ext cx="19123" cy="19431"/>
            </a:xfrm>
            <a:custGeom>
              <a:avLst/>
              <a:gdLst/>
              <a:ahLst/>
              <a:cxnLst/>
              <a:rect l="l" t="t" r="r" b="b"/>
              <a:pathLst>
                <a:path w="622" h="632" extrusionOk="0">
                  <a:moveTo>
                    <a:pt x="310" y="0"/>
                  </a:moveTo>
                  <a:cubicBezTo>
                    <a:pt x="138" y="0"/>
                    <a:pt x="0" y="140"/>
                    <a:pt x="0" y="310"/>
                  </a:cubicBezTo>
                  <a:lnTo>
                    <a:pt x="0" y="322"/>
                  </a:lnTo>
                  <a:cubicBezTo>
                    <a:pt x="0" y="493"/>
                    <a:pt x="140" y="631"/>
                    <a:pt x="310" y="631"/>
                  </a:cubicBezTo>
                  <a:cubicBezTo>
                    <a:pt x="482" y="631"/>
                    <a:pt x="621" y="492"/>
                    <a:pt x="621" y="322"/>
                  </a:cubicBezTo>
                  <a:lnTo>
                    <a:pt x="621" y="310"/>
                  </a:lnTo>
                  <a:cubicBezTo>
                    <a:pt x="621" y="140"/>
                    <a:pt x="482"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48"/>
          <p:cNvGrpSpPr/>
          <p:nvPr/>
        </p:nvGrpSpPr>
        <p:grpSpPr>
          <a:xfrm>
            <a:off x="6847280" y="3205381"/>
            <a:ext cx="466186" cy="489153"/>
            <a:chOff x="6847280" y="3205381"/>
            <a:chExt cx="466186" cy="489153"/>
          </a:xfrm>
        </p:grpSpPr>
        <p:sp>
          <p:nvSpPr>
            <p:cNvPr id="4710" name="Google Shape;4710;p48"/>
            <p:cNvSpPr/>
            <p:nvPr/>
          </p:nvSpPr>
          <p:spPr>
            <a:xfrm>
              <a:off x="6847280" y="3205381"/>
              <a:ext cx="466186" cy="489153"/>
            </a:xfrm>
            <a:custGeom>
              <a:avLst/>
              <a:gdLst/>
              <a:ahLst/>
              <a:cxnLst/>
              <a:rect l="l" t="t" r="r" b="b"/>
              <a:pathLst>
                <a:path w="15163" h="15910" extrusionOk="0">
                  <a:moveTo>
                    <a:pt x="14540" y="624"/>
                  </a:moveTo>
                  <a:lnTo>
                    <a:pt x="14540" y="1497"/>
                  </a:lnTo>
                  <a:cubicBezTo>
                    <a:pt x="14540" y="1565"/>
                    <a:pt x="14518" y="1628"/>
                    <a:pt x="14483" y="1681"/>
                  </a:cubicBezTo>
                  <a:lnTo>
                    <a:pt x="13478" y="1681"/>
                  </a:lnTo>
                  <a:cubicBezTo>
                    <a:pt x="13441" y="1629"/>
                    <a:pt x="13421" y="1565"/>
                    <a:pt x="13421" y="1497"/>
                  </a:cubicBezTo>
                  <a:lnTo>
                    <a:pt x="13421" y="624"/>
                  </a:lnTo>
                  <a:close/>
                  <a:moveTo>
                    <a:pt x="1741" y="624"/>
                  </a:moveTo>
                  <a:lnTo>
                    <a:pt x="1741" y="1497"/>
                  </a:lnTo>
                  <a:cubicBezTo>
                    <a:pt x="1741" y="1675"/>
                    <a:pt x="1597" y="1820"/>
                    <a:pt x="1418" y="1820"/>
                  </a:cubicBezTo>
                  <a:lnTo>
                    <a:pt x="946" y="1820"/>
                  </a:lnTo>
                  <a:cubicBezTo>
                    <a:pt x="768" y="1820"/>
                    <a:pt x="623" y="1675"/>
                    <a:pt x="623" y="1497"/>
                  </a:cubicBezTo>
                  <a:lnTo>
                    <a:pt x="623" y="624"/>
                  </a:lnTo>
                  <a:close/>
                  <a:moveTo>
                    <a:pt x="4943" y="624"/>
                  </a:moveTo>
                  <a:lnTo>
                    <a:pt x="4943" y="1497"/>
                  </a:lnTo>
                  <a:cubicBezTo>
                    <a:pt x="4943" y="1675"/>
                    <a:pt x="4797" y="1820"/>
                    <a:pt x="4620" y="1820"/>
                  </a:cubicBezTo>
                  <a:lnTo>
                    <a:pt x="4146" y="1820"/>
                  </a:lnTo>
                  <a:cubicBezTo>
                    <a:pt x="3968" y="1820"/>
                    <a:pt x="3823" y="1675"/>
                    <a:pt x="3823" y="1497"/>
                  </a:cubicBezTo>
                  <a:lnTo>
                    <a:pt x="3823" y="624"/>
                  </a:lnTo>
                  <a:close/>
                  <a:moveTo>
                    <a:pt x="8141" y="624"/>
                  </a:moveTo>
                  <a:lnTo>
                    <a:pt x="8141" y="1497"/>
                  </a:lnTo>
                  <a:cubicBezTo>
                    <a:pt x="8141" y="1675"/>
                    <a:pt x="7996" y="1820"/>
                    <a:pt x="7819" y="1820"/>
                  </a:cubicBezTo>
                  <a:lnTo>
                    <a:pt x="7345" y="1820"/>
                  </a:lnTo>
                  <a:cubicBezTo>
                    <a:pt x="7167" y="1820"/>
                    <a:pt x="7022" y="1675"/>
                    <a:pt x="7022" y="1497"/>
                  </a:cubicBezTo>
                  <a:lnTo>
                    <a:pt x="7022" y="624"/>
                  </a:lnTo>
                  <a:close/>
                  <a:moveTo>
                    <a:pt x="11342" y="624"/>
                  </a:moveTo>
                  <a:lnTo>
                    <a:pt x="11342" y="1497"/>
                  </a:lnTo>
                  <a:cubicBezTo>
                    <a:pt x="11342" y="1584"/>
                    <a:pt x="11306" y="1662"/>
                    <a:pt x="11252" y="1719"/>
                  </a:cubicBezTo>
                  <a:cubicBezTo>
                    <a:pt x="11224" y="1733"/>
                    <a:pt x="11198" y="1754"/>
                    <a:pt x="11176" y="1777"/>
                  </a:cubicBezTo>
                  <a:cubicBezTo>
                    <a:pt x="11129" y="1805"/>
                    <a:pt x="11076" y="1820"/>
                    <a:pt x="11017" y="1820"/>
                  </a:cubicBezTo>
                  <a:lnTo>
                    <a:pt x="10543" y="1820"/>
                  </a:lnTo>
                  <a:cubicBezTo>
                    <a:pt x="10486" y="1820"/>
                    <a:pt x="10432" y="1805"/>
                    <a:pt x="10383" y="1777"/>
                  </a:cubicBezTo>
                  <a:cubicBezTo>
                    <a:pt x="10361" y="1754"/>
                    <a:pt x="10338" y="1735"/>
                    <a:pt x="10309" y="1719"/>
                  </a:cubicBezTo>
                  <a:cubicBezTo>
                    <a:pt x="10254" y="1660"/>
                    <a:pt x="10219" y="1584"/>
                    <a:pt x="10219" y="1497"/>
                  </a:cubicBezTo>
                  <a:lnTo>
                    <a:pt x="10219" y="624"/>
                  </a:lnTo>
                  <a:close/>
                  <a:moveTo>
                    <a:pt x="7902" y="2439"/>
                  </a:moveTo>
                  <a:lnTo>
                    <a:pt x="7902" y="4551"/>
                  </a:lnTo>
                  <a:cubicBezTo>
                    <a:pt x="7798" y="4565"/>
                    <a:pt x="7689" y="4574"/>
                    <a:pt x="7581" y="4574"/>
                  </a:cubicBezTo>
                  <a:cubicBezTo>
                    <a:pt x="7478" y="4574"/>
                    <a:pt x="7380" y="4567"/>
                    <a:pt x="7280" y="4555"/>
                  </a:cubicBezTo>
                  <a:lnTo>
                    <a:pt x="7280" y="2439"/>
                  </a:lnTo>
                  <a:close/>
                  <a:moveTo>
                    <a:pt x="10470" y="2438"/>
                  </a:moveTo>
                  <a:cubicBezTo>
                    <a:pt x="10495" y="2439"/>
                    <a:pt x="10521" y="2442"/>
                    <a:pt x="10548" y="2442"/>
                  </a:cubicBezTo>
                  <a:lnTo>
                    <a:pt x="11020" y="2442"/>
                  </a:lnTo>
                  <a:cubicBezTo>
                    <a:pt x="11044" y="2442"/>
                    <a:pt x="11069" y="2439"/>
                    <a:pt x="11092" y="2438"/>
                  </a:cubicBezTo>
                  <a:lnTo>
                    <a:pt x="11092" y="2438"/>
                  </a:lnTo>
                  <a:cubicBezTo>
                    <a:pt x="11023" y="4314"/>
                    <a:pt x="9475" y="5818"/>
                    <a:pt x="7585" y="5818"/>
                  </a:cubicBezTo>
                  <a:cubicBezTo>
                    <a:pt x="5694" y="5818"/>
                    <a:pt x="4143" y="4313"/>
                    <a:pt x="4074" y="2438"/>
                  </a:cubicBezTo>
                  <a:lnTo>
                    <a:pt x="4074" y="2438"/>
                  </a:lnTo>
                  <a:cubicBezTo>
                    <a:pt x="4099" y="2439"/>
                    <a:pt x="4122" y="2442"/>
                    <a:pt x="4146" y="2442"/>
                  </a:cubicBezTo>
                  <a:lnTo>
                    <a:pt x="4620" y="2442"/>
                  </a:lnTo>
                  <a:cubicBezTo>
                    <a:pt x="4645" y="2442"/>
                    <a:pt x="4670" y="2439"/>
                    <a:pt x="4696" y="2438"/>
                  </a:cubicBezTo>
                  <a:cubicBezTo>
                    <a:pt x="4764" y="3971"/>
                    <a:pt x="6033" y="5198"/>
                    <a:pt x="7584" y="5198"/>
                  </a:cubicBezTo>
                  <a:cubicBezTo>
                    <a:pt x="9133" y="5198"/>
                    <a:pt x="10401" y="3971"/>
                    <a:pt x="10470" y="2438"/>
                  </a:cubicBezTo>
                  <a:close/>
                  <a:moveTo>
                    <a:pt x="7902" y="6441"/>
                  </a:moveTo>
                  <a:lnTo>
                    <a:pt x="7902" y="7000"/>
                  </a:lnTo>
                  <a:lnTo>
                    <a:pt x="7280" y="7000"/>
                  </a:lnTo>
                  <a:lnTo>
                    <a:pt x="7280" y="6441"/>
                  </a:lnTo>
                  <a:close/>
                  <a:moveTo>
                    <a:pt x="7902" y="8887"/>
                  </a:moveTo>
                  <a:lnTo>
                    <a:pt x="7902" y="10627"/>
                  </a:lnTo>
                  <a:lnTo>
                    <a:pt x="7280" y="10627"/>
                  </a:lnTo>
                  <a:lnTo>
                    <a:pt x="7280" y="8887"/>
                  </a:lnTo>
                  <a:close/>
                  <a:moveTo>
                    <a:pt x="8025" y="11247"/>
                  </a:moveTo>
                  <a:lnTo>
                    <a:pt x="8025" y="12366"/>
                  </a:lnTo>
                  <a:lnTo>
                    <a:pt x="7155" y="12366"/>
                  </a:lnTo>
                  <a:lnTo>
                    <a:pt x="7155" y="11247"/>
                  </a:lnTo>
                  <a:close/>
                  <a:moveTo>
                    <a:pt x="9612" y="12986"/>
                  </a:moveTo>
                  <a:lnTo>
                    <a:pt x="9936" y="13608"/>
                  </a:lnTo>
                  <a:lnTo>
                    <a:pt x="5224" y="13608"/>
                  </a:lnTo>
                  <a:lnTo>
                    <a:pt x="5549" y="12986"/>
                  </a:lnTo>
                  <a:close/>
                  <a:moveTo>
                    <a:pt x="6050" y="14229"/>
                  </a:moveTo>
                  <a:lnTo>
                    <a:pt x="5795" y="15285"/>
                  </a:lnTo>
                  <a:lnTo>
                    <a:pt x="3715" y="15285"/>
                  </a:lnTo>
                  <a:lnTo>
                    <a:pt x="4451" y="14229"/>
                  </a:lnTo>
                  <a:close/>
                  <a:moveTo>
                    <a:pt x="8474" y="14229"/>
                  </a:moveTo>
                  <a:lnTo>
                    <a:pt x="8730" y="15285"/>
                  </a:lnTo>
                  <a:lnTo>
                    <a:pt x="6433" y="15285"/>
                  </a:lnTo>
                  <a:lnTo>
                    <a:pt x="6687" y="14229"/>
                  </a:lnTo>
                  <a:close/>
                  <a:moveTo>
                    <a:pt x="10714" y="14229"/>
                  </a:moveTo>
                  <a:lnTo>
                    <a:pt x="11450" y="15285"/>
                  </a:lnTo>
                  <a:lnTo>
                    <a:pt x="9370" y="15285"/>
                  </a:lnTo>
                  <a:lnTo>
                    <a:pt x="9114" y="14229"/>
                  </a:lnTo>
                  <a:close/>
                  <a:moveTo>
                    <a:pt x="9912" y="1"/>
                  </a:moveTo>
                  <a:cubicBezTo>
                    <a:pt x="9741" y="1"/>
                    <a:pt x="9603" y="140"/>
                    <a:pt x="9603" y="310"/>
                  </a:cubicBezTo>
                  <a:lnTo>
                    <a:pt x="9603" y="1494"/>
                  </a:lnTo>
                  <a:cubicBezTo>
                    <a:pt x="9603" y="1741"/>
                    <a:pt x="9697" y="1964"/>
                    <a:pt x="9851" y="2134"/>
                  </a:cubicBezTo>
                  <a:lnTo>
                    <a:pt x="9851" y="2306"/>
                  </a:lnTo>
                  <a:cubicBezTo>
                    <a:pt x="9851" y="3220"/>
                    <a:pt x="9305" y="4009"/>
                    <a:pt x="8524" y="4367"/>
                  </a:cubicBezTo>
                  <a:lnTo>
                    <a:pt x="8524" y="2130"/>
                  </a:lnTo>
                  <a:lnTo>
                    <a:pt x="8524" y="2122"/>
                  </a:lnTo>
                  <a:cubicBezTo>
                    <a:pt x="8673" y="1955"/>
                    <a:pt x="8762" y="1738"/>
                    <a:pt x="8762" y="1497"/>
                  </a:cubicBezTo>
                  <a:lnTo>
                    <a:pt x="8762" y="312"/>
                  </a:lnTo>
                  <a:cubicBezTo>
                    <a:pt x="8762" y="140"/>
                    <a:pt x="8623" y="2"/>
                    <a:pt x="8452" y="2"/>
                  </a:cubicBezTo>
                  <a:lnTo>
                    <a:pt x="6712" y="2"/>
                  </a:lnTo>
                  <a:cubicBezTo>
                    <a:pt x="6539" y="2"/>
                    <a:pt x="6403" y="141"/>
                    <a:pt x="6403" y="312"/>
                  </a:cubicBezTo>
                  <a:lnTo>
                    <a:pt x="6403" y="1497"/>
                  </a:lnTo>
                  <a:cubicBezTo>
                    <a:pt x="6403" y="1748"/>
                    <a:pt x="6501" y="1976"/>
                    <a:pt x="6661" y="2144"/>
                  </a:cubicBezTo>
                  <a:lnTo>
                    <a:pt x="6661" y="4379"/>
                  </a:lnTo>
                  <a:cubicBezTo>
                    <a:pt x="5869" y="4024"/>
                    <a:pt x="5314" y="3230"/>
                    <a:pt x="5314" y="2307"/>
                  </a:cubicBezTo>
                  <a:lnTo>
                    <a:pt x="5314" y="2135"/>
                  </a:lnTo>
                  <a:cubicBezTo>
                    <a:pt x="5468" y="1967"/>
                    <a:pt x="5562" y="1742"/>
                    <a:pt x="5562" y="1497"/>
                  </a:cubicBezTo>
                  <a:lnTo>
                    <a:pt x="5562" y="312"/>
                  </a:lnTo>
                  <a:cubicBezTo>
                    <a:pt x="5562" y="140"/>
                    <a:pt x="5422" y="2"/>
                    <a:pt x="5252" y="2"/>
                  </a:cubicBezTo>
                  <a:lnTo>
                    <a:pt x="3512" y="2"/>
                  </a:lnTo>
                  <a:cubicBezTo>
                    <a:pt x="3339" y="2"/>
                    <a:pt x="3201" y="141"/>
                    <a:pt x="3201" y="312"/>
                  </a:cubicBezTo>
                  <a:lnTo>
                    <a:pt x="3201" y="1497"/>
                  </a:lnTo>
                  <a:cubicBezTo>
                    <a:pt x="3201" y="1742"/>
                    <a:pt x="3295" y="1967"/>
                    <a:pt x="3449" y="2135"/>
                  </a:cubicBezTo>
                  <a:lnTo>
                    <a:pt x="3449" y="2307"/>
                  </a:lnTo>
                  <a:cubicBezTo>
                    <a:pt x="3449" y="4269"/>
                    <a:pt x="4822" y="5915"/>
                    <a:pt x="6659" y="6335"/>
                  </a:cubicBezTo>
                  <a:lnTo>
                    <a:pt x="6659" y="7010"/>
                  </a:lnTo>
                  <a:cubicBezTo>
                    <a:pt x="4124" y="6832"/>
                    <a:pt x="2115" y="4714"/>
                    <a:pt x="2114" y="2135"/>
                  </a:cubicBezTo>
                  <a:cubicBezTo>
                    <a:pt x="2268" y="1967"/>
                    <a:pt x="2362" y="1742"/>
                    <a:pt x="2362" y="1499"/>
                  </a:cubicBezTo>
                  <a:lnTo>
                    <a:pt x="2362" y="315"/>
                  </a:lnTo>
                  <a:cubicBezTo>
                    <a:pt x="2362" y="141"/>
                    <a:pt x="2222" y="4"/>
                    <a:pt x="2052" y="4"/>
                  </a:cubicBezTo>
                  <a:lnTo>
                    <a:pt x="310" y="4"/>
                  </a:lnTo>
                  <a:cubicBezTo>
                    <a:pt x="139" y="4"/>
                    <a:pt x="1" y="143"/>
                    <a:pt x="1" y="315"/>
                  </a:cubicBezTo>
                  <a:lnTo>
                    <a:pt x="1" y="1499"/>
                  </a:lnTo>
                  <a:cubicBezTo>
                    <a:pt x="1" y="1745"/>
                    <a:pt x="95" y="1968"/>
                    <a:pt x="250" y="2137"/>
                  </a:cubicBezTo>
                  <a:cubicBezTo>
                    <a:pt x="252" y="3940"/>
                    <a:pt x="955" y="5635"/>
                    <a:pt x="2230" y="6912"/>
                  </a:cubicBezTo>
                  <a:cubicBezTo>
                    <a:pt x="3424" y="8106"/>
                    <a:pt x="4987" y="8797"/>
                    <a:pt x="6661" y="8881"/>
                  </a:cubicBezTo>
                  <a:lnTo>
                    <a:pt x="6661" y="10691"/>
                  </a:lnTo>
                  <a:cubicBezTo>
                    <a:pt x="6586" y="10749"/>
                    <a:pt x="6536" y="10838"/>
                    <a:pt x="6536" y="10939"/>
                  </a:cubicBezTo>
                  <a:lnTo>
                    <a:pt x="6536" y="12368"/>
                  </a:lnTo>
                  <a:lnTo>
                    <a:pt x="5362" y="12368"/>
                  </a:lnTo>
                  <a:cubicBezTo>
                    <a:pt x="5246" y="12368"/>
                    <a:pt x="5141" y="12432"/>
                    <a:pt x="5086" y="12534"/>
                  </a:cubicBezTo>
                  <a:lnTo>
                    <a:pt x="4526" y="13611"/>
                  </a:lnTo>
                  <a:lnTo>
                    <a:pt x="4290" y="13611"/>
                  </a:lnTo>
                  <a:cubicBezTo>
                    <a:pt x="4188" y="13611"/>
                    <a:pt x="4093" y="13661"/>
                    <a:pt x="4034" y="13743"/>
                  </a:cubicBezTo>
                  <a:lnTo>
                    <a:pt x="2863" y="15422"/>
                  </a:lnTo>
                  <a:cubicBezTo>
                    <a:pt x="2797" y="15517"/>
                    <a:pt x="2790" y="15641"/>
                    <a:pt x="2844" y="15743"/>
                  </a:cubicBezTo>
                  <a:cubicBezTo>
                    <a:pt x="2897" y="15846"/>
                    <a:pt x="3003" y="15909"/>
                    <a:pt x="3119" y="15909"/>
                  </a:cubicBezTo>
                  <a:lnTo>
                    <a:pt x="12046" y="15909"/>
                  </a:lnTo>
                  <a:cubicBezTo>
                    <a:pt x="12162" y="15909"/>
                    <a:pt x="12267" y="15846"/>
                    <a:pt x="12320" y="15743"/>
                  </a:cubicBezTo>
                  <a:cubicBezTo>
                    <a:pt x="12375" y="15641"/>
                    <a:pt x="12367" y="15517"/>
                    <a:pt x="12301" y="15422"/>
                  </a:cubicBezTo>
                  <a:lnTo>
                    <a:pt x="11130" y="13743"/>
                  </a:lnTo>
                  <a:cubicBezTo>
                    <a:pt x="11072" y="13661"/>
                    <a:pt x="10976" y="13611"/>
                    <a:pt x="10875" y="13611"/>
                  </a:cubicBezTo>
                  <a:lnTo>
                    <a:pt x="10639" y="13611"/>
                  </a:lnTo>
                  <a:lnTo>
                    <a:pt x="10078" y="12534"/>
                  </a:lnTo>
                  <a:cubicBezTo>
                    <a:pt x="10024" y="12432"/>
                    <a:pt x="9918" y="12368"/>
                    <a:pt x="9802" y="12368"/>
                  </a:cubicBezTo>
                  <a:lnTo>
                    <a:pt x="8649" y="12368"/>
                  </a:lnTo>
                  <a:lnTo>
                    <a:pt x="8649" y="10939"/>
                  </a:lnTo>
                  <a:cubicBezTo>
                    <a:pt x="8649" y="10838"/>
                    <a:pt x="8599" y="10749"/>
                    <a:pt x="8524" y="10691"/>
                  </a:cubicBezTo>
                  <a:lnTo>
                    <a:pt x="8524" y="8879"/>
                  </a:lnTo>
                  <a:cubicBezTo>
                    <a:pt x="9672" y="8818"/>
                    <a:pt x="10783" y="8467"/>
                    <a:pt x="11754" y="7852"/>
                  </a:cubicBezTo>
                  <a:cubicBezTo>
                    <a:pt x="11899" y="7761"/>
                    <a:pt x="11943" y="7570"/>
                    <a:pt x="11851" y="7424"/>
                  </a:cubicBezTo>
                  <a:cubicBezTo>
                    <a:pt x="11792" y="7330"/>
                    <a:pt x="11691" y="7278"/>
                    <a:pt x="11588" y="7278"/>
                  </a:cubicBezTo>
                  <a:cubicBezTo>
                    <a:pt x="11531" y="7278"/>
                    <a:pt x="11474" y="7293"/>
                    <a:pt x="11422" y="7325"/>
                  </a:cubicBezTo>
                  <a:cubicBezTo>
                    <a:pt x="10447" y="7940"/>
                    <a:pt x="9317" y="8267"/>
                    <a:pt x="8156" y="8267"/>
                  </a:cubicBezTo>
                  <a:lnTo>
                    <a:pt x="7006" y="8267"/>
                  </a:lnTo>
                  <a:cubicBezTo>
                    <a:pt x="3726" y="8267"/>
                    <a:pt x="1041" y="5680"/>
                    <a:pt x="878" y="2442"/>
                  </a:cubicBezTo>
                  <a:lnTo>
                    <a:pt x="1499" y="2442"/>
                  </a:lnTo>
                  <a:cubicBezTo>
                    <a:pt x="1660" y="5337"/>
                    <a:pt x="4070" y="7645"/>
                    <a:pt x="7006" y="7645"/>
                  </a:cubicBezTo>
                  <a:lnTo>
                    <a:pt x="8156" y="7645"/>
                  </a:lnTo>
                  <a:cubicBezTo>
                    <a:pt x="11094" y="7645"/>
                    <a:pt x="13502" y="5336"/>
                    <a:pt x="13661" y="2438"/>
                  </a:cubicBezTo>
                  <a:cubicBezTo>
                    <a:pt x="13689" y="2439"/>
                    <a:pt x="13717" y="2442"/>
                    <a:pt x="13744" y="2442"/>
                  </a:cubicBezTo>
                  <a:lnTo>
                    <a:pt x="14218" y="2442"/>
                  </a:lnTo>
                  <a:cubicBezTo>
                    <a:pt x="14240" y="2442"/>
                    <a:pt x="14262" y="2439"/>
                    <a:pt x="14284" y="2439"/>
                  </a:cubicBezTo>
                  <a:cubicBezTo>
                    <a:pt x="14231" y="3521"/>
                    <a:pt x="13895" y="4562"/>
                    <a:pt x="13306" y="5468"/>
                  </a:cubicBezTo>
                  <a:cubicBezTo>
                    <a:pt x="13212" y="5612"/>
                    <a:pt x="13252" y="5804"/>
                    <a:pt x="13397" y="5898"/>
                  </a:cubicBezTo>
                  <a:cubicBezTo>
                    <a:pt x="13450" y="5931"/>
                    <a:pt x="13508" y="5947"/>
                    <a:pt x="13566" y="5947"/>
                  </a:cubicBezTo>
                  <a:cubicBezTo>
                    <a:pt x="13668" y="5947"/>
                    <a:pt x="13767" y="5898"/>
                    <a:pt x="13827" y="5805"/>
                  </a:cubicBezTo>
                  <a:cubicBezTo>
                    <a:pt x="14536" y="4712"/>
                    <a:pt x="14910" y="3443"/>
                    <a:pt x="14913" y="2135"/>
                  </a:cubicBezTo>
                  <a:cubicBezTo>
                    <a:pt x="15067" y="1967"/>
                    <a:pt x="15162" y="1742"/>
                    <a:pt x="15162" y="1497"/>
                  </a:cubicBezTo>
                  <a:lnTo>
                    <a:pt x="15162" y="312"/>
                  </a:lnTo>
                  <a:cubicBezTo>
                    <a:pt x="15162" y="140"/>
                    <a:pt x="15023" y="2"/>
                    <a:pt x="14851" y="2"/>
                  </a:cubicBezTo>
                  <a:lnTo>
                    <a:pt x="13111" y="2"/>
                  </a:lnTo>
                  <a:cubicBezTo>
                    <a:pt x="12940" y="2"/>
                    <a:pt x="12802" y="141"/>
                    <a:pt x="12802" y="312"/>
                  </a:cubicBezTo>
                  <a:lnTo>
                    <a:pt x="12802" y="1497"/>
                  </a:lnTo>
                  <a:cubicBezTo>
                    <a:pt x="12802" y="1742"/>
                    <a:pt x="12896" y="1967"/>
                    <a:pt x="13050" y="2134"/>
                  </a:cubicBezTo>
                  <a:cubicBezTo>
                    <a:pt x="13047" y="4705"/>
                    <a:pt x="11050" y="6819"/>
                    <a:pt x="8524" y="7008"/>
                  </a:cubicBezTo>
                  <a:lnTo>
                    <a:pt x="8524" y="6331"/>
                  </a:lnTo>
                  <a:cubicBezTo>
                    <a:pt x="10350" y="5902"/>
                    <a:pt x="11714" y="4262"/>
                    <a:pt x="11714" y="2306"/>
                  </a:cubicBezTo>
                  <a:lnTo>
                    <a:pt x="11714" y="2134"/>
                  </a:lnTo>
                  <a:cubicBezTo>
                    <a:pt x="11868" y="1965"/>
                    <a:pt x="11964" y="1741"/>
                    <a:pt x="11964" y="1494"/>
                  </a:cubicBezTo>
                  <a:lnTo>
                    <a:pt x="11964" y="310"/>
                  </a:lnTo>
                  <a:cubicBezTo>
                    <a:pt x="11964" y="137"/>
                    <a:pt x="11824" y="1"/>
                    <a:pt x="1165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8"/>
            <p:cNvSpPr/>
            <p:nvPr/>
          </p:nvSpPr>
          <p:spPr>
            <a:xfrm>
              <a:off x="7227626" y="3402395"/>
              <a:ext cx="19216" cy="19185"/>
            </a:xfrm>
            <a:custGeom>
              <a:avLst/>
              <a:gdLst/>
              <a:ahLst/>
              <a:cxnLst/>
              <a:rect l="l" t="t" r="r" b="b"/>
              <a:pathLst>
                <a:path w="625" h="624" extrusionOk="0">
                  <a:moveTo>
                    <a:pt x="313" y="0"/>
                  </a:moveTo>
                  <a:cubicBezTo>
                    <a:pt x="231" y="0"/>
                    <a:pt x="152" y="34"/>
                    <a:pt x="93" y="93"/>
                  </a:cubicBezTo>
                  <a:cubicBezTo>
                    <a:pt x="36" y="151"/>
                    <a:pt x="1" y="231"/>
                    <a:pt x="1" y="313"/>
                  </a:cubicBezTo>
                  <a:cubicBezTo>
                    <a:pt x="1" y="395"/>
                    <a:pt x="34" y="474"/>
                    <a:pt x="93" y="533"/>
                  </a:cubicBezTo>
                  <a:cubicBezTo>
                    <a:pt x="152" y="590"/>
                    <a:pt x="231" y="624"/>
                    <a:pt x="313" y="624"/>
                  </a:cubicBezTo>
                  <a:cubicBezTo>
                    <a:pt x="395" y="624"/>
                    <a:pt x="475" y="592"/>
                    <a:pt x="533" y="533"/>
                  </a:cubicBezTo>
                  <a:cubicBezTo>
                    <a:pt x="592" y="474"/>
                    <a:pt x="624" y="395"/>
                    <a:pt x="624" y="313"/>
                  </a:cubicBezTo>
                  <a:cubicBezTo>
                    <a:pt x="624" y="231"/>
                    <a:pt x="592" y="151"/>
                    <a:pt x="533" y="93"/>
                  </a:cubicBezTo>
                  <a:cubicBezTo>
                    <a:pt x="475" y="34"/>
                    <a:pt x="394"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48"/>
          <p:cNvGrpSpPr/>
          <p:nvPr/>
        </p:nvGrpSpPr>
        <p:grpSpPr>
          <a:xfrm>
            <a:off x="7480903" y="3257494"/>
            <a:ext cx="488138" cy="385020"/>
            <a:chOff x="7480903" y="3257494"/>
            <a:chExt cx="488138" cy="385020"/>
          </a:xfrm>
        </p:grpSpPr>
        <p:sp>
          <p:nvSpPr>
            <p:cNvPr id="4713" name="Google Shape;4713;p48"/>
            <p:cNvSpPr/>
            <p:nvPr/>
          </p:nvSpPr>
          <p:spPr>
            <a:xfrm>
              <a:off x="7480903" y="3257494"/>
              <a:ext cx="488138" cy="385020"/>
            </a:xfrm>
            <a:custGeom>
              <a:avLst/>
              <a:gdLst/>
              <a:ahLst/>
              <a:cxnLst/>
              <a:rect l="l" t="t" r="r" b="b"/>
              <a:pathLst>
                <a:path w="15877" h="12523" extrusionOk="0">
                  <a:moveTo>
                    <a:pt x="4129" y="621"/>
                  </a:moveTo>
                  <a:cubicBezTo>
                    <a:pt x="6022" y="621"/>
                    <a:pt x="7570" y="2131"/>
                    <a:pt x="7632" y="4009"/>
                  </a:cubicBezTo>
                  <a:cubicBezTo>
                    <a:pt x="7630" y="4047"/>
                    <a:pt x="7630" y="4088"/>
                    <a:pt x="7630" y="4126"/>
                  </a:cubicBezTo>
                  <a:lnTo>
                    <a:pt x="7630" y="11702"/>
                  </a:lnTo>
                  <a:lnTo>
                    <a:pt x="7630" y="11734"/>
                  </a:lnTo>
                  <a:cubicBezTo>
                    <a:pt x="7610" y="11828"/>
                    <a:pt x="7527" y="11902"/>
                    <a:pt x="7426" y="11902"/>
                  </a:cubicBezTo>
                  <a:lnTo>
                    <a:pt x="1943" y="11902"/>
                  </a:lnTo>
                  <a:lnTo>
                    <a:pt x="2091" y="11778"/>
                  </a:lnTo>
                  <a:cubicBezTo>
                    <a:pt x="2194" y="11693"/>
                    <a:pt x="2230" y="11551"/>
                    <a:pt x="2181" y="11428"/>
                  </a:cubicBezTo>
                  <a:lnTo>
                    <a:pt x="1915" y="10747"/>
                  </a:lnTo>
                  <a:cubicBezTo>
                    <a:pt x="1868" y="10624"/>
                    <a:pt x="1750" y="10548"/>
                    <a:pt x="1625" y="10548"/>
                  </a:cubicBezTo>
                  <a:cubicBezTo>
                    <a:pt x="1588" y="10548"/>
                    <a:pt x="1550" y="10555"/>
                    <a:pt x="1513" y="10569"/>
                  </a:cubicBezTo>
                  <a:cubicBezTo>
                    <a:pt x="1354" y="10632"/>
                    <a:pt x="1275" y="10811"/>
                    <a:pt x="1337" y="10971"/>
                  </a:cubicBezTo>
                  <a:lnTo>
                    <a:pt x="1523" y="11445"/>
                  </a:lnTo>
                  <a:lnTo>
                    <a:pt x="974" y="11902"/>
                  </a:lnTo>
                  <a:lnTo>
                    <a:pt x="826" y="11902"/>
                  </a:lnTo>
                  <a:cubicBezTo>
                    <a:pt x="713" y="11902"/>
                    <a:pt x="622" y="11809"/>
                    <a:pt x="622" y="11698"/>
                  </a:cubicBezTo>
                  <a:lnTo>
                    <a:pt x="622" y="4123"/>
                  </a:lnTo>
                  <a:cubicBezTo>
                    <a:pt x="622" y="3171"/>
                    <a:pt x="1004" y="2307"/>
                    <a:pt x="1622" y="1674"/>
                  </a:cubicBezTo>
                  <a:lnTo>
                    <a:pt x="1922" y="1975"/>
                  </a:lnTo>
                  <a:cubicBezTo>
                    <a:pt x="1982" y="2035"/>
                    <a:pt x="2062" y="2067"/>
                    <a:pt x="2143" y="2067"/>
                  </a:cubicBezTo>
                  <a:cubicBezTo>
                    <a:pt x="2172" y="2067"/>
                    <a:pt x="2201" y="2063"/>
                    <a:pt x="2229" y="2055"/>
                  </a:cubicBezTo>
                  <a:lnTo>
                    <a:pt x="2546" y="1961"/>
                  </a:lnTo>
                  <a:lnTo>
                    <a:pt x="2750" y="2267"/>
                  </a:lnTo>
                  <a:cubicBezTo>
                    <a:pt x="2810" y="2357"/>
                    <a:pt x="2907" y="2404"/>
                    <a:pt x="3008" y="2404"/>
                  </a:cubicBezTo>
                  <a:cubicBezTo>
                    <a:pt x="3067" y="2404"/>
                    <a:pt x="3127" y="2388"/>
                    <a:pt x="3181" y="2352"/>
                  </a:cubicBezTo>
                  <a:cubicBezTo>
                    <a:pt x="3324" y="2257"/>
                    <a:pt x="3362" y="2065"/>
                    <a:pt x="3266" y="1924"/>
                  </a:cubicBezTo>
                  <a:lnTo>
                    <a:pt x="2936" y="1428"/>
                  </a:lnTo>
                  <a:cubicBezTo>
                    <a:pt x="2878" y="1340"/>
                    <a:pt x="2781" y="1291"/>
                    <a:pt x="2680" y="1291"/>
                  </a:cubicBezTo>
                  <a:cubicBezTo>
                    <a:pt x="2650" y="1291"/>
                    <a:pt x="2621" y="1295"/>
                    <a:pt x="2591" y="1303"/>
                  </a:cubicBezTo>
                  <a:lnTo>
                    <a:pt x="2232" y="1410"/>
                  </a:lnTo>
                  <a:lnTo>
                    <a:pt x="2095" y="1272"/>
                  </a:lnTo>
                  <a:cubicBezTo>
                    <a:pt x="2669" y="862"/>
                    <a:pt x="3372" y="621"/>
                    <a:pt x="4129" y="621"/>
                  </a:cubicBezTo>
                  <a:close/>
                  <a:moveTo>
                    <a:pt x="11747" y="620"/>
                  </a:moveTo>
                  <a:cubicBezTo>
                    <a:pt x="12546" y="620"/>
                    <a:pt x="13284" y="888"/>
                    <a:pt x="13872" y="1338"/>
                  </a:cubicBezTo>
                  <a:lnTo>
                    <a:pt x="13508" y="1566"/>
                  </a:lnTo>
                  <a:cubicBezTo>
                    <a:pt x="13386" y="1644"/>
                    <a:pt x="13332" y="1792"/>
                    <a:pt x="13381" y="1930"/>
                  </a:cubicBezTo>
                  <a:lnTo>
                    <a:pt x="13507" y="2304"/>
                  </a:lnTo>
                  <a:lnTo>
                    <a:pt x="13397" y="2364"/>
                  </a:lnTo>
                  <a:cubicBezTo>
                    <a:pt x="13247" y="2446"/>
                    <a:pt x="13191" y="2636"/>
                    <a:pt x="13273" y="2787"/>
                  </a:cubicBezTo>
                  <a:cubicBezTo>
                    <a:pt x="13331" y="2889"/>
                    <a:pt x="13438" y="2948"/>
                    <a:pt x="13545" y="2948"/>
                  </a:cubicBezTo>
                  <a:cubicBezTo>
                    <a:pt x="13596" y="2948"/>
                    <a:pt x="13646" y="2935"/>
                    <a:pt x="13695" y="2908"/>
                  </a:cubicBezTo>
                  <a:lnTo>
                    <a:pt x="14032" y="2724"/>
                  </a:lnTo>
                  <a:cubicBezTo>
                    <a:pt x="14164" y="2652"/>
                    <a:pt x="14224" y="2495"/>
                    <a:pt x="14176" y="2354"/>
                  </a:cubicBezTo>
                  <a:lnTo>
                    <a:pt x="14044" y="1966"/>
                  </a:lnTo>
                  <a:lnTo>
                    <a:pt x="14343" y="1779"/>
                  </a:lnTo>
                  <a:cubicBezTo>
                    <a:pt x="14907" y="2401"/>
                    <a:pt x="15248" y="3227"/>
                    <a:pt x="15248" y="4129"/>
                  </a:cubicBezTo>
                  <a:lnTo>
                    <a:pt x="15254" y="11698"/>
                  </a:lnTo>
                  <a:cubicBezTo>
                    <a:pt x="15254" y="11811"/>
                    <a:pt x="15163" y="11902"/>
                    <a:pt x="15052" y="11902"/>
                  </a:cubicBezTo>
                  <a:lnTo>
                    <a:pt x="9909" y="11902"/>
                  </a:lnTo>
                  <a:lnTo>
                    <a:pt x="9965" y="11844"/>
                  </a:lnTo>
                  <a:cubicBezTo>
                    <a:pt x="10023" y="11786"/>
                    <a:pt x="10056" y="11708"/>
                    <a:pt x="10056" y="11624"/>
                  </a:cubicBezTo>
                  <a:cubicBezTo>
                    <a:pt x="10056" y="11542"/>
                    <a:pt x="10022" y="11463"/>
                    <a:pt x="9965" y="11407"/>
                  </a:cubicBezTo>
                  <a:lnTo>
                    <a:pt x="9576" y="11018"/>
                  </a:lnTo>
                  <a:cubicBezTo>
                    <a:pt x="9516" y="10957"/>
                    <a:pt x="9436" y="10927"/>
                    <a:pt x="9357" y="10927"/>
                  </a:cubicBezTo>
                  <a:cubicBezTo>
                    <a:pt x="9278" y="10927"/>
                    <a:pt x="9199" y="10957"/>
                    <a:pt x="9139" y="11018"/>
                  </a:cubicBezTo>
                  <a:cubicBezTo>
                    <a:pt x="9017" y="11139"/>
                    <a:pt x="9017" y="11335"/>
                    <a:pt x="9139" y="11456"/>
                  </a:cubicBezTo>
                  <a:lnTo>
                    <a:pt x="9307" y="11624"/>
                  </a:lnTo>
                  <a:lnTo>
                    <a:pt x="9030" y="11902"/>
                  </a:lnTo>
                  <a:lnTo>
                    <a:pt x="8446" y="11902"/>
                  </a:lnTo>
                  <a:cubicBezTo>
                    <a:pt x="8346" y="11902"/>
                    <a:pt x="8263" y="11828"/>
                    <a:pt x="8246" y="11733"/>
                  </a:cubicBezTo>
                  <a:lnTo>
                    <a:pt x="8246" y="11701"/>
                  </a:lnTo>
                  <a:lnTo>
                    <a:pt x="8246" y="4125"/>
                  </a:lnTo>
                  <a:cubicBezTo>
                    <a:pt x="8246" y="4087"/>
                    <a:pt x="8246" y="4046"/>
                    <a:pt x="8245" y="4008"/>
                  </a:cubicBezTo>
                  <a:cubicBezTo>
                    <a:pt x="8307" y="2129"/>
                    <a:pt x="9853" y="620"/>
                    <a:pt x="11747" y="620"/>
                  </a:cubicBezTo>
                  <a:close/>
                  <a:moveTo>
                    <a:pt x="4125" y="0"/>
                  </a:moveTo>
                  <a:cubicBezTo>
                    <a:pt x="3105" y="0"/>
                    <a:pt x="2172" y="373"/>
                    <a:pt x="1451" y="986"/>
                  </a:cubicBezTo>
                  <a:cubicBezTo>
                    <a:pt x="1435" y="998"/>
                    <a:pt x="1421" y="1011"/>
                    <a:pt x="1406" y="1023"/>
                  </a:cubicBezTo>
                  <a:cubicBezTo>
                    <a:pt x="1401" y="1027"/>
                    <a:pt x="1400" y="1030"/>
                    <a:pt x="1396" y="1033"/>
                  </a:cubicBezTo>
                  <a:cubicBezTo>
                    <a:pt x="540" y="1789"/>
                    <a:pt x="0" y="2894"/>
                    <a:pt x="0" y="4123"/>
                  </a:cubicBezTo>
                  <a:lnTo>
                    <a:pt x="0" y="11698"/>
                  </a:lnTo>
                  <a:cubicBezTo>
                    <a:pt x="0" y="12151"/>
                    <a:pt x="368" y="12522"/>
                    <a:pt x="823" y="12522"/>
                  </a:cubicBezTo>
                  <a:lnTo>
                    <a:pt x="7426" y="12522"/>
                  </a:lnTo>
                  <a:cubicBezTo>
                    <a:pt x="7620" y="12522"/>
                    <a:pt x="7797" y="12453"/>
                    <a:pt x="7938" y="12343"/>
                  </a:cubicBezTo>
                  <a:cubicBezTo>
                    <a:pt x="8079" y="12456"/>
                    <a:pt x="8258" y="12522"/>
                    <a:pt x="8450" y="12522"/>
                  </a:cubicBezTo>
                  <a:lnTo>
                    <a:pt x="15053" y="12522"/>
                  </a:lnTo>
                  <a:cubicBezTo>
                    <a:pt x="15508" y="12522"/>
                    <a:pt x="15876" y="12152"/>
                    <a:pt x="15876" y="11698"/>
                  </a:cubicBezTo>
                  <a:lnTo>
                    <a:pt x="15876" y="4123"/>
                  </a:lnTo>
                  <a:cubicBezTo>
                    <a:pt x="15875" y="2972"/>
                    <a:pt x="15400" y="1928"/>
                    <a:pt x="14637" y="1180"/>
                  </a:cubicBezTo>
                  <a:cubicBezTo>
                    <a:pt x="14622" y="1162"/>
                    <a:pt x="14606" y="1146"/>
                    <a:pt x="14590" y="1133"/>
                  </a:cubicBezTo>
                  <a:cubicBezTo>
                    <a:pt x="13850" y="432"/>
                    <a:pt x="12851" y="0"/>
                    <a:pt x="11752" y="0"/>
                  </a:cubicBezTo>
                  <a:cubicBezTo>
                    <a:pt x="10035" y="0"/>
                    <a:pt x="8558" y="1055"/>
                    <a:pt x="7938" y="2550"/>
                  </a:cubicBezTo>
                  <a:cubicBezTo>
                    <a:pt x="7319" y="1055"/>
                    <a:pt x="5843" y="0"/>
                    <a:pt x="4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8"/>
            <p:cNvSpPr/>
            <p:nvPr/>
          </p:nvSpPr>
          <p:spPr>
            <a:xfrm>
              <a:off x="7541041" y="3368914"/>
              <a:ext cx="133403" cy="19062"/>
            </a:xfrm>
            <a:custGeom>
              <a:avLst/>
              <a:gdLst/>
              <a:ahLst/>
              <a:cxnLst/>
              <a:rect l="l" t="t" r="r" b="b"/>
              <a:pathLst>
                <a:path w="4339" h="620" extrusionOk="0">
                  <a:moveTo>
                    <a:pt x="310" y="1"/>
                  </a:moveTo>
                  <a:cubicBezTo>
                    <a:pt x="139" y="1"/>
                    <a:pt x="0" y="140"/>
                    <a:pt x="0" y="310"/>
                  </a:cubicBezTo>
                  <a:cubicBezTo>
                    <a:pt x="0" y="480"/>
                    <a:pt x="139" y="620"/>
                    <a:pt x="310" y="620"/>
                  </a:cubicBezTo>
                  <a:lnTo>
                    <a:pt x="4029" y="620"/>
                  </a:lnTo>
                  <a:cubicBezTo>
                    <a:pt x="4200" y="620"/>
                    <a:pt x="4339" y="480"/>
                    <a:pt x="4339" y="310"/>
                  </a:cubicBezTo>
                  <a:cubicBezTo>
                    <a:pt x="4339" y="140"/>
                    <a:pt x="4200" y="1"/>
                    <a:pt x="4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8"/>
            <p:cNvSpPr/>
            <p:nvPr/>
          </p:nvSpPr>
          <p:spPr>
            <a:xfrm>
              <a:off x="7541041" y="3416569"/>
              <a:ext cx="133403" cy="19093"/>
            </a:xfrm>
            <a:custGeom>
              <a:avLst/>
              <a:gdLst/>
              <a:ahLst/>
              <a:cxnLst/>
              <a:rect l="l" t="t" r="r" b="b"/>
              <a:pathLst>
                <a:path w="4339" h="621" extrusionOk="0">
                  <a:moveTo>
                    <a:pt x="310" y="0"/>
                  </a:moveTo>
                  <a:cubicBezTo>
                    <a:pt x="139" y="0"/>
                    <a:pt x="0" y="139"/>
                    <a:pt x="0" y="310"/>
                  </a:cubicBezTo>
                  <a:cubicBezTo>
                    <a:pt x="0" y="481"/>
                    <a:pt x="139" y="621"/>
                    <a:pt x="310" y="621"/>
                  </a:cubicBezTo>
                  <a:lnTo>
                    <a:pt x="4029" y="621"/>
                  </a:lnTo>
                  <a:cubicBezTo>
                    <a:pt x="4200" y="621"/>
                    <a:pt x="4339" y="481"/>
                    <a:pt x="4339" y="310"/>
                  </a:cubicBezTo>
                  <a:cubicBezTo>
                    <a:pt x="4339" y="139"/>
                    <a:pt x="4200" y="0"/>
                    <a:pt x="40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8"/>
            <p:cNvSpPr/>
            <p:nvPr/>
          </p:nvSpPr>
          <p:spPr>
            <a:xfrm>
              <a:off x="7541041" y="3464193"/>
              <a:ext cx="133403" cy="19123"/>
            </a:xfrm>
            <a:custGeom>
              <a:avLst/>
              <a:gdLst/>
              <a:ahLst/>
              <a:cxnLst/>
              <a:rect l="l" t="t" r="r" b="b"/>
              <a:pathLst>
                <a:path w="4339" h="622" extrusionOk="0">
                  <a:moveTo>
                    <a:pt x="310" y="0"/>
                  </a:moveTo>
                  <a:cubicBezTo>
                    <a:pt x="139" y="0"/>
                    <a:pt x="0" y="140"/>
                    <a:pt x="0" y="312"/>
                  </a:cubicBezTo>
                  <a:cubicBezTo>
                    <a:pt x="0" y="482"/>
                    <a:pt x="139" y="621"/>
                    <a:pt x="310" y="621"/>
                  </a:cubicBezTo>
                  <a:lnTo>
                    <a:pt x="4029" y="621"/>
                  </a:lnTo>
                  <a:cubicBezTo>
                    <a:pt x="4200" y="621"/>
                    <a:pt x="4339" y="482"/>
                    <a:pt x="4339" y="312"/>
                  </a:cubicBezTo>
                  <a:cubicBezTo>
                    <a:pt x="4339" y="140"/>
                    <a:pt x="4200" y="0"/>
                    <a:pt x="40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8"/>
            <p:cNvSpPr/>
            <p:nvPr/>
          </p:nvSpPr>
          <p:spPr>
            <a:xfrm>
              <a:off x="7541041" y="3511878"/>
              <a:ext cx="133403" cy="19062"/>
            </a:xfrm>
            <a:custGeom>
              <a:avLst/>
              <a:gdLst/>
              <a:ahLst/>
              <a:cxnLst/>
              <a:rect l="l" t="t" r="r" b="b"/>
              <a:pathLst>
                <a:path w="4339" h="620" extrusionOk="0">
                  <a:moveTo>
                    <a:pt x="310" y="0"/>
                  </a:moveTo>
                  <a:cubicBezTo>
                    <a:pt x="139" y="0"/>
                    <a:pt x="0" y="140"/>
                    <a:pt x="0" y="310"/>
                  </a:cubicBezTo>
                  <a:cubicBezTo>
                    <a:pt x="0" y="480"/>
                    <a:pt x="139" y="620"/>
                    <a:pt x="310" y="620"/>
                  </a:cubicBezTo>
                  <a:lnTo>
                    <a:pt x="4029" y="620"/>
                  </a:lnTo>
                  <a:cubicBezTo>
                    <a:pt x="4200" y="620"/>
                    <a:pt x="4339" y="480"/>
                    <a:pt x="4339" y="310"/>
                  </a:cubicBezTo>
                  <a:cubicBezTo>
                    <a:pt x="4339" y="140"/>
                    <a:pt x="4200" y="0"/>
                    <a:pt x="40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8"/>
            <p:cNvSpPr/>
            <p:nvPr/>
          </p:nvSpPr>
          <p:spPr>
            <a:xfrm>
              <a:off x="7541041" y="3559502"/>
              <a:ext cx="133403" cy="19093"/>
            </a:xfrm>
            <a:custGeom>
              <a:avLst/>
              <a:gdLst/>
              <a:ahLst/>
              <a:cxnLst/>
              <a:rect l="l" t="t" r="r" b="b"/>
              <a:pathLst>
                <a:path w="4339" h="621" extrusionOk="0">
                  <a:moveTo>
                    <a:pt x="310" y="1"/>
                  </a:moveTo>
                  <a:cubicBezTo>
                    <a:pt x="139" y="1"/>
                    <a:pt x="0" y="140"/>
                    <a:pt x="0" y="310"/>
                  </a:cubicBezTo>
                  <a:cubicBezTo>
                    <a:pt x="0" y="481"/>
                    <a:pt x="139" y="620"/>
                    <a:pt x="310" y="620"/>
                  </a:cubicBezTo>
                  <a:lnTo>
                    <a:pt x="4029" y="620"/>
                  </a:lnTo>
                  <a:cubicBezTo>
                    <a:pt x="4200" y="620"/>
                    <a:pt x="4339" y="481"/>
                    <a:pt x="4339" y="310"/>
                  </a:cubicBezTo>
                  <a:cubicBezTo>
                    <a:pt x="4339" y="140"/>
                    <a:pt x="4200" y="1"/>
                    <a:pt x="4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8"/>
            <p:cNvSpPr/>
            <p:nvPr/>
          </p:nvSpPr>
          <p:spPr>
            <a:xfrm>
              <a:off x="7774703" y="3368883"/>
              <a:ext cx="19062" cy="19093"/>
            </a:xfrm>
            <a:custGeom>
              <a:avLst/>
              <a:gdLst/>
              <a:ahLst/>
              <a:cxnLst/>
              <a:rect l="l" t="t" r="r" b="b"/>
              <a:pathLst>
                <a:path w="620" h="621" extrusionOk="0">
                  <a:moveTo>
                    <a:pt x="310" y="0"/>
                  </a:moveTo>
                  <a:cubicBezTo>
                    <a:pt x="230" y="0"/>
                    <a:pt x="149" y="32"/>
                    <a:pt x="92" y="91"/>
                  </a:cubicBezTo>
                  <a:cubicBezTo>
                    <a:pt x="35" y="148"/>
                    <a:pt x="1" y="229"/>
                    <a:pt x="1" y="311"/>
                  </a:cubicBezTo>
                  <a:cubicBezTo>
                    <a:pt x="1" y="393"/>
                    <a:pt x="33" y="473"/>
                    <a:pt x="92" y="530"/>
                  </a:cubicBezTo>
                  <a:cubicBezTo>
                    <a:pt x="149" y="588"/>
                    <a:pt x="230" y="621"/>
                    <a:pt x="310" y="621"/>
                  </a:cubicBezTo>
                  <a:cubicBezTo>
                    <a:pt x="391" y="621"/>
                    <a:pt x="472" y="588"/>
                    <a:pt x="529" y="530"/>
                  </a:cubicBezTo>
                  <a:cubicBezTo>
                    <a:pt x="585" y="473"/>
                    <a:pt x="620" y="392"/>
                    <a:pt x="620" y="311"/>
                  </a:cubicBezTo>
                  <a:cubicBezTo>
                    <a:pt x="620" y="230"/>
                    <a:pt x="588" y="150"/>
                    <a:pt x="529" y="91"/>
                  </a:cubicBezTo>
                  <a:cubicBezTo>
                    <a:pt x="472" y="34"/>
                    <a:pt x="391" y="0"/>
                    <a:pt x="3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8"/>
            <p:cNvSpPr/>
            <p:nvPr/>
          </p:nvSpPr>
          <p:spPr>
            <a:xfrm>
              <a:off x="7817623" y="3368914"/>
              <a:ext cx="90575" cy="19062"/>
            </a:xfrm>
            <a:custGeom>
              <a:avLst/>
              <a:gdLst/>
              <a:ahLst/>
              <a:cxnLst/>
              <a:rect l="l" t="t" r="r" b="b"/>
              <a:pathLst>
                <a:path w="2946" h="620" extrusionOk="0">
                  <a:moveTo>
                    <a:pt x="310" y="1"/>
                  </a:moveTo>
                  <a:cubicBezTo>
                    <a:pt x="140" y="1"/>
                    <a:pt x="0" y="140"/>
                    <a:pt x="0" y="310"/>
                  </a:cubicBezTo>
                  <a:cubicBezTo>
                    <a:pt x="0" y="480"/>
                    <a:pt x="140" y="620"/>
                    <a:pt x="310" y="620"/>
                  </a:cubicBezTo>
                  <a:lnTo>
                    <a:pt x="2635" y="620"/>
                  </a:lnTo>
                  <a:cubicBezTo>
                    <a:pt x="2806" y="620"/>
                    <a:pt x="2945" y="480"/>
                    <a:pt x="2945" y="310"/>
                  </a:cubicBezTo>
                  <a:cubicBezTo>
                    <a:pt x="2945" y="140"/>
                    <a:pt x="2804" y="1"/>
                    <a:pt x="2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8"/>
            <p:cNvSpPr/>
            <p:nvPr/>
          </p:nvSpPr>
          <p:spPr>
            <a:xfrm>
              <a:off x="7774703" y="3416569"/>
              <a:ext cx="133433" cy="19093"/>
            </a:xfrm>
            <a:custGeom>
              <a:avLst/>
              <a:gdLst/>
              <a:ahLst/>
              <a:cxnLst/>
              <a:rect l="l" t="t" r="r" b="b"/>
              <a:pathLst>
                <a:path w="4340" h="621" extrusionOk="0">
                  <a:moveTo>
                    <a:pt x="310" y="0"/>
                  </a:moveTo>
                  <a:cubicBezTo>
                    <a:pt x="140" y="0"/>
                    <a:pt x="1" y="139"/>
                    <a:pt x="1" y="310"/>
                  </a:cubicBezTo>
                  <a:cubicBezTo>
                    <a:pt x="1" y="481"/>
                    <a:pt x="140" y="621"/>
                    <a:pt x="310" y="621"/>
                  </a:cubicBezTo>
                  <a:lnTo>
                    <a:pt x="4030" y="621"/>
                  </a:lnTo>
                  <a:cubicBezTo>
                    <a:pt x="4200" y="621"/>
                    <a:pt x="4340" y="481"/>
                    <a:pt x="4340" y="310"/>
                  </a:cubicBezTo>
                  <a:cubicBezTo>
                    <a:pt x="4340" y="139"/>
                    <a:pt x="4200" y="0"/>
                    <a:pt x="4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8"/>
            <p:cNvSpPr/>
            <p:nvPr/>
          </p:nvSpPr>
          <p:spPr>
            <a:xfrm>
              <a:off x="7774703" y="3464193"/>
              <a:ext cx="133433" cy="19123"/>
            </a:xfrm>
            <a:custGeom>
              <a:avLst/>
              <a:gdLst/>
              <a:ahLst/>
              <a:cxnLst/>
              <a:rect l="l" t="t" r="r" b="b"/>
              <a:pathLst>
                <a:path w="4340" h="622" extrusionOk="0">
                  <a:moveTo>
                    <a:pt x="310" y="0"/>
                  </a:moveTo>
                  <a:cubicBezTo>
                    <a:pt x="140" y="0"/>
                    <a:pt x="1" y="140"/>
                    <a:pt x="1" y="312"/>
                  </a:cubicBezTo>
                  <a:cubicBezTo>
                    <a:pt x="1" y="482"/>
                    <a:pt x="140" y="621"/>
                    <a:pt x="310" y="621"/>
                  </a:cubicBezTo>
                  <a:lnTo>
                    <a:pt x="4030" y="621"/>
                  </a:lnTo>
                  <a:cubicBezTo>
                    <a:pt x="4200" y="621"/>
                    <a:pt x="4340" y="482"/>
                    <a:pt x="4340" y="312"/>
                  </a:cubicBezTo>
                  <a:cubicBezTo>
                    <a:pt x="4340" y="140"/>
                    <a:pt x="4200" y="0"/>
                    <a:pt x="4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8"/>
            <p:cNvSpPr/>
            <p:nvPr/>
          </p:nvSpPr>
          <p:spPr>
            <a:xfrm>
              <a:off x="7774703" y="3511878"/>
              <a:ext cx="133433" cy="19062"/>
            </a:xfrm>
            <a:custGeom>
              <a:avLst/>
              <a:gdLst/>
              <a:ahLst/>
              <a:cxnLst/>
              <a:rect l="l" t="t" r="r" b="b"/>
              <a:pathLst>
                <a:path w="4340" h="620" extrusionOk="0">
                  <a:moveTo>
                    <a:pt x="310" y="0"/>
                  </a:moveTo>
                  <a:cubicBezTo>
                    <a:pt x="140" y="0"/>
                    <a:pt x="1" y="140"/>
                    <a:pt x="1" y="310"/>
                  </a:cubicBezTo>
                  <a:cubicBezTo>
                    <a:pt x="1" y="480"/>
                    <a:pt x="140" y="620"/>
                    <a:pt x="310" y="620"/>
                  </a:cubicBezTo>
                  <a:lnTo>
                    <a:pt x="4030" y="620"/>
                  </a:lnTo>
                  <a:cubicBezTo>
                    <a:pt x="4200" y="620"/>
                    <a:pt x="4340" y="480"/>
                    <a:pt x="4340" y="310"/>
                  </a:cubicBezTo>
                  <a:cubicBezTo>
                    <a:pt x="4340" y="140"/>
                    <a:pt x="4200" y="0"/>
                    <a:pt x="40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8"/>
            <p:cNvSpPr/>
            <p:nvPr/>
          </p:nvSpPr>
          <p:spPr>
            <a:xfrm>
              <a:off x="7774703" y="3559502"/>
              <a:ext cx="133433" cy="19093"/>
            </a:xfrm>
            <a:custGeom>
              <a:avLst/>
              <a:gdLst/>
              <a:ahLst/>
              <a:cxnLst/>
              <a:rect l="l" t="t" r="r" b="b"/>
              <a:pathLst>
                <a:path w="4340" h="621" extrusionOk="0">
                  <a:moveTo>
                    <a:pt x="310" y="1"/>
                  </a:moveTo>
                  <a:cubicBezTo>
                    <a:pt x="140" y="1"/>
                    <a:pt x="1" y="140"/>
                    <a:pt x="1" y="310"/>
                  </a:cubicBezTo>
                  <a:cubicBezTo>
                    <a:pt x="1" y="481"/>
                    <a:pt x="140" y="620"/>
                    <a:pt x="310" y="620"/>
                  </a:cubicBezTo>
                  <a:lnTo>
                    <a:pt x="4030" y="620"/>
                  </a:lnTo>
                  <a:cubicBezTo>
                    <a:pt x="4200" y="620"/>
                    <a:pt x="4340" y="481"/>
                    <a:pt x="4340" y="310"/>
                  </a:cubicBezTo>
                  <a:cubicBezTo>
                    <a:pt x="4340" y="140"/>
                    <a:pt x="4200" y="1"/>
                    <a:pt x="40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48"/>
          <p:cNvGrpSpPr/>
          <p:nvPr/>
        </p:nvGrpSpPr>
        <p:grpSpPr>
          <a:xfrm>
            <a:off x="8136325" y="3205351"/>
            <a:ext cx="489245" cy="489122"/>
            <a:chOff x="8136325" y="3205351"/>
            <a:chExt cx="489245" cy="489122"/>
          </a:xfrm>
        </p:grpSpPr>
        <p:sp>
          <p:nvSpPr>
            <p:cNvPr id="4726" name="Google Shape;4726;p48"/>
            <p:cNvSpPr/>
            <p:nvPr/>
          </p:nvSpPr>
          <p:spPr>
            <a:xfrm>
              <a:off x="8136325" y="3205351"/>
              <a:ext cx="489245" cy="489122"/>
            </a:xfrm>
            <a:custGeom>
              <a:avLst/>
              <a:gdLst/>
              <a:ahLst/>
              <a:cxnLst/>
              <a:rect l="l" t="t" r="r" b="b"/>
              <a:pathLst>
                <a:path w="15913" h="15909" extrusionOk="0">
                  <a:moveTo>
                    <a:pt x="7962" y="729"/>
                  </a:moveTo>
                  <a:cubicBezTo>
                    <a:pt x="8250" y="942"/>
                    <a:pt x="8605" y="1061"/>
                    <a:pt x="8966" y="1061"/>
                  </a:cubicBezTo>
                  <a:lnTo>
                    <a:pt x="9356" y="1061"/>
                  </a:lnTo>
                  <a:cubicBezTo>
                    <a:pt x="9582" y="1061"/>
                    <a:pt x="9796" y="1159"/>
                    <a:pt x="9943" y="1329"/>
                  </a:cubicBezTo>
                  <a:cubicBezTo>
                    <a:pt x="10083" y="1491"/>
                    <a:pt x="10150" y="1702"/>
                    <a:pt x="10128" y="1912"/>
                  </a:cubicBezTo>
                  <a:lnTo>
                    <a:pt x="10040" y="2128"/>
                  </a:lnTo>
                  <a:cubicBezTo>
                    <a:pt x="9974" y="2285"/>
                    <a:pt x="10050" y="2467"/>
                    <a:pt x="10209" y="2533"/>
                  </a:cubicBezTo>
                  <a:cubicBezTo>
                    <a:pt x="10248" y="2549"/>
                    <a:pt x="10288" y="2557"/>
                    <a:pt x="10328" y="2557"/>
                  </a:cubicBezTo>
                  <a:cubicBezTo>
                    <a:pt x="10450" y="2557"/>
                    <a:pt x="10567" y="2484"/>
                    <a:pt x="10615" y="2364"/>
                  </a:cubicBezTo>
                  <a:lnTo>
                    <a:pt x="10703" y="2153"/>
                  </a:lnTo>
                  <a:cubicBezTo>
                    <a:pt x="10837" y="1988"/>
                    <a:pt x="11033" y="1887"/>
                    <a:pt x="11248" y="1871"/>
                  </a:cubicBezTo>
                  <a:cubicBezTo>
                    <a:pt x="11268" y="1869"/>
                    <a:pt x="11287" y="1869"/>
                    <a:pt x="11307" y="1869"/>
                  </a:cubicBezTo>
                  <a:cubicBezTo>
                    <a:pt x="11512" y="1869"/>
                    <a:pt x="11708" y="1951"/>
                    <a:pt x="11852" y="2095"/>
                  </a:cubicBezTo>
                  <a:lnTo>
                    <a:pt x="12130" y="2373"/>
                  </a:lnTo>
                  <a:cubicBezTo>
                    <a:pt x="12386" y="2630"/>
                    <a:pt x="12718" y="2795"/>
                    <a:pt x="13074" y="2848"/>
                  </a:cubicBezTo>
                  <a:cubicBezTo>
                    <a:pt x="13127" y="3202"/>
                    <a:pt x="13293" y="3536"/>
                    <a:pt x="13550" y="3793"/>
                  </a:cubicBezTo>
                  <a:lnTo>
                    <a:pt x="13826" y="4069"/>
                  </a:lnTo>
                  <a:cubicBezTo>
                    <a:pt x="13986" y="4229"/>
                    <a:pt x="14068" y="4449"/>
                    <a:pt x="14052" y="4675"/>
                  </a:cubicBezTo>
                  <a:cubicBezTo>
                    <a:pt x="14037" y="4888"/>
                    <a:pt x="13934" y="5084"/>
                    <a:pt x="13771" y="5219"/>
                  </a:cubicBezTo>
                  <a:lnTo>
                    <a:pt x="13557" y="5307"/>
                  </a:lnTo>
                  <a:cubicBezTo>
                    <a:pt x="13399" y="5373"/>
                    <a:pt x="13324" y="5555"/>
                    <a:pt x="13388" y="5712"/>
                  </a:cubicBezTo>
                  <a:cubicBezTo>
                    <a:pt x="13438" y="5832"/>
                    <a:pt x="13554" y="5904"/>
                    <a:pt x="13676" y="5904"/>
                  </a:cubicBezTo>
                  <a:cubicBezTo>
                    <a:pt x="13715" y="5904"/>
                    <a:pt x="13755" y="5897"/>
                    <a:pt x="13793" y="5881"/>
                  </a:cubicBezTo>
                  <a:lnTo>
                    <a:pt x="14005" y="5793"/>
                  </a:lnTo>
                  <a:cubicBezTo>
                    <a:pt x="14028" y="5791"/>
                    <a:pt x="14052" y="5790"/>
                    <a:pt x="14076" y="5790"/>
                  </a:cubicBezTo>
                  <a:cubicBezTo>
                    <a:pt x="14262" y="5790"/>
                    <a:pt x="14444" y="5856"/>
                    <a:pt x="14587" y="5979"/>
                  </a:cubicBezTo>
                  <a:cubicBezTo>
                    <a:pt x="14757" y="6126"/>
                    <a:pt x="14856" y="6340"/>
                    <a:pt x="14856" y="6566"/>
                  </a:cubicBezTo>
                  <a:lnTo>
                    <a:pt x="14856" y="6957"/>
                  </a:lnTo>
                  <a:cubicBezTo>
                    <a:pt x="14856" y="7319"/>
                    <a:pt x="14975" y="7671"/>
                    <a:pt x="15187" y="7960"/>
                  </a:cubicBezTo>
                  <a:cubicBezTo>
                    <a:pt x="14973" y="8248"/>
                    <a:pt x="14856" y="8601"/>
                    <a:pt x="14856" y="8962"/>
                  </a:cubicBezTo>
                  <a:lnTo>
                    <a:pt x="14856" y="9354"/>
                  </a:lnTo>
                  <a:cubicBezTo>
                    <a:pt x="14856" y="9579"/>
                    <a:pt x="14757" y="9794"/>
                    <a:pt x="14587" y="9941"/>
                  </a:cubicBezTo>
                  <a:cubicBezTo>
                    <a:pt x="14446" y="10063"/>
                    <a:pt x="14266" y="10130"/>
                    <a:pt x="14083" y="10130"/>
                  </a:cubicBezTo>
                  <a:cubicBezTo>
                    <a:pt x="14057" y="10130"/>
                    <a:pt x="14031" y="10129"/>
                    <a:pt x="14005" y="10126"/>
                  </a:cubicBezTo>
                  <a:lnTo>
                    <a:pt x="13789" y="10038"/>
                  </a:lnTo>
                  <a:cubicBezTo>
                    <a:pt x="13750" y="10022"/>
                    <a:pt x="13710" y="10014"/>
                    <a:pt x="13670" y="10014"/>
                  </a:cubicBezTo>
                  <a:cubicBezTo>
                    <a:pt x="13549" y="10014"/>
                    <a:pt x="13433" y="10086"/>
                    <a:pt x="13384" y="10207"/>
                  </a:cubicBezTo>
                  <a:cubicBezTo>
                    <a:pt x="13318" y="10364"/>
                    <a:pt x="13393" y="10547"/>
                    <a:pt x="13553" y="10612"/>
                  </a:cubicBezTo>
                  <a:lnTo>
                    <a:pt x="13764" y="10700"/>
                  </a:lnTo>
                  <a:cubicBezTo>
                    <a:pt x="13928" y="10833"/>
                    <a:pt x="14030" y="11030"/>
                    <a:pt x="14046" y="11244"/>
                  </a:cubicBezTo>
                  <a:cubicBezTo>
                    <a:pt x="14063" y="11470"/>
                    <a:pt x="13980" y="11690"/>
                    <a:pt x="13821" y="11850"/>
                  </a:cubicBezTo>
                  <a:lnTo>
                    <a:pt x="13544" y="12127"/>
                  </a:lnTo>
                  <a:cubicBezTo>
                    <a:pt x="13287" y="12384"/>
                    <a:pt x="13121" y="12716"/>
                    <a:pt x="13069" y="13071"/>
                  </a:cubicBezTo>
                  <a:cubicBezTo>
                    <a:pt x="12715" y="13125"/>
                    <a:pt x="12380" y="13289"/>
                    <a:pt x="12124" y="13546"/>
                  </a:cubicBezTo>
                  <a:lnTo>
                    <a:pt x="11848" y="13824"/>
                  </a:lnTo>
                  <a:cubicBezTo>
                    <a:pt x="11701" y="13970"/>
                    <a:pt x="11504" y="14052"/>
                    <a:pt x="11298" y="14052"/>
                  </a:cubicBezTo>
                  <a:cubicBezTo>
                    <a:pt x="11279" y="14052"/>
                    <a:pt x="11261" y="14051"/>
                    <a:pt x="11242" y="14050"/>
                  </a:cubicBezTo>
                  <a:cubicBezTo>
                    <a:pt x="11029" y="14035"/>
                    <a:pt x="10832" y="13932"/>
                    <a:pt x="10697" y="13768"/>
                  </a:cubicBezTo>
                  <a:lnTo>
                    <a:pt x="10609" y="13554"/>
                  </a:lnTo>
                  <a:cubicBezTo>
                    <a:pt x="10559" y="13434"/>
                    <a:pt x="10443" y="13362"/>
                    <a:pt x="10321" y="13362"/>
                  </a:cubicBezTo>
                  <a:cubicBezTo>
                    <a:pt x="10282" y="13362"/>
                    <a:pt x="10242" y="13369"/>
                    <a:pt x="10204" y="13385"/>
                  </a:cubicBezTo>
                  <a:cubicBezTo>
                    <a:pt x="10046" y="13451"/>
                    <a:pt x="9971" y="13633"/>
                    <a:pt x="10036" y="13790"/>
                  </a:cubicBezTo>
                  <a:lnTo>
                    <a:pt x="10124" y="14001"/>
                  </a:lnTo>
                  <a:cubicBezTo>
                    <a:pt x="10143" y="14212"/>
                    <a:pt x="10077" y="14424"/>
                    <a:pt x="9937" y="14585"/>
                  </a:cubicBezTo>
                  <a:cubicBezTo>
                    <a:pt x="9791" y="14755"/>
                    <a:pt x="9576" y="14852"/>
                    <a:pt x="9350" y="14852"/>
                  </a:cubicBezTo>
                  <a:lnTo>
                    <a:pt x="8960" y="14852"/>
                  </a:lnTo>
                  <a:cubicBezTo>
                    <a:pt x="8598" y="14852"/>
                    <a:pt x="8246" y="14971"/>
                    <a:pt x="7956" y="15184"/>
                  </a:cubicBezTo>
                  <a:cubicBezTo>
                    <a:pt x="7669" y="14971"/>
                    <a:pt x="7315" y="14852"/>
                    <a:pt x="6953" y="14852"/>
                  </a:cubicBezTo>
                  <a:lnTo>
                    <a:pt x="6563" y="14852"/>
                  </a:lnTo>
                  <a:cubicBezTo>
                    <a:pt x="6338" y="14852"/>
                    <a:pt x="6122" y="14755"/>
                    <a:pt x="5976" y="14585"/>
                  </a:cubicBezTo>
                  <a:cubicBezTo>
                    <a:pt x="5836" y="14424"/>
                    <a:pt x="5769" y="14212"/>
                    <a:pt x="5791" y="14001"/>
                  </a:cubicBezTo>
                  <a:lnTo>
                    <a:pt x="5879" y="13787"/>
                  </a:lnTo>
                  <a:cubicBezTo>
                    <a:pt x="5945" y="13628"/>
                    <a:pt x="5870" y="13448"/>
                    <a:pt x="5710" y="13382"/>
                  </a:cubicBezTo>
                  <a:cubicBezTo>
                    <a:pt x="5671" y="13366"/>
                    <a:pt x="5630" y="13358"/>
                    <a:pt x="5591" y="13358"/>
                  </a:cubicBezTo>
                  <a:cubicBezTo>
                    <a:pt x="5468" y="13358"/>
                    <a:pt x="5353" y="13430"/>
                    <a:pt x="5305" y="13551"/>
                  </a:cubicBezTo>
                  <a:lnTo>
                    <a:pt x="5217" y="13760"/>
                  </a:lnTo>
                  <a:cubicBezTo>
                    <a:pt x="5082" y="13926"/>
                    <a:pt x="4887" y="14027"/>
                    <a:pt x="4671" y="14044"/>
                  </a:cubicBezTo>
                  <a:cubicBezTo>
                    <a:pt x="4653" y="14045"/>
                    <a:pt x="4634" y="14046"/>
                    <a:pt x="4616" y="14046"/>
                  </a:cubicBezTo>
                  <a:cubicBezTo>
                    <a:pt x="4411" y="14046"/>
                    <a:pt x="4213" y="13964"/>
                    <a:pt x="4067" y="13818"/>
                  </a:cubicBezTo>
                  <a:lnTo>
                    <a:pt x="3789" y="13540"/>
                  </a:lnTo>
                  <a:cubicBezTo>
                    <a:pt x="3533" y="13284"/>
                    <a:pt x="3201" y="13119"/>
                    <a:pt x="2844" y="13066"/>
                  </a:cubicBezTo>
                  <a:cubicBezTo>
                    <a:pt x="2792" y="12711"/>
                    <a:pt x="2627" y="12378"/>
                    <a:pt x="2370" y="12121"/>
                  </a:cubicBezTo>
                  <a:lnTo>
                    <a:pt x="2093" y="11844"/>
                  </a:lnTo>
                  <a:cubicBezTo>
                    <a:pt x="1933" y="11684"/>
                    <a:pt x="1851" y="11464"/>
                    <a:pt x="1867" y="11240"/>
                  </a:cubicBezTo>
                  <a:cubicBezTo>
                    <a:pt x="1882" y="11027"/>
                    <a:pt x="1985" y="10830"/>
                    <a:pt x="2147" y="10694"/>
                  </a:cubicBezTo>
                  <a:lnTo>
                    <a:pt x="2363" y="10606"/>
                  </a:lnTo>
                  <a:cubicBezTo>
                    <a:pt x="2520" y="10540"/>
                    <a:pt x="2595" y="10359"/>
                    <a:pt x="2532" y="10201"/>
                  </a:cubicBezTo>
                  <a:cubicBezTo>
                    <a:pt x="2482" y="10082"/>
                    <a:pt x="2365" y="10009"/>
                    <a:pt x="2242" y="10009"/>
                  </a:cubicBezTo>
                  <a:cubicBezTo>
                    <a:pt x="2203" y="10009"/>
                    <a:pt x="2164" y="10016"/>
                    <a:pt x="2125" y="10032"/>
                  </a:cubicBezTo>
                  <a:lnTo>
                    <a:pt x="1916" y="10120"/>
                  </a:lnTo>
                  <a:cubicBezTo>
                    <a:pt x="1890" y="10123"/>
                    <a:pt x="1865" y="10124"/>
                    <a:pt x="1840" y="10124"/>
                  </a:cubicBezTo>
                  <a:cubicBezTo>
                    <a:pt x="1654" y="10124"/>
                    <a:pt x="1474" y="10058"/>
                    <a:pt x="1332" y="9935"/>
                  </a:cubicBezTo>
                  <a:cubicBezTo>
                    <a:pt x="1161" y="9788"/>
                    <a:pt x="1065" y="9574"/>
                    <a:pt x="1065" y="9348"/>
                  </a:cubicBezTo>
                  <a:lnTo>
                    <a:pt x="1065" y="8958"/>
                  </a:lnTo>
                  <a:cubicBezTo>
                    <a:pt x="1065" y="8594"/>
                    <a:pt x="944" y="8242"/>
                    <a:pt x="731" y="7954"/>
                  </a:cubicBezTo>
                  <a:cubicBezTo>
                    <a:pt x="944" y="7667"/>
                    <a:pt x="1065" y="7312"/>
                    <a:pt x="1065" y="6951"/>
                  </a:cubicBezTo>
                  <a:lnTo>
                    <a:pt x="1065" y="6560"/>
                  </a:lnTo>
                  <a:cubicBezTo>
                    <a:pt x="1065" y="6334"/>
                    <a:pt x="1161" y="6120"/>
                    <a:pt x="1332" y="5973"/>
                  </a:cubicBezTo>
                  <a:cubicBezTo>
                    <a:pt x="1474" y="5851"/>
                    <a:pt x="1654" y="5785"/>
                    <a:pt x="1840" y="5785"/>
                  </a:cubicBezTo>
                  <a:cubicBezTo>
                    <a:pt x="1865" y="5785"/>
                    <a:pt x="1890" y="5786"/>
                    <a:pt x="1916" y="5789"/>
                  </a:cubicBezTo>
                  <a:lnTo>
                    <a:pt x="2130" y="5877"/>
                  </a:lnTo>
                  <a:cubicBezTo>
                    <a:pt x="2168" y="5893"/>
                    <a:pt x="2208" y="5900"/>
                    <a:pt x="2248" y="5900"/>
                  </a:cubicBezTo>
                  <a:cubicBezTo>
                    <a:pt x="2369" y="5900"/>
                    <a:pt x="2486" y="5828"/>
                    <a:pt x="2535" y="5708"/>
                  </a:cubicBezTo>
                  <a:cubicBezTo>
                    <a:pt x="2599" y="5548"/>
                    <a:pt x="2526" y="5367"/>
                    <a:pt x="2366" y="5301"/>
                  </a:cubicBezTo>
                  <a:lnTo>
                    <a:pt x="2155" y="5213"/>
                  </a:lnTo>
                  <a:cubicBezTo>
                    <a:pt x="1990" y="5080"/>
                    <a:pt x="1889" y="4883"/>
                    <a:pt x="1873" y="4669"/>
                  </a:cubicBezTo>
                  <a:cubicBezTo>
                    <a:pt x="1857" y="4443"/>
                    <a:pt x="1939" y="4223"/>
                    <a:pt x="2099" y="4065"/>
                  </a:cubicBezTo>
                  <a:lnTo>
                    <a:pt x="2375" y="3787"/>
                  </a:lnTo>
                  <a:cubicBezTo>
                    <a:pt x="2632" y="3530"/>
                    <a:pt x="2797" y="3199"/>
                    <a:pt x="2850" y="2842"/>
                  </a:cubicBezTo>
                  <a:cubicBezTo>
                    <a:pt x="3204" y="2789"/>
                    <a:pt x="3538" y="2624"/>
                    <a:pt x="3795" y="2367"/>
                  </a:cubicBezTo>
                  <a:lnTo>
                    <a:pt x="4073" y="2091"/>
                  </a:lnTo>
                  <a:cubicBezTo>
                    <a:pt x="4218" y="1944"/>
                    <a:pt x="4415" y="1863"/>
                    <a:pt x="4621" y="1863"/>
                  </a:cubicBezTo>
                  <a:cubicBezTo>
                    <a:pt x="4640" y="1863"/>
                    <a:pt x="4658" y="1864"/>
                    <a:pt x="4677" y="1865"/>
                  </a:cubicBezTo>
                  <a:cubicBezTo>
                    <a:pt x="4890" y="1880"/>
                    <a:pt x="5086" y="1982"/>
                    <a:pt x="5221" y="2145"/>
                  </a:cubicBezTo>
                  <a:lnTo>
                    <a:pt x="5309" y="2360"/>
                  </a:lnTo>
                  <a:cubicBezTo>
                    <a:pt x="5359" y="2479"/>
                    <a:pt x="5476" y="2551"/>
                    <a:pt x="5598" y="2551"/>
                  </a:cubicBezTo>
                  <a:cubicBezTo>
                    <a:pt x="5637" y="2551"/>
                    <a:pt x="5677" y="2544"/>
                    <a:pt x="5716" y="2528"/>
                  </a:cubicBezTo>
                  <a:cubicBezTo>
                    <a:pt x="5873" y="2462"/>
                    <a:pt x="5948" y="2282"/>
                    <a:pt x="5885" y="2123"/>
                  </a:cubicBezTo>
                  <a:lnTo>
                    <a:pt x="5797" y="1912"/>
                  </a:lnTo>
                  <a:cubicBezTo>
                    <a:pt x="5776" y="1702"/>
                    <a:pt x="5842" y="1491"/>
                    <a:pt x="5981" y="1329"/>
                  </a:cubicBezTo>
                  <a:cubicBezTo>
                    <a:pt x="6128" y="1159"/>
                    <a:pt x="6342" y="1061"/>
                    <a:pt x="6568" y="1061"/>
                  </a:cubicBezTo>
                  <a:lnTo>
                    <a:pt x="6959" y="1061"/>
                  </a:lnTo>
                  <a:cubicBezTo>
                    <a:pt x="7323" y="1061"/>
                    <a:pt x="7675" y="942"/>
                    <a:pt x="7962" y="729"/>
                  </a:cubicBezTo>
                  <a:close/>
                  <a:moveTo>
                    <a:pt x="7961" y="0"/>
                  </a:moveTo>
                  <a:cubicBezTo>
                    <a:pt x="7874" y="0"/>
                    <a:pt x="7792" y="34"/>
                    <a:pt x="7733" y="98"/>
                  </a:cubicBezTo>
                  <a:cubicBezTo>
                    <a:pt x="7534" y="313"/>
                    <a:pt x="7249" y="436"/>
                    <a:pt x="6956" y="436"/>
                  </a:cubicBezTo>
                  <a:lnTo>
                    <a:pt x="6565" y="436"/>
                  </a:lnTo>
                  <a:cubicBezTo>
                    <a:pt x="6159" y="436"/>
                    <a:pt x="5775" y="612"/>
                    <a:pt x="5509" y="919"/>
                  </a:cubicBezTo>
                  <a:cubicBezTo>
                    <a:pt x="5389" y="1058"/>
                    <a:pt x="5299" y="1215"/>
                    <a:pt x="5240" y="1387"/>
                  </a:cubicBezTo>
                  <a:cubicBezTo>
                    <a:pt x="5079" y="1306"/>
                    <a:pt x="4902" y="1256"/>
                    <a:pt x="4718" y="1243"/>
                  </a:cubicBezTo>
                  <a:cubicBezTo>
                    <a:pt x="4684" y="1240"/>
                    <a:pt x="4651" y="1239"/>
                    <a:pt x="4617" y="1239"/>
                  </a:cubicBezTo>
                  <a:cubicBezTo>
                    <a:pt x="4248" y="1239"/>
                    <a:pt x="3893" y="1386"/>
                    <a:pt x="3628" y="1648"/>
                  </a:cubicBezTo>
                  <a:lnTo>
                    <a:pt x="3352" y="1925"/>
                  </a:lnTo>
                  <a:cubicBezTo>
                    <a:pt x="3151" y="2125"/>
                    <a:pt x="2877" y="2238"/>
                    <a:pt x="2594" y="2238"/>
                  </a:cubicBezTo>
                  <a:cubicBezTo>
                    <a:pt x="2584" y="2238"/>
                    <a:pt x="2573" y="2238"/>
                    <a:pt x="2563" y="2238"/>
                  </a:cubicBezTo>
                  <a:cubicBezTo>
                    <a:pt x="2559" y="2238"/>
                    <a:pt x="2555" y="2238"/>
                    <a:pt x="2551" y="2238"/>
                  </a:cubicBezTo>
                  <a:cubicBezTo>
                    <a:pt x="2469" y="2238"/>
                    <a:pt x="2391" y="2268"/>
                    <a:pt x="2334" y="2327"/>
                  </a:cubicBezTo>
                  <a:cubicBezTo>
                    <a:pt x="2274" y="2387"/>
                    <a:pt x="2240" y="2470"/>
                    <a:pt x="2244" y="2556"/>
                  </a:cubicBezTo>
                  <a:cubicBezTo>
                    <a:pt x="2253" y="2850"/>
                    <a:pt x="2139" y="3136"/>
                    <a:pt x="1932" y="3346"/>
                  </a:cubicBezTo>
                  <a:lnTo>
                    <a:pt x="1654" y="3621"/>
                  </a:lnTo>
                  <a:cubicBezTo>
                    <a:pt x="1368" y="3908"/>
                    <a:pt x="1220" y="4307"/>
                    <a:pt x="1249" y="4710"/>
                  </a:cubicBezTo>
                  <a:cubicBezTo>
                    <a:pt x="1263" y="4894"/>
                    <a:pt x="1313" y="5070"/>
                    <a:pt x="1390" y="5228"/>
                  </a:cubicBezTo>
                  <a:cubicBezTo>
                    <a:pt x="1220" y="5285"/>
                    <a:pt x="1059" y="5378"/>
                    <a:pt x="919" y="5497"/>
                  </a:cubicBezTo>
                  <a:cubicBezTo>
                    <a:pt x="613" y="5762"/>
                    <a:pt x="437" y="6148"/>
                    <a:pt x="437" y="6553"/>
                  </a:cubicBezTo>
                  <a:lnTo>
                    <a:pt x="437" y="6943"/>
                  </a:lnTo>
                  <a:cubicBezTo>
                    <a:pt x="437" y="7237"/>
                    <a:pt x="315" y="7520"/>
                    <a:pt x="99" y="7721"/>
                  </a:cubicBezTo>
                  <a:cubicBezTo>
                    <a:pt x="37" y="7780"/>
                    <a:pt x="1" y="7862"/>
                    <a:pt x="1" y="7948"/>
                  </a:cubicBezTo>
                  <a:cubicBezTo>
                    <a:pt x="1" y="8035"/>
                    <a:pt x="36" y="8117"/>
                    <a:pt x="99" y="8176"/>
                  </a:cubicBezTo>
                  <a:cubicBezTo>
                    <a:pt x="315" y="8375"/>
                    <a:pt x="437" y="8660"/>
                    <a:pt x="437" y="8954"/>
                  </a:cubicBezTo>
                  <a:lnTo>
                    <a:pt x="437" y="9344"/>
                  </a:lnTo>
                  <a:cubicBezTo>
                    <a:pt x="437" y="9750"/>
                    <a:pt x="613" y="10135"/>
                    <a:pt x="919" y="10400"/>
                  </a:cubicBezTo>
                  <a:cubicBezTo>
                    <a:pt x="1059" y="10521"/>
                    <a:pt x="1217" y="10610"/>
                    <a:pt x="1387" y="10669"/>
                  </a:cubicBezTo>
                  <a:cubicBezTo>
                    <a:pt x="1307" y="10830"/>
                    <a:pt x="1257" y="11008"/>
                    <a:pt x="1244" y="11191"/>
                  </a:cubicBezTo>
                  <a:cubicBezTo>
                    <a:pt x="1214" y="11596"/>
                    <a:pt x="1364" y="11992"/>
                    <a:pt x="1650" y="12281"/>
                  </a:cubicBezTo>
                  <a:lnTo>
                    <a:pt x="1926" y="12557"/>
                  </a:lnTo>
                  <a:cubicBezTo>
                    <a:pt x="2134" y="12766"/>
                    <a:pt x="2247" y="13053"/>
                    <a:pt x="2238" y="13347"/>
                  </a:cubicBezTo>
                  <a:cubicBezTo>
                    <a:pt x="2234" y="13433"/>
                    <a:pt x="2268" y="13515"/>
                    <a:pt x="2328" y="13576"/>
                  </a:cubicBezTo>
                  <a:cubicBezTo>
                    <a:pt x="2385" y="13632"/>
                    <a:pt x="2462" y="13665"/>
                    <a:pt x="2542" y="13665"/>
                  </a:cubicBezTo>
                  <a:cubicBezTo>
                    <a:pt x="2547" y="13665"/>
                    <a:pt x="2552" y="13665"/>
                    <a:pt x="2557" y="13665"/>
                  </a:cubicBezTo>
                  <a:cubicBezTo>
                    <a:pt x="2567" y="13665"/>
                    <a:pt x="2578" y="13665"/>
                    <a:pt x="2588" y="13665"/>
                  </a:cubicBezTo>
                  <a:cubicBezTo>
                    <a:pt x="2871" y="13665"/>
                    <a:pt x="3144" y="13778"/>
                    <a:pt x="3346" y="13978"/>
                  </a:cubicBezTo>
                  <a:lnTo>
                    <a:pt x="3624" y="14255"/>
                  </a:lnTo>
                  <a:cubicBezTo>
                    <a:pt x="3886" y="14517"/>
                    <a:pt x="4242" y="14664"/>
                    <a:pt x="4611" y="14664"/>
                  </a:cubicBezTo>
                  <a:cubicBezTo>
                    <a:pt x="4645" y="14664"/>
                    <a:pt x="4678" y="14662"/>
                    <a:pt x="4712" y="14660"/>
                  </a:cubicBezTo>
                  <a:cubicBezTo>
                    <a:pt x="4896" y="14647"/>
                    <a:pt x="5072" y="14597"/>
                    <a:pt x="5232" y="14519"/>
                  </a:cubicBezTo>
                  <a:cubicBezTo>
                    <a:pt x="5289" y="14689"/>
                    <a:pt x="5380" y="14851"/>
                    <a:pt x="5499" y="14990"/>
                  </a:cubicBezTo>
                  <a:cubicBezTo>
                    <a:pt x="5766" y="15297"/>
                    <a:pt x="6150" y="15473"/>
                    <a:pt x="6555" y="15473"/>
                  </a:cubicBezTo>
                  <a:lnTo>
                    <a:pt x="6947" y="15473"/>
                  </a:lnTo>
                  <a:cubicBezTo>
                    <a:pt x="7240" y="15473"/>
                    <a:pt x="7522" y="15595"/>
                    <a:pt x="7725" y="15810"/>
                  </a:cubicBezTo>
                  <a:cubicBezTo>
                    <a:pt x="7783" y="15872"/>
                    <a:pt x="7866" y="15909"/>
                    <a:pt x="7952" y="15909"/>
                  </a:cubicBezTo>
                  <a:cubicBezTo>
                    <a:pt x="8037" y="15909"/>
                    <a:pt x="8121" y="15873"/>
                    <a:pt x="8180" y="15810"/>
                  </a:cubicBezTo>
                  <a:cubicBezTo>
                    <a:pt x="8379" y="15595"/>
                    <a:pt x="8664" y="15473"/>
                    <a:pt x="8957" y="15473"/>
                  </a:cubicBezTo>
                  <a:lnTo>
                    <a:pt x="9347" y="15473"/>
                  </a:lnTo>
                  <a:cubicBezTo>
                    <a:pt x="9752" y="15473"/>
                    <a:pt x="10138" y="15297"/>
                    <a:pt x="10404" y="14990"/>
                  </a:cubicBezTo>
                  <a:cubicBezTo>
                    <a:pt x="10523" y="14851"/>
                    <a:pt x="10612" y="14692"/>
                    <a:pt x="10671" y="14522"/>
                  </a:cubicBezTo>
                  <a:cubicBezTo>
                    <a:pt x="10832" y="14603"/>
                    <a:pt x="11011" y="14653"/>
                    <a:pt x="11195" y="14666"/>
                  </a:cubicBezTo>
                  <a:cubicBezTo>
                    <a:pt x="11228" y="14668"/>
                    <a:pt x="11262" y="14669"/>
                    <a:pt x="11295" y="14669"/>
                  </a:cubicBezTo>
                  <a:cubicBezTo>
                    <a:pt x="11665" y="14669"/>
                    <a:pt x="12020" y="14522"/>
                    <a:pt x="12284" y="14259"/>
                  </a:cubicBezTo>
                  <a:lnTo>
                    <a:pt x="12561" y="13983"/>
                  </a:lnTo>
                  <a:cubicBezTo>
                    <a:pt x="12760" y="13783"/>
                    <a:pt x="13035" y="13670"/>
                    <a:pt x="13317" y="13670"/>
                  </a:cubicBezTo>
                  <a:cubicBezTo>
                    <a:pt x="13328" y="13670"/>
                    <a:pt x="13338" y="13671"/>
                    <a:pt x="13349" y="13671"/>
                  </a:cubicBezTo>
                  <a:cubicBezTo>
                    <a:pt x="13351" y="13671"/>
                    <a:pt x="13353" y="13671"/>
                    <a:pt x="13355" y="13671"/>
                  </a:cubicBezTo>
                  <a:cubicBezTo>
                    <a:pt x="13439" y="13671"/>
                    <a:pt x="13519" y="13640"/>
                    <a:pt x="13579" y="13581"/>
                  </a:cubicBezTo>
                  <a:cubicBezTo>
                    <a:pt x="13639" y="13521"/>
                    <a:pt x="13672" y="13438"/>
                    <a:pt x="13669" y="13353"/>
                  </a:cubicBezTo>
                  <a:cubicBezTo>
                    <a:pt x="13660" y="13059"/>
                    <a:pt x="13773" y="12773"/>
                    <a:pt x="13980" y="12563"/>
                  </a:cubicBezTo>
                  <a:lnTo>
                    <a:pt x="14257" y="12286"/>
                  </a:lnTo>
                  <a:cubicBezTo>
                    <a:pt x="14543" y="12000"/>
                    <a:pt x="14691" y="11602"/>
                    <a:pt x="14662" y="11197"/>
                  </a:cubicBezTo>
                  <a:cubicBezTo>
                    <a:pt x="14650" y="11014"/>
                    <a:pt x="14600" y="10838"/>
                    <a:pt x="14521" y="10678"/>
                  </a:cubicBezTo>
                  <a:cubicBezTo>
                    <a:pt x="14691" y="10620"/>
                    <a:pt x="14853" y="10529"/>
                    <a:pt x="14992" y="10411"/>
                  </a:cubicBezTo>
                  <a:cubicBezTo>
                    <a:pt x="15299" y="10144"/>
                    <a:pt x="15475" y="9759"/>
                    <a:pt x="15475" y="9354"/>
                  </a:cubicBezTo>
                  <a:lnTo>
                    <a:pt x="15475" y="8962"/>
                  </a:lnTo>
                  <a:cubicBezTo>
                    <a:pt x="15475" y="8669"/>
                    <a:pt x="15598" y="8387"/>
                    <a:pt x="15812" y="8185"/>
                  </a:cubicBezTo>
                  <a:cubicBezTo>
                    <a:pt x="15876" y="8126"/>
                    <a:pt x="15912" y="8044"/>
                    <a:pt x="15912" y="7957"/>
                  </a:cubicBezTo>
                  <a:cubicBezTo>
                    <a:pt x="15912" y="7874"/>
                    <a:pt x="15876" y="7791"/>
                    <a:pt x="15812" y="7733"/>
                  </a:cubicBezTo>
                  <a:cubicBezTo>
                    <a:pt x="15598" y="7532"/>
                    <a:pt x="15475" y="7249"/>
                    <a:pt x="15475" y="6955"/>
                  </a:cubicBezTo>
                  <a:lnTo>
                    <a:pt x="15475" y="6563"/>
                  </a:lnTo>
                  <a:cubicBezTo>
                    <a:pt x="15475" y="6158"/>
                    <a:pt x="15299" y="5774"/>
                    <a:pt x="14992" y="5507"/>
                  </a:cubicBezTo>
                  <a:cubicBezTo>
                    <a:pt x="14853" y="5388"/>
                    <a:pt x="14696" y="5299"/>
                    <a:pt x="14526" y="5240"/>
                  </a:cubicBezTo>
                  <a:cubicBezTo>
                    <a:pt x="14606" y="5078"/>
                    <a:pt x="14655" y="4901"/>
                    <a:pt x="14668" y="4717"/>
                  </a:cubicBezTo>
                  <a:cubicBezTo>
                    <a:pt x="14697" y="4311"/>
                    <a:pt x="14549" y="3915"/>
                    <a:pt x="14263" y="3627"/>
                  </a:cubicBezTo>
                  <a:lnTo>
                    <a:pt x="13986" y="3350"/>
                  </a:lnTo>
                  <a:cubicBezTo>
                    <a:pt x="13779" y="3143"/>
                    <a:pt x="13664" y="2855"/>
                    <a:pt x="13675" y="2562"/>
                  </a:cubicBezTo>
                  <a:cubicBezTo>
                    <a:pt x="13678" y="2475"/>
                    <a:pt x="13645" y="2393"/>
                    <a:pt x="13584" y="2333"/>
                  </a:cubicBezTo>
                  <a:cubicBezTo>
                    <a:pt x="13526" y="2274"/>
                    <a:pt x="13448" y="2242"/>
                    <a:pt x="13366" y="2242"/>
                  </a:cubicBezTo>
                  <a:cubicBezTo>
                    <a:pt x="13362" y="2242"/>
                    <a:pt x="13358" y="2242"/>
                    <a:pt x="13355" y="2242"/>
                  </a:cubicBezTo>
                  <a:cubicBezTo>
                    <a:pt x="13343" y="2243"/>
                    <a:pt x="13330" y="2243"/>
                    <a:pt x="13318" y="2243"/>
                  </a:cubicBezTo>
                  <a:cubicBezTo>
                    <a:pt x="13038" y="2243"/>
                    <a:pt x="12767" y="2129"/>
                    <a:pt x="12567" y="1931"/>
                  </a:cubicBezTo>
                  <a:lnTo>
                    <a:pt x="12289" y="1654"/>
                  </a:lnTo>
                  <a:cubicBezTo>
                    <a:pt x="12027" y="1392"/>
                    <a:pt x="11671" y="1245"/>
                    <a:pt x="11301" y="1245"/>
                  </a:cubicBezTo>
                  <a:cubicBezTo>
                    <a:pt x="11267" y="1245"/>
                    <a:pt x="11233" y="1246"/>
                    <a:pt x="11199" y="1249"/>
                  </a:cubicBezTo>
                  <a:cubicBezTo>
                    <a:pt x="11016" y="1262"/>
                    <a:pt x="10840" y="1310"/>
                    <a:pt x="10681" y="1390"/>
                  </a:cubicBezTo>
                  <a:cubicBezTo>
                    <a:pt x="10624" y="1219"/>
                    <a:pt x="10532" y="1058"/>
                    <a:pt x="10413" y="919"/>
                  </a:cubicBezTo>
                  <a:cubicBezTo>
                    <a:pt x="10147" y="612"/>
                    <a:pt x="9761" y="436"/>
                    <a:pt x="9356" y="436"/>
                  </a:cubicBezTo>
                  <a:lnTo>
                    <a:pt x="8966" y="436"/>
                  </a:lnTo>
                  <a:cubicBezTo>
                    <a:pt x="8673" y="436"/>
                    <a:pt x="8389" y="313"/>
                    <a:pt x="8188" y="98"/>
                  </a:cubicBezTo>
                  <a:cubicBezTo>
                    <a:pt x="8130" y="37"/>
                    <a:pt x="8047" y="0"/>
                    <a:pt x="7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8"/>
            <p:cNvSpPr/>
            <p:nvPr/>
          </p:nvSpPr>
          <p:spPr>
            <a:xfrm>
              <a:off x="8256876" y="3326701"/>
              <a:ext cx="248512" cy="246636"/>
            </a:xfrm>
            <a:custGeom>
              <a:avLst/>
              <a:gdLst/>
              <a:ahLst/>
              <a:cxnLst/>
              <a:rect l="l" t="t" r="r" b="b"/>
              <a:pathLst>
                <a:path w="8083" h="8022" extrusionOk="0">
                  <a:moveTo>
                    <a:pt x="4041" y="750"/>
                  </a:moveTo>
                  <a:lnTo>
                    <a:pt x="5063" y="1771"/>
                  </a:lnTo>
                  <a:cubicBezTo>
                    <a:pt x="5192" y="1902"/>
                    <a:pt x="5272" y="2066"/>
                    <a:pt x="5297" y="2245"/>
                  </a:cubicBezTo>
                  <a:cubicBezTo>
                    <a:pt x="4942" y="1988"/>
                    <a:pt x="4505" y="1837"/>
                    <a:pt x="4034" y="1837"/>
                  </a:cubicBezTo>
                  <a:cubicBezTo>
                    <a:pt x="3570" y="1837"/>
                    <a:pt x="3140" y="1984"/>
                    <a:pt x="2787" y="2232"/>
                  </a:cubicBezTo>
                  <a:cubicBezTo>
                    <a:pt x="2815" y="2059"/>
                    <a:pt x="2895" y="1897"/>
                    <a:pt x="3020" y="1771"/>
                  </a:cubicBezTo>
                  <a:lnTo>
                    <a:pt x="4041" y="750"/>
                  </a:lnTo>
                  <a:close/>
                  <a:moveTo>
                    <a:pt x="2259" y="2759"/>
                  </a:moveTo>
                  <a:lnTo>
                    <a:pt x="2259" y="2759"/>
                  </a:lnTo>
                  <a:cubicBezTo>
                    <a:pt x="2008" y="3112"/>
                    <a:pt x="1859" y="3545"/>
                    <a:pt x="1859" y="4013"/>
                  </a:cubicBezTo>
                  <a:cubicBezTo>
                    <a:pt x="1859" y="4480"/>
                    <a:pt x="2008" y="4911"/>
                    <a:pt x="2259" y="5268"/>
                  </a:cubicBezTo>
                  <a:cubicBezTo>
                    <a:pt x="2087" y="5240"/>
                    <a:pt x="1925" y="5159"/>
                    <a:pt x="1801" y="5034"/>
                  </a:cubicBezTo>
                  <a:lnTo>
                    <a:pt x="778" y="4013"/>
                  </a:lnTo>
                  <a:lnTo>
                    <a:pt x="1801" y="2991"/>
                  </a:lnTo>
                  <a:cubicBezTo>
                    <a:pt x="1925" y="2866"/>
                    <a:pt x="2087" y="2785"/>
                    <a:pt x="2259" y="2759"/>
                  </a:cubicBezTo>
                  <a:close/>
                  <a:moveTo>
                    <a:pt x="5807" y="2757"/>
                  </a:moveTo>
                  <a:cubicBezTo>
                    <a:pt x="5984" y="2781"/>
                    <a:pt x="6153" y="2863"/>
                    <a:pt x="6280" y="2991"/>
                  </a:cubicBezTo>
                  <a:lnTo>
                    <a:pt x="7303" y="4013"/>
                  </a:lnTo>
                  <a:lnTo>
                    <a:pt x="6280" y="5034"/>
                  </a:lnTo>
                  <a:cubicBezTo>
                    <a:pt x="6151" y="5164"/>
                    <a:pt x="5984" y="5244"/>
                    <a:pt x="5807" y="5271"/>
                  </a:cubicBezTo>
                  <a:cubicBezTo>
                    <a:pt x="6059" y="4914"/>
                    <a:pt x="6207" y="4481"/>
                    <a:pt x="6207" y="4015"/>
                  </a:cubicBezTo>
                  <a:cubicBezTo>
                    <a:pt x="6207" y="3547"/>
                    <a:pt x="6059" y="3112"/>
                    <a:pt x="5807" y="2757"/>
                  </a:cubicBezTo>
                  <a:close/>
                  <a:moveTo>
                    <a:pt x="4033" y="2459"/>
                  </a:moveTo>
                  <a:cubicBezTo>
                    <a:pt x="4889" y="2459"/>
                    <a:pt x="5586" y="3156"/>
                    <a:pt x="5586" y="4013"/>
                  </a:cubicBezTo>
                  <a:cubicBezTo>
                    <a:pt x="5586" y="4869"/>
                    <a:pt x="4889" y="5566"/>
                    <a:pt x="4033" y="5566"/>
                  </a:cubicBezTo>
                  <a:cubicBezTo>
                    <a:pt x="3176" y="5566"/>
                    <a:pt x="2479" y="4869"/>
                    <a:pt x="2479" y="4013"/>
                  </a:cubicBezTo>
                  <a:cubicBezTo>
                    <a:pt x="2479" y="3156"/>
                    <a:pt x="3176" y="2459"/>
                    <a:pt x="4033" y="2459"/>
                  </a:cubicBezTo>
                  <a:close/>
                  <a:moveTo>
                    <a:pt x="5297" y="5778"/>
                  </a:moveTo>
                  <a:lnTo>
                    <a:pt x="5297" y="5778"/>
                  </a:lnTo>
                  <a:cubicBezTo>
                    <a:pt x="5272" y="5957"/>
                    <a:pt x="5192" y="6123"/>
                    <a:pt x="5063" y="6252"/>
                  </a:cubicBezTo>
                  <a:lnTo>
                    <a:pt x="4041" y="7274"/>
                  </a:lnTo>
                  <a:lnTo>
                    <a:pt x="3020" y="6252"/>
                  </a:lnTo>
                  <a:cubicBezTo>
                    <a:pt x="2894" y="6126"/>
                    <a:pt x="2813" y="5965"/>
                    <a:pt x="2787" y="5792"/>
                  </a:cubicBezTo>
                  <a:lnTo>
                    <a:pt x="2787" y="5792"/>
                  </a:lnTo>
                  <a:cubicBezTo>
                    <a:pt x="3140" y="6040"/>
                    <a:pt x="3570" y="6186"/>
                    <a:pt x="4034" y="6186"/>
                  </a:cubicBezTo>
                  <a:cubicBezTo>
                    <a:pt x="4505" y="6186"/>
                    <a:pt x="4942" y="6034"/>
                    <a:pt x="5297" y="5778"/>
                  </a:cubicBezTo>
                  <a:close/>
                  <a:moveTo>
                    <a:pt x="4041" y="1"/>
                  </a:moveTo>
                  <a:cubicBezTo>
                    <a:pt x="3961" y="1"/>
                    <a:pt x="3882" y="31"/>
                    <a:pt x="3821" y="91"/>
                  </a:cubicBezTo>
                  <a:lnTo>
                    <a:pt x="2581" y="1331"/>
                  </a:lnTo>
                  <a:cubicBezTo>
                    <a:pt x="2360" y="1553"/>
                    <a:pt x="2219" y="1837"/>
                    <a:pt x="2172" y="2142"/>
                  </a:cubicBezTo>
                  <a:cubicBezTo>
                    <a:pt x="1868" y="2188"/>
                    <a:pt x="1584" y="2330"/>
                    <a:pt x="1362" y="2550"/>
                  </a:cubicBezTo>
                  <a:lnTo>
                    <a:pt x="122" y="3790"/>
                  </a:lnTo>
                  <a:cubicBezTo>
                    <a:pt x="0" y="3912"/>
                    <a:pt x="0" y="4109"/>
                    <a:pt x="122" y="4230"/>
                  </a:cubicBezTo>
                  <a:lnTo>
                    <a:pt x="1362" y="5470"/>
                  </a:lnTo>
                  <a:cubicBezTo>
                    <a:pt x="1584" y="5692"/>
                    <a:pt x="1868" y="5834"/>
                    <a:pt x="2172" y="5880"/>
                  </a:cubicBezTo>
                  <a:cubicBezTo>
                    <a:pt x="2219" y="6185"/>
                    <a:pt x="2361" y="6468"/>
                    <a:pt x="2581" y="6691"/>
                  </a:cubicBezTo>
                  <a:lnTo>
                    <a:pt x="3821" y="7931"/>
                  </a:lnTo>
                  <a:cubicBezTo>
                    <a:pt x="3881" y="7991"/>
                    <a:pt x="3961" y="8022"/>
                    <a:pt x="4041" y="8022"/>
                  </a:cubicBezTo>
                  <a:cubicBezTo>
                    <a:pt x="4121" y="8022"/>
                    <a:pt x="4201" y="7991"/>
                    <a:pt x="4261" y="7931"/>
                  </a:cubicBezTo>
                  <a:lnTo>
                    <a:pt x="5501" y="6691"/>
                  </a:lnTo>
                  <a:cubicBezTo>
                    <a:pt x="5723" y="6468"/>
                    <a:pt x="5865" y="6185"/>
                    <a:pt x="5911" y="5880"/>
                  </a:cubicBezTo>
                  <a:cubicBezTo>
                    <a:pt x="6214" y="5834"/>
                    <a:pt x="6499" y="5690"/>
                    <a:pt x="6721" y="5470"/>
                  </a:cubicBezTo>
                  <a:lnTo>
                    <a:pt x="7961" y="4230"/>
                  </a:lnTo>
                  <a:cubicBezTo>
                    <a:pt x="8082" y="4110"/>
                    <a:pt x="8082" y="3913"/>
                    <a:pt x="7961" y="3790"/>
                  </a:cubicBezTo>
                  <a:lnTo>
                    <a:pt x="6721" y="2550"/>
                  </a:lnTo>
                  <a:cubicBezTo>
                    <a:pt x="6499" y="2329"/>
                    <a:pt x="6214" y="2188"/>
                    <a:pt x="5911" y="2142"/>
                  </a:cubicBezTo>
                  <a:cubicBezTo>
                    <a:pt x="5865" y="1837"/>
                    <a:pt x="5721" y="1553"/>
                    <a:pt x="5501" y="1331"/>
                  </a:cubicBezTo>
                  <a:lnTo>
                    <a:pt x="4261" y="91"/>
                  </a:lnTo>
                  <a:cubicBezTo>
                    <a:pt x="4200" y="31"/>
                    <a:pt x="4120" y="1"/>
                    <a:pt x="40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8"/>
            <p:cNvSpPr/>
            <p:nvPr/>
          </p:nvSpPr>
          <p:spPr>
            <a:xfrm>
              <a:off x="8352186" y="3421427"/>
              <a:ext cx="57370" cy="57309"/>
            </a:xfrm>
            <a:custGeom>
              <a:avLst/>
              <a:gdLst/>
              <a:ahLst/>
              <a:cxnLst/>
              <a:rect l="l" t="t" r="r" b="b"/>
              <a:pathLst>
                <a:path w="1866" h="1864" extrusionOk="0">
                  <a:moveTo>
                    <a:pt x="933" y="621"/>
                  </a:moveTo>
                  <a:cubicBezTo>
                    <a:pt x="1103" y="621"/>
                    <a:pt x="1242" y="761"/>
                    <a:pt x="1242" y="932"/>
                  </a:cubicBezTo>
                  <a:cubicBezTo>
                    <a:pt x="1244" y="1102"/>
                    <a:pt x="1104" y="1242"/>
                    <a:pt x="933" y="1242"/>
                  </a:cubicBezTo>
                  <a:cubicBezTo>
                    <a:pt x="762" y="1242"/>
                    <a:pt x="623" y="1102"/>
                    <a:pt x="623" y="932"/>
                  </a:cubicBezTo>
                  <a:cubicBezTo>
                    <a:pt x="623" y="761"/>
                    <a:pt x="762" y="621"/>
                    <a:pt x="933" y="621"/>
                  </a:cubicBezTo>
                  <a:close/>
                  <a:moveTo>
                    <a:pt x="933" y="0"/>
                  </a:moveTo>
                  <a:cubicBezTo>
                    <a:pt x="419" y="0"/>
                    <a:pt x="1" y="419"/>
                    <a:pt x="1" y="932"/>
                  </a:cubicBezTo>
                  <a:cubicBezTo>
                    <a:pt x="1" y="1446"/>
                    <a:pt x="419" y="1864"/>
                    <a:pt x="933" y="1864"/>
                  </a:cubicBezTo>
                  <a:cubicBezTo>
                    <a:pt x="1446" y="1864"/>
                    <a:pt x="1864" y="1446"/>
                    <a:pt x="1864" y="932"/>
                  </a:cubicBezTo>
                  <a:cubicBezTo>
                    <a:pt x="1866" y="419"/>
                    <a:pt x="1448" y="0"/>
                    <a:pt x="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8"/>
            <p:cNvSpPr/>
            <p:nvPr/>
          </p:nvSpPr>
          <p:spPr>
            <a:xfrm>
              <a:off x="8184841" y="3254205"/>
              <a:ext cx="391999" cy="391968"/>
            </a:xfrm>
            <a:custGeom>
              <a:avLst/>
              <a:gdLst/>
              <a:ahLst/>
              <a:cxnLst/>
              <a:rect l="l" t="t" r="r" b="b"/>
              <a:pathLst>
                <a:path w="12750" h="12749" extrusionOk="0">
                  <a:moveTo>
                    <a:pt x="6374" y="0"/>
                  </a:moveTo>
                  <a:cubicBezTo>
                    <a:pt x="6202" y="0"/>
                    <a:pt x="6063" y="140"/>
                    <a:pt x="6063" y="311"/>
                  </a:cubicBezTo>
                  <a:lnTo>
                    <a:pt x="6063" y="1129"/>
                  </a:lnTo>
                  <a:cubicBezTo>
                    <a:pt x="5538" y="1199"/>
                    <a:pt x="5036" y="1437"/>
                    <a:pt x="4651" y="1823"/>
                  </a:cubicBezTo>
                  <a:lnTo>
                    <a:pt x="4540" y="1934"/>
                  </a:lnTo>
                  <a:lnTo>
                    <a:pt x="4381" y="1934"/>
                  </a:lnTo>
                  <a:cubicBezTo>
                    <a:pt x="3818" y="1934"/>
                    <a:pt x="3302" y="2126"/>
                    <a:pt x="2886" y="2448"/>
                  </a:cubicBezTo>
                  <a:lnTo>
                    <a:pt x="2307" y="1868"/>
                  </a:lnTo>
                  <a:cubicBezTo>
                    <a:pt x="2247" y="1807"/>
                    <a:pt x="2167" y="1777"/>
                    <a:pt x="2088" y="1777"/>
                  </a:cubicBezTo>
                  <a:cubicBezTo>
                    <a:pt x="2008" y="1777"/>
                    <a:pt x="1928" y="1807"/>
                    <a:pt x="1867" y="1868"/>
                  </a:cubicBezTo>
                  <a:cubicBezTo>
                    <a:pt x="1746" y="1988"/>
                    <a:pt x="1746" y="2185"/>
                    <a:pt x="1867" y="2308"/>
                  </a:cubicBezTo>
                  <a:lnTo>
                    <a:pt x="2446" y="2888"/>
                  </a:lnTo>
                  <a:cubicBezTo>
                    <a:pt x="2128" y="3300"/>
                    <a:pt x="1937" y="3818"/>
                    <a:pt x="1937" y="4379"/>
                  </a:cubicBezTo>
                  <a:lnTo>
                    <a:pt x="1937" y="4537"/>
                  </a:lnTo>
                  <a:lnTo>
                    <a:pt x="1825" y="4649"/>
                  </a:lnTo>
                  <a:cubicBezTo>
                    <a:pt x="1426" y="5046"/>
                    <a:pt x="1197" y="5547"/>
                    <a:pt x="1131" y="6065"/>
                  </a:cubicBezTo>
                  <a:lnTo>
                    <a:pt x="310" y="6065"/>
                  </a:lnTo>
                  <a:cubicBezTo>
                    <a:pt x="138" y="6065"/>
                    <a:pt x="0" y="6204"/>
                    <a:pt x="0" y="6374"/>
                  </a:cubicBezTo>
                  <a:cubicBezTo>
                    <a:pt x="0" y="6544"/>
                    <a:pt x="139" y="6684"/>
                    <a:pt x="310" y="6684"/>
                  </a:cubicBezTo>
                  <a:lnTo>
                    <a:pt x="1131" y="6684"/>
                  </a:lnTo>
                  <a:cubicBezTo>
                    <a:pt x="1197" y="7203"/>
                    <a:pt x="1429" y="7704"/>
                    <a:pt x="1825" y="8100"/>
                  </a:cubicBezTo>
                  <a:lnTo>
                    <a:pt x="1937" y="8213"/>
                  </a:lnTo>
                  <a:lnTo>
                    <a:pt x="1937" y="8370"/>
                  </a:lnTo>
                  <a:cubicBezTo>
                    <a:pt x="1937" y="8932"/>
                    <a:pt x="2128" y="9448"/>
                    <a:pt x="2446" y="9860"/>
                  </a:cubicBezTo>
                  <a:lnTo>
                    <a:pt x="1867" y="10440"/>
                  </a:lnTo>
                  <a:cubicBezTo>
                    <a:pt x="1746" y="10562"/>
                    <a:pt x="1746" y="10758"/>
                    <a:pt x="1867" y="10880"/>
                  </a:cubicBezTo>
                  <a:cubicBezTo>
                    <a:pt x="1927" y="10942"/>
                    <a:pt x="2006" y="10973"/>
                    <a:pt x="2087" y="10973"/>
                  </a:cubicBezTo>
                  <a:cubicBezTo>
                    <a:pt x="2166" y="10973"/>
                    <a:pt x="2247" y="10942"/>
                    <a:pt x="2307" y="10880"/>
                  </a:cubicBezTo>
                  <a:lnTo>
                    <a:pt x="2886" y="10301"/>
                  </a:lnTo>
                  <a:cubicBezTo>
                    <a:pt x="3300" y="10622"/>
                    <a:pt x="3818" y="10814"/>
                    <a:pt x="4381" y="10814"/>
                  </a:cubicBezTo>
                  <a:lnTo>
                    <a:pt x="4540" y="10814"/>
                  </a:lnTo>
                  <a:lnTo>
                    <a:pt x="4651" y="10927"/>
                  </a:lnTo>
                  <a:cubicBezTo>
                    <a:pt x="5048" y="11323"/>
                    <a:pt x="5547" y="11554"/>
                    <a:pt x="6063" y="11620"/>
                  </a:cubicBezTo>
                  <a:lnTo>
                    <a:pt x="6063" y="12438"/>
                  </a:lnTo>
                  <a:cubicBezTo>
                    <a:pt x="6063" y="12609"/>
                    <a:pt x="6202" y="12748"/>
                    <a:pt x="6374" y="12748"/>
                  </a:cubicBezTo>
                  <a:cubicBezTo>
                    <a:pt x="6546" y="12748"/>
                    <a:pt x="6684" y="12609"/>
                    <a:pt x="6684" y="12438"/>
                  </a:cubicBezTo>
                  <a:lnTo>
                    <a:pt x="6684" y="11621"/>
                  </a:lnTo>
                  <a:cubicBezTo>
                    <a:pt x="7202" y="11555"/>
                    <a:pt x="7705" y="11325"/>
                    <a:pt x="8106" y="10927"/>
                  </a:cubicBezTo>
                  <a:lnTo>
                    <a:pt x="8217" y="10814"/>
                  </a:lnTo>
                  <a:lnTo>
                    <a:pt x="8374" y="10814"/>
                  </a:lnTo>
                  <a:cubicBezTo>
                    <a:pt x="8936" y="10814"/>
                    <a:pt x="9453" y="10623"/>
                    <a:pt x="9866" y="10305"/>
                  </a:cubicBezTo>
                  <a:lnTo>
                    <a:pt x="10441" y="10880"/>
                  </a:lnTo>
                  <a:cubicBezTo>
                    <a:pt x="10502" y="10942"/>
                    <a:pt x="10581" y="10973"/>
                    <a:pt x="10662" y="10973"/>
                  </a:cubicBezTo>
                  <a:cubicBezTo>
                    <a:pt x="10741" y="10973"/>
                    <a:pt x="10822" y="10942"/>
                    <a:pt x="10882" y="10880"/>
                  </a:cubicBezTo>
                  <a:cubicBezTo>
                    <a:pt x="11003" y="10760"/>
                    <a:pt x="11003" y="10563"/>
                    <a:pt x="10882" y="10440"/>
                  </a:cubicBezTo>
                  <a:lnTo>
                    <a:pt x="10306" y="9865"/>
                  </a:lnTo>
                  <a:cubicBezTo>
                    <a:pt x="10626" y="9453"/>
                    <a:pt x="10820" y="8933"/>
                    <a:pt x="10820" y="8370"/>
                  </a:cubicBezTo>
                  <a:lnTo>
                    <a:pt x="10820" y="8213"/>
                  </a:lnTo>
                  <a:lnTo>
                    <a:pt x="10932" y="8100"/>
                  </a:lnTo>
                  <a:cubicBezTo>
                    <a:pt x="11329" y="7702"/>
                    <a:pt x="11558" y="7202"/>
                    <a:pt x="11624" y="6684"/>
                  </a:cubicBezTo>
                  <a:lnTo>
                    <a:pt x="12437" y="6684"/>
                  </a:lnTo>
                  <a:cubicBezTo>
                    <a:pt x="12609" y="6684"/>
                    <a:pt x="12747" y="6544"/>
                    <a:pt x="12747" y="6374"/>
                  </a:cubicBezTo>
                  <a:cubicBezTo>
                    <a:pt x="12750" y="6198"/>
                    <a:pt x="12610" y="6060"/>
                    <a:pt x="12437" y="6060"/>
                  </a:cubicBezTo>
                  <a:lnTo>
                    <a:pt x="11624" y="6060"/>
                  </a:lnTo>
                  <a:cubicBezTo>
                    <a:pt x="11558" y="5542"/>
                    <a:pt x="11328" y="5040"/>
                    <a:pt x="10932" y="4644"/>
                  </a:cubicBezTo>
                  <a:lnTo>
                    <a:pt x="10820" y="4533"/>
                  </a:lnTo>
                  <a:lnTo>
                    <a:pt x="10820" y="4376"/>
                  </a:lnTo>
                  <a:cubicBezTo>
                    <a:pt x="10820" y="3828"/>
                    <a:pt x="10632" y="3302"/>
                    <a:pt x="10306" y="2881"/>
                  </a:cubicBezTo>
                  <a:lnTo>
                    <a:pt x="10882" y="2304"/>
                  </a:lnTo>
                  <a:cubicBezTo>
                    <a:pt x="11003" y="2184"/>
                    <a:pt x="11003" y="1987"/>
                    <a:pt x="10882" y="1864"/>
                  </a:cubicBezTo>
                  <a:cubicBezTo>
                    <a:pt x="10822" y="1804"/>
                    <a:pt x="10742" y="1773"/>
                    <a:pt x="10663" y="1773"/>
                  </a:cubicBezTo>
                  <a:cubicBezTo>
                    <a:pt x="10583" y="1773"/>
                    <a:pt x="10503" y="1804"/>
                    <a:pt x="10441" y="1864"/>
                  </a:cubicBezTo>
                  <a:lnTo>
                    <a:pt x="9866" y="2440"/>
                  </a:lnTo>
                  <a:cubicBezTo>
                    <a:pt x="9786" y="2377"/>
                    <a:pt x="9699" y="2319"/>
                    <a:pt x="9610" y="2266"/>
                  </a:cubicBezTo>
                  <a:cubicBezTo>
                    <a:pt x="9560" y="2237"/>
                    <a:pt x="9505" y="2223"/>
                    <a:pt x="9452" y="2223"/>
                  </a:cubicBezTo>
                  <a:cubicBezTo>
                    <a:pt x="9346" y="2223"/>
                    <a:pt x="9243" y="2278"/>
                    <a:pt x="9184" y="2376"/>
                  </a:cubicBezTo>
                  <a:cubicBezTo>
                    <a:pt x="9097" y="2524"/>
                    <a:pt x="9147" y="2715"/>
                    <a:pt x="9294" y="2801"/>
                  </a:cubicBezTo>
                  <a:cubicBezTo>
                    <a:pt x="9419" y="2875"/>
                    <a:pt x="9533" y="2963"/>
                    <a:pt x="9634" y="3062"/>
                  </a:cubicBezTo>
                  <a:cubicBezTo>
                    <a:pt x="9642" y="3071"/>
                    <a:pt x="9649" y="3079"/>
                    <a:pt x="9656" y="3087"/>
                  </a:cubicBezTo>
                  <a:cubicBezTo>
                    <a:pt x="9664" y="3095"/>
                    <a:pt x="9673" y="3102"/>
                    <a:pt x="9680" y="3109"/>
                  </a:cubicBezTo>
                  <a:cubicBezTo>
                    <a:pt x="10003" y="3445"/>
                    <a:pt x="10193" y="3900"/>
                    <a:pt x="10193" y="4376"/>
                  </a:cubicBezTo>
                  <a:lnTo>
                    <a:pt x="10193" y="4656"/>
                  </a:lnTo>
                  <a:cubicBezTo>
                    <a:pt x="10193" y="4696"/>
                    <a:pt x="10201" y="4737"/>
                    <a:pt x="10218" y="4775"/>
                  </a:cubicBezTo>
                  <a:lnTo>
                    <a:pt x="10221" y="4784"/>
                  </a:lnTo>
                  <a:cubicBezTo>
                    <a:pt x="10238" y="4823"/>
                    <a:pt x="10260" y="4855"/>
                    <a:pt x="10289" y="4885"/>
                  </a:cubicBezTo>
                  <a:lnTo>
                    <a:pt x="10487" y="5083"/>
                  </a:lnTo>
                  <a:cubicBezTo>
                    <a:pt x="10822" y="5417"/>
                    <a:pt x="11011" y="5859"/>
                    <a:pt x="11020" y="6330"/>
                  </a:cubicBezTo>
                  <a:cubicBezTo>
                    <a:pt x="11018" y="6343"/>
                    <a:pt x="11015" y="6358"/>
                    <a:pt x="11015" y="6371"/>
                  </a:cubicBezTo>
                  <a:cubicBezTo>
                    <a:pt x="11015" y="6386"/>
                    <a:pt x="11018" y="6398"/>
                    <a:pt x="11020" y="6411"/>
                  </a:cubicBezTo>
                  <a:cubicBezTo>
                    <a:pt x="11008" y="6882"/>
                    <a:pt x="10822" y="7325"/>
                    <a:pt x="10487" y="7658"/>
                  </a:cubicBezTo>
                  <a:lnTo>
                    <a:pt x="10289" y="7856"/>
                  </a:lnTo>
                  <a:cubicBezTo>
                    <a:pt x="10260" y="7885"/>
                    <a:pt x="10238" y="7919"/>
                    <a:pt x="10221" y="7957"/>
                  </a:cubicBezTo>
                  <a:lnTo>
                    <a:pt x="10218" y="7966"/>
                  </a:lnTo>
                  <a:cubicBezTo>
                    <a:pt x="10204" y="8004"/>
                    <a:pt x="10193" y="8044"/>
                    <a:pt x="10193" y="8085"/>
                  </a:cubicBezTo>
                  <a:lnTo>
                    <a:pt x="10193" y="8367"/>
                  </a:lnTo>
                  <a:cubicBezTo>
                    <a:pt x="10193" y="8860"/>
                    <a:pt x="9995" y="9307"/>
                    <a:pt x="9677" y="9636"/>
                  </a:cubicBezTo>
                  <a:cubicBezTo>
                    <a:pt x="9670" y="9640"/>
                    <a:pt x="9664" y="9646"/>
                    <a:pt x="9656" y="9654"/>
                  </a:cubicBezTo>
                  <a:cubicBezTo>
                    <a:pt x="9651" y="9659"/>
                    <a:pt x="9646" y="9667"/>
                    <a:pt x="9640" y="9673"/>
                  </a:cubicBezTo>
                  <a:cubicBezTo>
                    <a:pt x="9312" y="9990"/>
                    <a:pt x="8864" y="10188"/>
                    <a:pt x="8373" y="10188"/>
                  </a:cubicBezTo>
                  <a:lnTo>
                    <a:pt x="8092" y="10188"/>
                  </a:lnTo>
                  <a:cubicBezTo>
                    <a:pt x="8051" y="10188"/>
                    <a:pt x="8012" y="10195"/>
                    <a:pt x="7973" y="10211"/>
                  </a:cubicBezTo>
                  <a:lnTo>
                    <a:pt x="7963" y="10216"/>
                  </a:lnTo>
                  <a:cubicBezTo>
                    <a:pt x="7925" y="10232"/>
                    <a:pt x="7893" y="10254"/>
                    <a:pt x="7863" y="10283"/>
                  </a:cubicBezTo>
                  <a:lnTo>
                    <a:pt x="7665" y="10481"/>
                  </a:lnTo>
                  <a:cubicBezTo>
                    <a:pt x="7310" y="10836"/>
                    <a:pt x="6844" y="11014"/>
                    <a:pt x="6377" y="11014"/>
                  </a:cubicBezTo>
                  <a:cubicBezTo>
                    <a:pt x="5910" y="11014"/>
                    <a:pt x="5443" y="10836"/>
                    <a:pt x="5087" y="10481"/>
                  </a:cubicBezTo>
                  <a:lnTo>
                    <a:pt x="4889" y="10283"/>
                  </a:lnTo>
                  <a:cubicBezTo>
                    <a:pt x="4860" y="10254"/>
                    <a:pt x="4828" y="10232"/>
                    <a:pt x="4789" y="10216"/>
                  </a:cubicBezTo>
                  <a:lnTo>
                    <a:pt x="4779" y="10211"/>
                  </a:lnTo>
                  <a:cubicBezTo>
                    <a:pt x="4741" y="10196"/>
                    <a:pt x="4703" y="10188"/>
                    <a:pt x="4660" y="10188"/>
                  </a:cubicBezTo>
                  <a:lnTo>
                    <a:pt x="4380" y="10188"/>
                  </a:lnTo>
                  <a:cubicBezTo>
                    <a:pt x="3375" y="10188"/>
                    <a:pt x="2559" y="9369"/>
                    <a:pt x="2559" y="8367"/>
                  </a:cubicBezTo>
                  <a:lnTo>
                    <a:pt x="2559" y="8085"/>
                  </a:lnTo>
                  <a:cubicBezTo>
                    <a:pt x="2559" y="8045"/>
                    <a:pt x="2552" y="8004"/>
                    <a:pt x="2534" y="7966"/>
                  </a:cubicBezTo>
                  <a:lnTo>
                    <a:pt x="2531" y="7957"/>
                  </a:lnTo>
                  <a:cubicBezTo>
                    <a:pt x="2515" y="7919"/>
                    <a:pt x="2493" y="7885"/>
                    <a:pt x="2464" y="7856"/>
                  </a:cubicBezTo>
                  <a:lnTo>
                    <a:pt x="2266" y="7658"/>
                  </a:lnTo>
                  <a:cubicBezTo>
                    <a:pt x="1921" y="7313"/>
                    <a:pt x="1732" y="6857"/>
                    <a:pt x="1732" y="6371"/>
                  </a:cubicBezTo>
                  <a:cubicBezTo>
                    <a:pt x="1732" y="5884"/>
                    <a:pt x="1921" y="5426"/>
                    <a:pt x="2266" y="5083"/>
                  </a:cubicBezTo>
                  <a:lnTo>
                    <a:pt x="2464" y="4885"/>
                  </a:lnTo>
                  <a:cubicBezTo>
                    <a:pt x="2495" y="4854"/>
                    <a:pt x="2517" y="4817"/>
                    <a:pt x="2533" y="4781"/>
                  </a:cubicBezTo>
                  <a:cubicBezTo>
                    <a:pt x="2549" y="4743"/>
                    <a:pt x="2559" y="4701"/>
                    <a:pt x="2559" y="4657"/>
                  </a:cubicBezTo>
                  <a:lnTo>
                    <a:pt x="2559" y="4377"/>
                  </a:lnTo>
                  <a:cubicBezTo>
                    <a:pt x="2559" y="3372"/>
                    <a:pt x="3376" y="2556"/>
                    <a:pt x="4380" y="2556"/>
                  </a:cubicBezTo>
                  <a:lnTo>
                    <a:pt x="4660" y="2556"/>
                  </a:lnTo>
                  <a:cubicBezTo>
                    <a:pt x="4701" y="2556"/>
                    <a:pt x="4741" y="2549"/>
                    <a:pt x="4779" y="2531"/>
                  </a:cubicBezTo>
                  <a:lnTo>
                    <a:pt x="4789" y="2528"/>
                  </a:lnTo>
                  <a:cubicBezTo>
                    <a:pt x="4828" y="2512"/>
                    <a:pt x="4860" y="2490"/>
                    <a:pt x="4889" y="2461"/>
                  </a:cubicBezTo>
                  <a:lnTo>
                    <a:pt x="5087" y="2263"/>
                  </a:lnTo>
                  <a:cubicBezTo>
                    <a:pt x="5433" y="1918"/>
                    <a:pt x="5902" y="1730"/>
                    <a:pt x="6381" y="1730"/>
                  </a:cubicBezTo>
                  <a:cubicBezTo>
                    <a:pt x="6531" y="1730"/>
                    <a:pt x="6682" y="1748"/>
                    <a:pt x="6830" y="1786"/>
                  </a:cubicBezTo>
                  <a:cubicBezTo>
                    <a:pt x="6856" y="1792"/>
                    <a:pt x="6882" y="1795"/>
                    <a:pt x="6907" y="1795"/>
                  </a:cubicBezTo>
                  <a:cubicBezTo>
                    <a:pt x="7046" y="1795"/>
                    <a:pt x="7171" y="1703"/>
                    <a:pt x="7208" y="1561"/>
                  </a:cubicBezTo>
                  <a:cubicBezTo>
                    <a:pt x="7250" y="1394"/>
                    <a:pt x="7152" y="1225"/>
                    <a:pt x="6984" y="1184"/>
                  </a:cubicBezTo>
                  <a:cubicBezTo>
                    <a:pt x="6885" y="1158"/>
                    <a:pt x="6785" y="1140"/>
                    <a:pt x="6684" y="1127"/>
                  </a:cubicBezTo>
                  <a:lnTo>
                    <a:pt x="6684" y="311"/>
                  </a:lnTo>
                  <a:cubicBezTo>
                    <a:pt x="6684" y="138"/>
                    <a:pt x="6544" y="0"/>
                    <a:pt x="63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8"/>
            <p:cNvSpPr/>
            <p:nvPr/>
          </p:nvSpPr>
          <p:spPr>
            <a:xfrm>
              <a:off x="8423883" y="3313419"/>
              <a:ext cx="19185" cy="19216"/>
            </a:xfrm>
            <a:custGeom>
              <a:avLst/>
              <a:gdLst/>
              <a:ahLst/>
              <a:cxnLst/>
              <a:rect l="l" t="t" r="r" b="b"/>
              <a:pathLst>
                <a:path w="624" h="625" extrusionOk="0">
                  <a:moveTo>
                    <a:pt x="311" y="1"/>
                  </a:moveTo>
                  <a:cubicBezTo>
                    <a:pt x="229" y="1"/>
                    <a:pt x="150" y="33"/>
                    <a:pt x="91" y="92"/>
                  </a:cubicBezTo>
                  <a:cubicBezTo>
                    <a:pt x="34" y="149"/>
                    <a:pt x="0" y="230"/>
                    <a:pt x="0" y="312"/>
                  </a:cubicBezTo>
                  <a:cubicBezTo>
                    <a:pt x="0" y="395"/>
                    <a:pt x="33" y="473"/>
                    <a:pt x="91" y="532"/>
                  </a:cubicBezTo>
                  <a:cubicBezTo>
                    <a:pt x="150" y="589"/>
                    <a:pt x="229" y="624"/>
                    <a:pt x="311" y="624"/>
                  </a:cubicBezTo>
                  <a:cubicBezTo>
                    <a:pt x="394" y="624"/>
                    <a:pt x="473" y="591"/>
                    <a:pt x="532" y="532"/>
                  </a:cubicBezTo>
                  <a:cubicBezTo>
                    <a:pt x="589" y="473"/>
                    <a:pt x="624" y="395"/>
                    <a:pt x="624" y="312"/>
                  </a:cubicBezTo>
                  <a:cubicBezTo>
                    <a:pt x="624" y="230"/>
                    <a:pt x="590" y="150"/>
                    <a:pt x="532" y="92"/>
                  </a:cubicBezTo>
                  <a:cubicBezTo>
                    <a:pt x="474" y="33"/>
                    <a:pt x="394" y="1"/>
                    <a:pt x="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 name="Google Shape;4731;p48"/>
          <p:cNvGrpSpPr/>
          <p:nvPr/>
        </p:nvGrpSpPr>
        <p:grpSpPr>
          <a:xfrm>
            <a:off x="5465845" y="4004690"/>
            <a:ext cx="489768" cy="244023"/>
            <a:chOff x="5465845" y="4004690"/>
            <a:chExt cx="489768" cy="244023"/>
          </a:xfrm>
        </p:grpSpPr>
        <p:sp>
          <p:nvSpPr>
            <p:cNvPr id="4732" name="Google Shape;4732;p48"/>
            <p:cNvSpPr/>
            <p:nvPr/>
          </p:nvSpPr>
          <p:spPr>
            <a:xfrm>
              <a:off x="5465845" y="4004690"/>
              <a:ext cx="489768" cy="244023"/>
            </a:xfrm>
            <a:custGeom>
              <a:avLst/>
              <a:gdLst/>
              <a:ahLst/>
              <a:cxnLst/>
              <a:rect l="l" t="t" r="r" b="b"/>
              <a:pathLst>
                <a:path w="15930" h="7937" extrusionOk="0">
                  <a:moveTo>
                    <a:pt x="7235" y="2232"/>
                  </a:moveTo>
                  <a:cubicBezTo>
                    <a:pt x="8932" y="2232"/>
                    <a:pt x="10543" y="2845"/>
                    <a:pt x="11805" y="3968"/>
                  </a:cubicBezTo>
                  <a:cubicBezTo>
                    <a:pt x="10543" y="5090"/>
                    <a:pt x="8932" y="5705"/>
                    <a:pt x="7235" y="5705"/>
                  </a:cubicBezTo>
                  <a:cubicBezTo>
                    <a:pt x="5535" y="5705"/>
                    <a:pt x="3924" y="5090"/>
                    <a:pt x="2662" y="3968"/>
                  </a:cubicBezTo>
                  <a:cubicBezTo>
                    <a:pt x="3923" y="2845"/>
                    <a:pt x="5535" y="2232"/>
                    <a:pt x="7235" y="2232"/>
                  </a:cubicBezTo>
                  <a:close/>
                  <a:moveTo>
                    <a:pt x="7232" y="1611"/>
                  </a:moveTo>
                  <a:cubicBezTo>
                    <a:pt x="5261" y="1611"/>
                    <a:pt x="3401" y="2370"/>
                    <a:pt x="1990" y="3746"/>
                  </a:cubicBezTo>
                  <a:cubicBezTo>
                    <a:pt x="1929" y="3805"/>
                    <a:pt x="1897" y="3884"/>
                    <a:pt x="1897" y="3968"/>
                  </a:cubicBezTo>
                  <a:cubicBezTo>
                    <a:pt x="1897" y="4053"/>
                    <a:pt x="1930" y="4132"/>
                    <a:pt x="1990" y="4191"/>
                  </a:cubicBezTo>
                  <a:cubicBezTo>
                    <a:pt x="3401" y="5567"/>
                    <a:pt x="5263" y="6326"/>
                    <a:pt x="7232" y="6326"/>
                  </a:cubicBezTo>
                  <a:cubicBezTo>
                    <a:pt x="9202" y="6326"/>
                    <a:pt x="11063" y="5566"/>
                    <a:pt x="12474" y="4191"/>
                  </a:cubicBezTo>
                  <a:cubicBezTo>
                    <a:pt x="12535" y="4131"/>
                    <a:pt x="12567" y="4051"/>
                    <a:pt x="12567" y="3968"/>
                  </a:cubicBezTo>
                  <a:cubicBezTo>
                    <a:pt x="12567" y="3884"/>
                    <a:pt x="12535" y="3805"/>
                    <a:pt x="12474" y="3746"/>
                  </a:cubicBezTo>
                  <a:cubicBezTo>
                    <a:pt x="11063" y="2368"/>
                    <a:pt x="9202" y="1611"/>
                    <a:pt x="7232" y="1611"/>
                  </a:cubicBezTo>
                  <a:close/>
                  <a:moveTo>
                    <a:pt x="14270" y="0"/>
                  </a:moveTo>
                  <a:cubicBezTo>
                    <a:pt x="14218" y="0"/>
                    <a:pt x="14166" y="13"/>
                    <a:pt x="14119" y="40"/>
                  </a:cubicBezTo>
                  <a:cubicBezTo>
                    <a:pt x="14040" y="81"/>
                    <a:pt x="13986" y="157"/>
                    <a:pt x="13967" y="245"/>
                  </a:cubicBezTo>
                  <a:cubicBezTo>
                    <a:pt x="13804" y="1023"/>
                    <a:pt x="13510" y="1754"/>
                    <a:pt x="13097" y="2427"/>
                  </a:cubicBezTo>
                  <a:cubicBezTo>
                    <a:pt x="11843" y="1328"/>
                    <a:pt x="10323" y="609"/>
                    <a:pt x="8674" y="338"/>
                  </a:cubicBezTo>
                  <a:cubicBezTo>
                    <a:pt x="8656" y="335"/>
                    <a:pt x="8639" y="333"/>
                    <a:pt x="8622" y="333"/>
                  </a:cubicBezTo>
                  <a:cubicBezTo>
                    <a:pt x="8473" y="333"/>
                    <a:pt x="8342" y="442"/>
                    <a:pt x="8317" y="593"/>
                  </a:cubicBezTo>
                  <a:cubicBezTo>
                    <a:pt x="8288" y="762"/>
                    <a:pt x="8404" y="922"/>
                    <a:pt x="8573" y="950"/>
                  </a:cubicBezTo>
                  <a:cubicBezTo>
                    <a:pt x="10221" y="1221"/>
                    <a:pt x="11729" y="1972"/>
                    <a:pt x="12940" y="3126"/>
                  </a:cubicBezTo>
                  <a:cubicBezTo>
                    <a:pt x="12998" y="3182"/>
                    <a:pt x="13076" y="3212"/>
                    <a:pt x="13156" y="3212"/>
                  </a:cubicBezTo>
                  <a:cubicBezTo>
                    <a:pt x="13166" y="3212"/>
                    <a:pt x="13176" y="3212"/>
                    <a:pt x="13186" y="3211"/>
                  </a:cubicBezTo>
                  <a:cubicBezTo>
                    <a:pt x="13276" y="3202"/>
                    <a:pt x="13358" y="3153"/>
                    <a:pt x="13409" y="3079"/>
                  </a:cubicBezTo>
                  <a:cubicBezTo>
                    <a:pt x="13908" y="2354"/>
                    <a:pt x="14272" y="1561"/>
                    <a:pt x="14492" y="716"/>
                  </a:cubicBezTo>
                  <a:lnTo>
                    <a:pt x="15221" y="973"/>
                  </a:lnTo>
                  <a:cubicBezTo>
                    <a:pt x="14950" y="1985"/>
                    <a:pt x="14495" y="2925"/>
                    <a:pt x="13867" y="3767"/>
                  </a:cubicBezTo>
                  <a:cubicBezTo>
                    <a:pt x="13823" y="3827"/>
                    <a:pt x="13802" y="3899"/>
                    <a:pt x="13805" y="3968"/>
                  </a:cubicBezTo>
                  <a:cubicBezTo>
                    <a:pt x="13802" y="4038"/>
                    <a:pt x="13823" y="4109"/>
                    <a:pt x="13867" y="4170"/>
                  </a:cubicBezTo>
                  <a:cubicBezTo>
                    <a:pt x="14495" y="5011"/>
                    <a:pt x="14950" y="5950"/>
                    <a:pt x="15221" y="6963"/>
                  </a:cubicBezTo>
                  <a:lnTo>
                    <a:pt x="14492" y="7219"/>
                  </a:lnTo>
                  <a:cubicBezTo>
                    <a:pt x="14272" y="6374"/>
                    <a:pt x="13908" y="5582"/>
                    <a:pt x="13409" y="4857"/>
                  </a:cubicBezTo>
                  <a:cubicBezTo>
                    <a:pt x="13358" y="4782"/>
                    <a:pt x="13276" y="4735"/>
                    <a:pt x="13186" y="4725"/>
                  </a:cubicBezTo>
                  <a:cubicBezTo>
                    <a:pt x="13176" y="4724"/>
                    <a:pt x="13167" y="4723"/>
                    <a:pt x="13157" y="4723"/>
                  </a:cubicBezTo>
                  <a:cubicBezTo>
                    <a:pt x="13077" y="4723"/>
                    <a:pt x="12998" y="4755"/>
                    <a:pt x="12940" y="4810"/>
                  </a:cubicBezTo>
                  <a:cubicBezTo>
                    <a:pt x="11394" y="6283"/>
                    <a:pt x="9367" y="7096"/>
                    <a:pt x="7232" y="7096"/>
                  </a:cubicBezTo>
                  <a:cubicBezTo>
                    <a:pt x="4824" y="7096"/>
                    <a:pt x="2539" y="6047"/>
                    <a:pt x="963" y="4219"/>
                  </a:cubicBezTo>
                  <a:lnTo>
                    <a:pt x="746" y="3968"/>
                  </a:lnTo>
                  <a:lnTo>
                    <a:pt x="963" y="3717"/>
                  </a:lnTo>
                  <a:cubicBezTo>
                    <a:pt x="2228" y="2248"/>
                    <a:pt x="3979" y="1265"/>
                    <a:pt x="5888" y="951"/>
                  </a:cubicBezTo>
                  <a:cubicBezTo>
                    <a:pt x="6056" y="923"/>
                    <a:pt x="6171" y="765"/>
                    <a:pt x="6143" y="596"/>
                  </a:cubicBezTo>
                  <a:cubicBezTo>
                    <a:pt x="6118" y="444"/>
                    <a:pt x="5986" y="336"/>
                    <a:pt x="5837" y="336"/>
                  </a:cubicBezTo>
                  <a:cubicBezTo>
                    <a:pt x="5820" y="336"/>
                    <a:pt x="5803" y="338"/>
                    <a:pt x="5786" y="341"/>
                  </a:cubicBezTo>
                  <a:cubicBezTo>
                    <a:pt x="3732" y="678"/>
                    <a:pt x="1853" y="1735"/>
                    <a:pt x="492" y="3313"/>
                  </a:cubicBezTo>
                  <a:lnTo>
                    <a:pt x="101" y="3767"/>
                  </a:lnTo>
                  <a:cubicBezTo>
                    <a:pt x="1" y="3884"/>
                    <a:pt x="1" y="4056"/>
                    <a:pt x="101" y="4172"/>
                  </a:cubicBezTo>
                  <a:lnTo>
                    <a:pt x="492" y="4625"/>
                  </a:lnTo>
                  <a:cubicBezTo>
                    <a:pt x="2184" y="6590"/>
                    <a:pt x="4642" y="7715"/>
                    <a:pt x="7232" y="7715"/>
                  </a:cubicBezTo>
                  <a:cubicBezTo>
                    <a:pt x="9403" y="7715"/>
                    <a:pt x="11471" y="6935"/>
                    <a:pt x="13094" y="5508"/>
                  </a:cubicBezTo>
                  <a:cubicBezTo>
                    <a:pt x="13509" y="6182"/>
                    <a:pt x="13801" y="6914"/>
                    <a:pt x="13965" y="7692"/>
                  </a:cubicBezTo>
                  <a:cubicBezTo>
                    <a:pt x="13984" y="7778"/>
                    <a:pt x="14040" y="7853"/>
                    <a:pt x="14118" y="7897"/>
                  </a:cubicBezTo>
                  <a:cubicBezTo>
                    <a:pt x="14165" y="7925"/>
                    <a:pt x="14216" y="7937"/>
                    <a:pt x="14270" y="7937"/>
                  </a:cubicBezTo>
                  <a:cubicBezTo>
                    <a:pt x="14304" y="7937"/>
                    <a:pt x="14339" y="7932"/>
                    <a:pt x="14375" y="7922"/>
                  </a:cubicBezTo>
                  <a:lnTo>
                    <a:pt x="15695" y="7457"/>
                  </a:lnTo>
                  <a:cubicBezTo>
                    <a:pt x="15843" y="7403"/>
                    <a:pt x="15930" y="7247"/>
                    <a:pt x="15893" y="7093"/>
                  </a:cubicBezTo>
                  <a:cubicBezTo>
                    <a:pt x="15629" y="5962"/>
                    <a:pt x="15155" y="4913"/>
                    <a:pt x="14486" y="3969"/>
                  </a:cubicBezTo>
                  <a:cubicBezTo>
                    <a:pt x="15155" y="3027"/>
                    <a:pt x="15629" y="1978"/>
                    <a:pt x="15893" y="847"/>
                  </a:cubicBezTo>
                  <a:cubicBezTo>
                    <a:pt x="15930" y="693"/>
                    <a:pt x="15843" y="536"/>
                    <a:pt x="15695" y="483"/>
                  </a:cubicBezTo>
                  <a:lnTo>
                    <a:pt x="14375" y="18"/>
                  </a:lnTo>
                  <a:cubicBezTo>
                    <a:pt x="14341" y="6"/>
                    <a:pt x="14305" y="0"/>
                    <a:pt x="142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8"/>
            <p:cNvSpPr/>
            <p:nvPr/>
          </p:nvSpPr>
          <p:spPr>
            <a:xfrm>
              <a:off x="5678601" y="4011362"/>
              <a:ext cx="19216" cy="19185"/>
            </a:xfrm>
            <a:custGeom>
              <a:avLst/>
              <a:gdLst/>
              <a:ahLst/>
              <a:cxnLst/>
              <a:rect l="l" t="t" r="r" b="b"/>
              <a:pathLst>
                <a:path w="625" h="624" extrusionOk="0">
                  <a:moveTo>
                    <a:pt x="312" y="0"/>
                  </a:moveTo>
                  <a:cubicBezTo>
                    <a:pt x="230" y="0"/>
                    <a:pt x="150" y="36"/>
                    <a:pt x="92" y="93"/>
                  </a:cubicBezTo>
                  <a:cubicBezTo>
                    <a:pt x="33" y="150"/>
                    <a:pt x="1" y="232"/>
                    <a:pt x="1" y="313"/>
                  </a:cubicBezTo>
                  <a:cubicBezTo>
                    <a:pt x="1" y="395"/>
                    <a:pt x="34" y="476"/>
                    <a:pt x="92" y="533"/>
                  </a:cubicBezTo>
                  <a:cubicBezTo>
                    <a:pt x="150" y="590"/>
                    <a:pt x="231" y="624"/>
                    <a:pt x="312" y="624"/>
                  </a:cubicBezTo>
                  <a:cubicBezTo>
                    <a:pt x="395" y="624"/>
                    <a:pt x="473" y="590"/>
                    <a:pt x="532" y="533"/>
                  </a:cubicBezTo>
                  <a:cubicBezTo>
                    <a:pt x="590" y="474"/>
                    <a:pt x="624" y="395"/>
                    <a:pt x="624" y="313"/>
                  </a:cubicBezTo>
                  <a:cubicBezTo>
                    <a:pt x="624" y="229"/>
                    <a:pt x="589" y="149"/>
                    <a:pt x="532" y="93"/>
                  </a:cubicBezTo>
                  <a:cubicBezTo>
                    <a:pt x="473" y="34"/>
                    <a:pt x="395"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48"/>
          <p:cNvGrpSpPr/>
          <p:nvPr/>
        </p:nvGrpSpPr>
        <p:grpSpPr>
          <a:xfrm>
            <a:off x="507599" y="3882233"/>
            <a:ext cx="405988" cy="488938"/>
            <a:chOff x="507599" y="3882233"/>
            <a:chExt cx="405988" cy="488938"/>
          </a:xfrm>
        </p:grpSpPr>
        <p:sp>
          <p:nvSpPr>
            <p:cNvPr id="4735" name="Google Shape;4735;p48"/>
            <p:cNvSpPr/>
            <p:nvPr/>
          </p:nvSpPr>
          <p:spPr>
            <a:xfrm>
              <a:off x="507599" y="3882233"/>
              <a:ext cx="405988" cy="488938"/>
            </a:xfrm>
            <a:custGeom>
              <a:avLst/>
              <a:gdLst/>
              <a:ahLst/>
              <a:cxnLst/>
              <a:rect l="l" t="t" r="r" b="b"/>
              <a:pathLst>
                <a:path w="13205" h="15903" extrusionOk="0">
                  <a:moveTo>
                    <a:pt x="6602" y="620"/>
                  </a:moveTo>
                  <a:cubicBezTo>
                    <a:pt x="7045" y="620"/>
                    <a:pt x="7409" y="984"/>
                    <a:pt x="7409" y="1427"/>
                  </a:cubicBezTo>
                  <a:lnTo>
                    <a:pt x="7409" y="5817"/>
                  </a:lnTo>
                  <a:cubicBezTo>
                    <a:pt x="7409" y="5990"/>
                    <a:pt x="7548" y="6128"/>
                    <a:pt x="7718" y="6128"/>
                  </a:cubicBezTo>
                  <a:cubicBezTo>
                    <a:pt x="7890" y="6128"/>
                    <a:pt x="8028" y="5989"/>
                    <a:pt x="8028" y="5817"/>
                  </a:cubicBezTo>
                  <a:lnTo>
                    <a:pt x="8028" y="2670"/>
                  </a:lnTo>
                  <a:cubicBezTo>
                    <a:pt x="8028" y="2225"/>
                    <a:pt x="8392" y="1863"/>
                    <a:pt x="8835" y="1863"/>
                  </a:cubicBezTo>
                  <a:cubicBezTo>
                    <a:pt x="9281" y="1863"/>
                    <a:pt x="9642" y="2227"/>
                    <a:pt x="9642" y="2670"/>
                  </a:cubicBezTo>
                  <a:lnTo>
                    <a:pt x="9642" y="6661"/>
                  </a:lnTo>
                  <a:cubicBezTo>
                    <a:pt x="9466" y="6730"/>
                    <a:pt x="9296" y="6815"/>
                    <a:pt x="9134" y="6924"/>
                  </a:cubicBezTo>
                  <a:cubicBezTo>
                    <a:pt x="8990" y="7019"/>
                    <a:pt x="8951" y="7211"/>
                    <a:pt x="9046" y="7355"/>
                  </a:cubicBezTo>
                  <a:cubicBezTo>
                    <a:pt x="9106" y="7446"/>
                    <a:pt x="9205" y="7495"/>
                    <a:pt x="9306" y="7495"/>
                  </a:cubicBezTo>
                  <a:cubicBezTo>
                    <a:pt x="9365" y="7495"/>
                    <a:pt x="9424" y="7478"/>
                    <a:pt x="9477" y="7443"/>
                  </a:cubicBezTo>
                  <a:cubicBezTo>
                    <a:pt x="9823" y="7215"/>
                    <a:pt x="10219" y="7103"/>
                    <a:pt x="10613" y="7103"/>
                  </a:cubicBezTo>
                  <a:cubicBezTo>
                    <a:pt x="11148" y="7103"/>
                    <a:pt x="11679" y="7309"/>
                    <a:pt x="12078" y="7707"/>
                  </a:cubicBezTo>
                  <a:lnTo>
                    <a:pt x="12316" y="7945"/>
                  </a:lnTo>
                  <a:lnTo>
                    <a:pt x="12316" y="7945"/>
                  </a:lnTo>
                  <a:cubicBezTo>
                    <a:pt x="11751" y="8160"/>
                    <a:pt x="11272" y="8535"/>
                    <a:pt x="10927" y="9031"/>
                  </a:cubicBezTo>
                  <a:cubicBezTo>
                    <a:pt x="10585" y="9528"/>
                    <a:pt x="10403" y="10111"/>
                    <a:pt x="10403" y="10714"/>
                  </a:cubicBezTo>
                  <a:lnTo>
                    <a:pt x="10403" y="11480"/>
                  </a:lnTo>
                  <a:cubicBezTo>
                    <a:pt x="10403" y="13576"/>
                    <a:pt x="8697" y="15283"/>
                    <a:pt x="6602" y="15283"/>
                  </a:cubicBezTo>
                  <a:cubicBezTo>
                    <a:pt x="4505" y="15283"/>
                    <a:pt x="2798" y="13576"/>
                    <a:pt x="2798" y="11480"/>
                  </a:cubicBezTo>
                  <a:lnTo>
                    <a:pt x="2798" y="10714"/>
                  </a:lnTo>
                  <a:cubicBezTo>
                    <a:pt x="2798" y="10111"/>
                    <a:pt x="2618" y="9528"/>
                    <a:pt x="2274" y="9031"/>
                  </a:cubicBezTo>
                  <a:cubicBezTo>
                    <a:pt x="1931" y="8535"/>
                    <a:pt x="1451" y="8161"/>
                    <a:pt x="886" y="7945"/>
                  </a:cubicBezTo>
                  <a:lnTo>
                    <a:pt x="883" y="7943"/>
                  </a:lnTo>
                  <a:lnTo>
                    <a:pt x="1124" y="7703"/>
                  </a:lnTo>
                  <a:cubicBezTo>
                    <a:pt x="1522" y="7305"/>
                    <a:pt x="2053" y="7100"/>
                    <a:pt x="2588" y="7100"/>
                  </a:cubicBezTo>
                  <a:cubicBezTo>
                    <a:pt x="2983" y="7100"/>
                    <a:pt x="3379" y="7211"/>
                    <a:pt x="3726" y="7439"/>
                  </a:cubicBezTo>
                  <a:cubicBezTo>
                    <a:pt x="3778" y="7474"/>
                    <a:pt x="3837" y="7491"/>
                    <a:pt x="3896" y="7491"/>
                  </a:cubicBezTo>
                  <a:cubicBezTo>
                    <a:pt x="3997" y="7491"/>
                    <a:pt x="4095" y="7441"/>
                    <a:pt x="4156" y="7351"/>
                  </a:cubicBezTo>
                  <a:cubicBezTo>
                    <a:pt x="4251" y="7208"/>
                    <a:pt x="4211" y="7016"/>
                    <a:pt x="4067" y="6921"/>
                  </a:cubicBezTo>
                  <a:cubicBezTo>
                    <a:pt x="3906" y="6814"/>
                    <a:pt x="3736" y="6726"/>
                    <a:pt x="3560" y="6658"/>
                  </a:cubicBezTo>
                  <a:lnTo>
                    <a:pt x="3560" y="2667"/>
                  </a:lnTo>
                  <a:cubicBezTo>
                    <a:pt x="3560" y="2221"/>
                    <a:pt x="3924" y="1860"/>
                    <a:pt x="4367" y="1860"/>
                  </a:cubicBezTo>
                  <a:cubicBezTo>
                    <a:pt x="4813" y="1860"/>
                    <a:pt x="5174" y="2222"/>
                    <a:pt x="5174" y="2667"/>
                  </a:cubicBezTo>
                  <a:lnTo>
                    <a:pt x="5174" y="7214"/>
                  </a:lnTo>
                  <a:cubicBezTo>
                    <a:pt x="5174" y="7386"/>
                    <a:pt x="5313" y="7524"/>
                    <a:pt x="5483" y="7524"/>
                  </a:cubicBezTo>
                  <a:cubicBezTo>
                    <a:pt x="5657" y="7524"/>
                    <a:pt x="5795" y="7384"/>
                    <a:pt x="5795" y="7214"/>
                  </a:cubicBezTo>
                  <a:lnTo>
                    <a:pt x="5795" y="1427"/>
                  </a:lnTo>
                  <a:cubicBezTo>
                    <a:pt x="5795" y="981"/>
                    <a:pt x="6157" y="620"/>
                    <a:pt x="6602" y="620"/>
                  </a:cubicBezTo>
                  <a:close/>
                  <a:moveTo>
                    <a:pt x="6603" y="1"/>
                  </a:moveTo>
                  <a:cubicBezTo>
                    <a:pt x="5817" y="1"/>
                    <a:pt x="5174" y="642"/>
                    <a:pt x="5174" y="1429"/>
                  </a:cubicBezTo>
                  <a:lnTo>
                    <a:pt x="5174" y="1493"/>
                  </a:lnTo>
                  <a:cubicBezTo>
                    <a:pt x="4945" y="1335"/>
                    <a:pt x="4666" y="1242"/>
                    <a:pt x="4367" y="1242"/>
                  </a:cubicBezTo>
                  <a:cubicBezTo>
                    <a:pt x="3579" y="1242"/>
                    <a:pt x="2938" y="1883"/>
                    <a:pt x="2938" y="2670"/>
                  </a:cubicBezTo>
                  <a:lnTo>
                    <a:pt x="2938" y="6504"/>
                  </a:lnTo>
                  <a:cubicBezTo>
                    <a:pt x="2822" y="6489"/>
                    <a:pt x="2706" y="6482"/>
                    <a:pt x="2590" y="6482"/>
                  </a:cubicBezTo>
                  <a:cubicBezTo>
                    <a:pt x="1895" y="6482"/>
                    <a:pt x="1205" y="6748"/>
                    <a:pt x="685" y="7266"/>
                  </a:cubicBezTo>
                  <a:lnTo>
                    <a:pt x="106" y="7845"/>
                  </a:lnTo>
                  <a:cubicBezTo>
                    <a:pt x="31" y="7920"/>
                    <a:pt x="0" y="8026"/>
                    <a:pt x="22" y="8128"/>
                  </a:cubicBezTo>
                  <a:cubicBezTo>
                    <a:pt x="44" y="8232"/>
                    <a:pt x="117" y="8316"/>
                    <a:pt x="216" y="8354"/>
                  </a:cubicBezTo>
                  <a:lnTo>
                    <a:pt x="669" y="8526"/>
                  </a:lnTo>
                  <a:cubicBezTo>
                    <a:pt x="1573" y="8866"/>
                    <a:pt x="2181" y="9745"/>
                    <a:pt x="2181" y="10712"/>
                  </a:cubicBezTo>
                  <a:lnTo>
                    <a:pt x="2181" y="11478"/>
                  </a:lnTo>
                  <a:cubicBezTo>
                    <a:pt x="2181" y="13918"/>
                    <a:pt x="4166" y="15902"/>
                    <a:pt x="6604" y="15902"/>
                  </a:cubicBezTo>
                  <a:cubicBezTo>
                    <a:pt x="9045" y="15902"/>
                    <a:pt x="11028" y="13918"/>
                    <a:pt x="11028" y="11478"/>
                  </a:cubicBezTo>
                  <a:lnTo>
                    <a:pt x="11028" y="10712"/>
                  </a:lnTo>
                  <a:cubicBezTo>
                    <a:pt x="11028" y="9745"/>
                    <a:pt x="11636" y="8866"/>
                    <a:pt x="12540" y="8526"/>
                  </a:cubicBezTo>
                  <a:lnTo>
                    <a:pt x="12993" y="8354"/>
                  </a:lnTo>
                  <a:cubicBezTo>
                    <a:pt x="13091" y="8318"/>
                    <a:pt x="13165" y="8232"/>
                    <a:pt x="13187" y="8128"/>
                  </a:cubicBezTo>
                  <a:cubicBezTo>
                    <a:pt x="13204" y="8027"/>
                    <a:pt x="13172" y="7920"/>
                    <a:pt x="13099" y="7845"/>
                  </a:cubicBezTo>
                  <a:lnTo>
                    <a:pt x="12519" y="7266"/>
                  </a:lnTo>
                  <a:cubicBezTo>
                    <a:pt x="12002" y="6748"/>
                    <a:pt x="11312" y="6482"/>
                    <a:pt x="10616" y="6482"/>
                  </a:cubicBezTo>
                  <a:cubicBezTo>
                    <a:pt x="10499" y="6482"/>
                    <a:pt x="10383" y="6489"/>
                    <a:pt x="10267" y="6504"/>
                  </a:cubicBezTo>
                  <a:lnTo>
                    <a:pt x="10267" y="2670"/>
                  </a:lnTo>
                  <a:cubicBezTo>
                    <a:pt x="10267" y="1882"/>
                    <a:pt x="9626" y="1242"/>
                    <a:pt x="8839" y="1242"/>
                  </a:cubicBezTo>
                  <a:cubicBezTo>
                    <a:pt x="8540" y="1242"/>
                    <a:pt x="8261" y="1336"/>
                    <a:pt x="8032" y="1493"/>
                  </a:cubicBezTo>
                  <a:lnTo>
                    <a:pt x="8032" y="1429"/>
                  </a:lnTo>
                  <a:cubicBezTo>
                    <a:pt x="8032" y="641"/>
                    <a:pt x="7389" y="1"/>
                    <a:pt x="66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8"/>
            <p:cNvSpPr/>
            <p:nvPr/>
          </p:nvSpPr>
          <p:spPr>
            <a:xfrm>
              <a:off x="616836" y="4182058"/>
              <a:ext cx="187391" cy="99768"/>
            </a:xfrm>
            <a:custGeom>
              <a:avLst/>
              <a:gdLst/>
              <a:ahLst/>
              <a:cxnLst/>
              <a:rect l="l" t="t" r="r" b="b"/>
              <a:pathLst>
                <a:path w="6095" h="3245" extrusionOk="0">
                  <a:moveTo>
                    <a:pt x="1549" y="998"/>
                  </a:moveTo>
                  <a:cubicBezTo>
                    <a:pt x="1468" y="1191"/>
                    <a:pt x="1424" y="1402"/>
                    <a:pt x="1424" y="1622"/>
                  </a:cubicBezTo>
                  <a:cubicBezTo>
                    <a:pt x="1424" y="1842"/>
                    <a:pt x="1468" y="2053"/>
                    <a:pt x="1549" y="2246"/>
                  </a:cubicBezTo>
                  <a:cubicBezTo>
                    <a:pt x="1253" y="2086"/>
                    <a:pt x="981" y="1877"/>
                    <a:pt x="745" y="1622"/>
                  </a:cubicBezTo>
                  <a:cubicBezTo>
                    <a:pt x="981" y="1368"/>
                    <a:pt x="1253" y="1160"/>
                    <a:pt x="1549" y="998"/>
                  </a:cubicBezTo>
                  <a:close/>
                  <a:moveTo>
                    <a:pt x="4547" y="1000"/>
                  </a:moveTo>
                  <a:lnTo>
                    <a:pt x="4547" y="1000"/>
                  </a:lnTo>
                  <a:cubicBezTo>
                    <a:pt x="4843" y="1161"/>
                    <a:pt x="5116" y="1371"/>
                    <a:pt x="5352" y="1623"/>
                  </a:cubicBezTo>
                  <a:cubicBezTo>
                    <a:pt x="5115" y="1877"/>
                    <a:pt x="4843" y="2086"/>
                    <a:pt x="4547" y="2247"/>
                  </a:cubicBezTo>
                  <a:cubicBezTo>
                    <a:pt x="4627" y="2055"/>
                    <a:pt x="4671" y="1844"/>
                    <a:pt x="4671" y="1623"/>
                  </a:cubicBezTo>
                  <a:cubicBezTo>
                    <a:pt x="4671" y="1403"/>
                    <a:pt x="4627" y="1192"/>
                    <a:pt x="4547" y="1000"/>
                  </a:cubicBezTo>
                  <a:close/>
                  <a:moveTo>
                    <a:pt x="3049" y="620"/>
                  </a:moveTo>
                  <a:cubicBezTo>
                    <a:pt x="3600" y="620"/>
                    <a:pt x="4049" y="1070"/>
                    <a:pt x="4049" y="1622"/>
                  </a:cubicBezTo>
                  <a:cubicBezTo>
                    <a:pt x="4049" y="2174"/>
                    <a:pt x="3600" y="2623"/>
                    <a:pt x="3049" y="2623"/>
                  </a:cubicBezTo>
                  <a:cubicBezTo>
                    <a:pt x="2495" y="2623"/>
                    <a:pt x="2046" y="2174"/>
                    <a:pt x="2046" y="1622"/>
                  </a:cubicBezTo>
                  <a:cubicBezTo>
                    <a:pt x="2046" y="1070"/>
                    <a:pt x="2495" y="620"/>
                    <a:pt x="3049" y="620"/>
                  </a:cubicBezTo>
                  <a:close/>
                  <a:moveTo>
                    <a:pt x="3049" y="1"/>
                  </a:moveTo>
                  <a:cubicBezTo>
                    <a:pt x="1891" y="1"/>
                    <a:pt x="812" y="522"/>
                    <a:pt x="90" y="1428"/>
                  </a:cubicBezTo>
                  <a:cubicBezTo>
                    <a:pt x="1" y="1543"/>
                    <a:pt x="1" y="1703"/>
                    <a:pt x="90" y="1816"/>
                  </a:cubicBezTo>
                  <a:cubicBezTo>
                    <a:pt x="812" y="2724"/>
                    <a:pt x="1888" y="3245"/>
                    <a:pt x="3049" y="3245"/>
                  </a:cubicBezTo>
                  <a:cubicBezTo>
                    <a:pt x="4208" y="3245"/>
                    <a:pt x="5283" y="2724"/>
                    <a:pt x="6005" y="1816"/>
                  </a:cubicBezTo>
                  <a:cubicBezTo>
                    <a:pt x="6095" y="1703"/>
                    <a:pt x="6095" y="1543"/>
                    <a:pt x="6005" y="1428"/>
                  </a:cubicBezTo>
                  <a:cubicBezTo>
                    <a:pt x="5283" y="522"/>
                    <a:pt x="4208" y="1"/>
                    <a:pt x="30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8"/>
            <p:cNvSpPr/>
            <p:nvPr/>
          </p:nvSpPr>
          <p:spPr>
            <a:xfrm>
              <a:off x="735358" y="4094496"/>
              <a:ext cx="19216" cy="19123"/>
            </a:xfrm>
            <a:custGeom>
              <a:avLst/>
              <a:gdLst/>
              <a:ahLst/>
              <a:cxnLst/>
              <a:rect l="l" t="t" r="r" b="b"/>
              <a:pathLst>
                <a:path w="625" h="622" extrusionOk="0">
                  <a:moveTo>
                    <a:pt x="312" y="1"/>
                  </a:moveTo>
                  <a:cubicBezTo>
                    <a:pt x="229" y="1"/>
                    <a:pt x="150" y="33"/>
                    <a:pt x="92" y="92"/>
                  </a:cubicBezTo>
                  <a:cubicBezTo>
                    <a:pt x="34" y="149"/>
                    <a:pt x="1" y="229"/>
                    <a:pt x="1" y="312"/>
                  </a:cubicBezTo>
                  <a:cubicBezTo>
                    <a:pt x="1" y="394"/>
                    <a:pt x="33" y="473"/>
                    <a:pt x="92" y="532"/>
                  </a:cubicBezTo>
                  <a:cubicBezTo>
                    <a:pt x="150" y="589"/>
                    <a:pt x="229" y="621"/>
                    <a:pt x="312" y="621"/>
                  </a:cubicBezTo>
                  <a:cubicBezTo>
                    <a:pt x="394" y="621"/>
                    <a:pt x="473" y="589"/>
                    <a:pt x="532" y="532"/>
                  </a:cubicBezTo>
                  <a:cubicBezTo>
                    <a:pt x="589" y="473"/>
                    <a:pt x="624" y="394"/>
                    <a:pt x="624" y="312"/>
                  </a:cubicBezTo>
                  <a:cubicBezTo>
                    <a:pt x="624" y="229"/>
                    <a:pt x="590" y="150"/>
                    <a:pt x="532" y="92"/>
                  </a:cubicBezTo>
                  <a:cubicBezTo>
                    <a:pt x="474" y="33"/>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8"/>
            <p:cNvSpPr/>
            <p:nvPr/>
          </p:nvSpPr>
          <p:spPr>
            <a:xfrm>
              <a:off x="607028" y="4143811"/>
              <a:ext cx="207098" cy="52912"/>
            </a:xfrm>
            <a:custGeom>
              <a:avLst/>
              <a:gdLst/>
              <a:ahLst/>
              <a:cxnLst/>
              <a:rect l="l" t="t" r="r" b="b"/>
              <a:pathLst>
                <a:path w="6736" h="1721" extrusionOk="0">
                  <a:moveTo>
                    <a:pt x="3368" y="0"/>
                  </a:moveTo>
                  <a:cubicBezTo>
                    <a:pt x="2189" y="0"/>
                    <a:pt x="1045" y="416"/>
                    <a:pt x="148" y="1170"/>
                  </a:cubicBezTo>
                  <a:cubicBezTo>
                    <a:pt x="16" y="1280"/>
                    <a:pt x="0" y="1475"/>
                    <a:pt x="110" y="1607"/>
                  </a:cubicBezTo>
                  <a:cubicBezTo>
                    <a:pt x="172" y="1681"/>
                    <a:pt x="260" y="1719"/>
                    <a:pt x="348" y="1719"/>
                  </a:cubicBezTo>
                  <a:cubicBezTo>
                    <a:pt x="419" y="1719"/>
                    <a:pt x="489" y="1695"/>
                    <a:pt x="547" y="1647"/>
                  </a:cubicBezTo>
                  <a:cubicBezTo>
                    <a:pt x="1332" y="986"/>
                    <a:pt x="2335" y="622"/>
                    <a:pt x="3368" y="622"/>
                  </a:cubicBezTo>
                  <a:cubicBezTo>
                    <a:pt x="4399" y="622"/>
                    <a:pt x="5401" y="986"/>
                    <a:pt x="6186" y="1647"/>
                  </a:cubicBezTo>
                  <a:cubicBezTo>
                    <a:pt x="6245" y="1695"/>
                    <a:pt x="6314" y="1720"/>
                    <a:pt x="6386" y="1720"/>
                  </a:cubicBezTo>
                  <a:cubicBezTo>
                    <a:pt x="6474" y="1720"/>
                    <a:pt x="6562" y="1680"/>
                    <a:pt x="6625" y="1610"/>
                  </a:cubicBezTo>
                  <a:cubicBezTo>
                    <a:pt x="6735" y="1478"/>
                    <a:pt x="6717" y="1281"/>
                    <a:pt x="6585" y="1170"/>
                  </a:cubicBezTo>
                  <a:cubicBezTo>
                    <a:pt x="5689" y="416"/>
                    <a:pt x="4544" y="0"/>
                    <a:pt x="3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48"/>
          <p:cNvGrpSpPr/>
          <p:nvPr/>
        </p:nvGrpSpPr>
        <p:grpSpPr>
          <a:xfrm>
            <a:off x="1131046" y="3882110"/>
            <a:ext cx="332507" cy="488999"/>
            <a:chOff x="1131046" y="3882110"/>
            <a:chExt cx="332507" cy="488999"/>
          </a:xfrm>
        </p:grpSpPr>
        <p:sp>
          <p:nvSpPr>
            <p:cNvPr id="4740" name="Google Shape;4740;p48"/>
            <p:cNvSpPr/>
            <p:nvPr/>
          </p:nvSpPr>
          <p:spPr>
            <a:xfrm>
              <a:off x="1131046" y="3888136"/>
              <a:ext cx="332507" cy="482973"/>
            </a:xfrm>
            <a:custGeom>
              <a:avLst/>
              <a:gdLst/>
              <a:ahLst/>
              <a:cxnLst/>
              <a:rect l="l" t="t" r="r" b="b"/>
              <a:pathLst>
                <a:path w="10815" h="15709" extrusionOk="0">
                  <a:moveTo>
                    <a:pt x="10194" y="14033"/>
                  </a:moveTo>
                  <a:lnTo>
                    <a:pt x="10194" y="15091"/>
                  </a:lnTo>
                  <a:lnTo>
                    <a:pt x="625" y="15091"/>
                  </a:lnTo>
                  <a:lnTo>
                    <a:pt x="625" y="14033"/>
                  </a:lnTo>
                  <a:close/>
                  <a:moveTo>
                    <a:pt x="4021" y="1"/>
                  </a:moveTo>
                  <a:cubicBezTo>
                    <a:pt x="3992" y="1"/>
                    <a:pt x="3963" y="5"/>
                    <a:pt x="3934" y="13"/>
                  </a:cubicBezTo>
                  <a:cubicBezTo>
                    <a:pt x="2768" y="353"/>
                    <a:pt x="1746" y="1099"/>
                    <a:pt x="1060" y="2111"/>
                  </a:cubicBezTo>
                  <a:cubicBezTo>
                    <a:pt x="360" y="3146"/>
                    <a:pt x="53" y="4399"/>
                    <a:pt x="194" y="5643"/>
                  </a:cubicBezTo>
                  <a:lnTo>
                    <a:pt x="1080" y="13409"/>
                  </a:lnTo>
                  <a:lnTo>
                    <a:pt x="310" y="13409"/>
                  </a:lnTo>
                  <a:cubicBezTo>
                    <a:pt x="137" y="13409"/>
                    <a:pt x="0" y="13550"/>
                    <a:pt x="0" y="13720"/>
                  </a:cubicBezTo>
                  <a:lnTo>
                    <a:pt x="0" y="15398"/>
                  </a:lnTo>
                  <a:cubicBezTo>
                    <a:pt x="0" y="15571"/>
                    <a:pt x="140" y="15709"/>
                    <a:pt x="310" y="15709"/>
                  </a:cubicBezTo>
                  <a:lnTo>
                    <a:pt x="10500" y="15709"/>
                  </a:lnTo>
                  <a:cubicBezTo>
                    <a:pt x="10674" y="15709"/>
                    <a:pt x="10810" y="15569"/>
                    <a:pt x="10810" y="15398"/>
                  </a:cubicBezTo>
                  <a:lnTo>
                    <a:pt x="10810" y="13720"/>
                  </a:lnTo>
                  <a:cubicBezTo>
                    <a:pt x="10814" y="13552"/>
                    <a:pt x="10676" y="13412"/>
                    <a:pt x="10503" y="13412"/>
                  </a:cubicBezTo>
                  <a:lnTo>
                    <a:pt x="9733" y="13412"/>
                  </a:lnTo>
                  <a:lnTo>
                    <a:pt x="10619" y="5644"/>
                  </a:lnTo>
                  <a:cubicBezTo>
                    <a:pt x="10760" y="4400"/>
                    <a:pt x="10455" y="3147"/>
                    <a:pt x="9754" y="2111"/>
                  </a:cubicBezTo>
                  <a:cubicBezTo>
                    <a:pt x="9068" y="1097"/>
                    <a:pt x="8047" y="353"/>
                    <a:pt x="6881" y="13"/>
                  </a:cubicBezTo>
                  <a:cubicBezTo>
                    <a:pt x="6852" y="5"/>
                    <a:pt x="6823" y="1"/>
                    <a:pt x="6794" y="1"/>
                  </a:cubicBezTo>
                  <a:cubicBezTo>
                    <a:pt x="6659" y="1"/>
                    <a:pt x="6535" y="88"/>
                    <a:pt x="6495" y="224"/>
                  </a:cubicBezTo>
                  <a:cubicBezTo>
                    <a:pt x="6448" y="390"/>
                    <a:pt x="6540" y="562"/>
                    <a:pt x="6706" y="610"/>
                  </a:cubicBezTo>
                  <a:cubicBezTo>
                    <a:pt x="8872" y="1241"/>
                    <a:pt x="10258" y="3328"/>
                    <a:pt x="10002" y="5572"/>
                  </a:cubicBezTo>
                  <a:lnTo>
                    <a:pt x="9106" y="13412"/>
                  </a:lnTo>
                  <a:lnTo>
                    <a:pt x="1708" y="13412"/>
                  </a:lnTo>
                  <a:lnTo>
                    <a:pt x="813" y="5572"/>
                  </a:lnTo>
                  <a:cubicBezTo>
                    <a:pt x="556" y="3328"/>
                    <a:pt x="1943" y="1241"/>
                    <a:pt x="4109" y="610"/>
                  </a:cubicBezTo>
                  <a:cubicBezTo>
                    <a:pt x="4273" y="562"/>
                    <a:pt x="4367" y="390"/>
                    <a:pt x="4320" y="224"/>
                  </a:cubicBezTo>
                  <a:cubicBezTo>
                    <a:pt x="4280" y="88"/>
                    <a:pt x="4156" y="1"/>
                    <a:pt x="40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8"/>
            <p:cNvSpPr/>
            <p:nvPr/>
          </p:nvSpPr>
          <p:spPr>
            <a:xfrm>
              <a:off x="1219008" y="3975759"/>
              <a:ext cx="156615" cy="194831"/>
            </a:xfrm>
            <a:custGeom>
              <a:avLst/>
              <a:gdLst/>
              <a:ahLst/>
              <a:cxnLst/>
              <a:rect l="l" t="t" r="r" b="b"/>
              <a:pathLst>
                <a:path w="5094" h="6337" extrusionOk="0">
                  <a:moveTo>
                    <a:pt x="2982" y="623"/>
                  </a:moveTo>
                  <a:lnTo>
                    <a:pt x="2982" y="1679"/>
                  </a:lnTo>
                  <a:cubicBezTo>
                    <a:pt x="2982" y="1852"/>
                    <a:pt x="3122" y="1989"/>
                    <a:pt x="3293" y="1989"/>
                  </a:cubicBezTo>
                  <a:lnTo>
                    <a:pt x="4474" y="1989"/>
                  </a:lnTo>
                  <a:lnTo>
                    <a:pt x="4474" y="2859"/>
                  </a:lnTo>
                  <a:lnTo>
                    <a:pt x="3293" y="2859"/>
                  </a:lnTo>
                  <a:cubicBezTo>
                    <a:pt x="3120" y="2859"/>
                    <a:pt x="2982" y="2998"/>
                    <a:pt x="2982" y="3169"/>
                  </a:cubicBezTo>
                  <a:lnTo>
                    <a:pt x="2982" y="5716"/>
                  </a:lnTo>
                  <a:lnTo>
                    <a:pt x="2114" y="5716"/>
                  </a:lnTo>
                  <a:lnTo>
                    <a:pt x="2114" y="3169"/>
                  </a:lnTo>
                  <a:cubicBezTo>
                    <a:pt x="2114" y="2995"/>
                    <a:pt x="1974" y="2859"/>
                    <a:pt x="1804" y="2859"/>
                  </a:cubicBezTo>
                  <a:lnTo>
                    <a:pt x="623" y="2859"/>
                  </a:lnTo>
                  <a:lnTo>
                    <a:pt x="623" y="1989"/>
                  </a:lnTo>
                  <a:lnTo>
                    <a:pt x="1804" y="1989"/>
                  </a:lnTo>
                  <a:cubicBezTo>
                    <a:pt x="1976" y="1989"/>
                    <a:pt x="2114" y="1849"/>
                    <a:pt x="2114" y="1679"/>
                  </a:cubicBezTo>
                  <a:lnTo>
                    <a:pt x="2114" y="623"/>
                  </a:lnTo>
                  <a:close/>
                  <a:moveTo>
                    <a:pt x="1804" y="1"/>
                  </a:moveTo>
                  <a:cubicBezTo>
                    <a:pt x="1631" y="1"/>
                    <a:pt x="1493" y="140"/>
                    <a:pt x="1493" y="312"/>
                  </a:cubicBezTo>
                  <a:lnTo>
                    <a:pt x="1493" y="1368"/>
                  </a:lnTo>
                  <a:lnTo>
                    <a:pt x="312" y="1368"/>
                  </a:lnTo>
                  <a:cubicBezTo>
                    <a:pt x="140" y="1368"/>
                    <a:pt x="1" y="1508"/>
                    <a:pt x="1" y="1678"/>
                  </a:cubicBezTo>
                  <a:lnTo>
                    <a:pt x="1" y="3169"/>
                  </a:lnTo>
                  <a:cubicBezTo>
                    <a:pt x="1" y="3342"/>
                    <a:pt x="140" y="3478"/>
                    <a:pt x="310" y="3478"/>
                  </a:cubicBezTo>
                  <a:lnTo>
                    <a:pt x="1491" y="3478"/>
                  </a:lnTo>
                  <a:lnTo>
                    <a:pt x="1491" y="6025"/>
                  </a:lnTo>
                  <a:cubicBezTo>
                    <a:pt x="1491" y="6199"/>
                    <a:pt x="1631" y="6336"/>
                    <a:pt x="1801" y="6336"/>
                  </a:cubicBezTo>
                  <a:lnTo>
                    <a:pt x="3293" y="6336"/>
                  </a:lnTo>
                  <a:cubicBezTo>
                    <a:pt x="3465" y="6336"/>
                    <a:pt x="3603" y="6197"/>
                    <a:pt x="3603" y="6025"/>
                  </a:cubicBezTo>
                  <a:lnTo>
                    <a:pt x="3603" y="3478"/>
                  </a:lnTo>
                  <a:lnTo>
                    <a:pt x="4784" y="3478"/>
                  </a:lnTo>
                  <a:cubicBezTo>
                    <a:pt x="4956" y="3478"/>
                    <a:pt x="5094" y="3339"/>
                    <a:pt x="5094" y="3169"/>
                  </a:cubicBezTo>
                  <a:lnTo>
                    <a:pt x="5094" y="1678"/>
                  </a:lnTo>
                  <a:cubicBezTo>
                    <a:pt x="5094" y="1505"/>
                    <a:pt x="4954" y="1368"/>
                    <a:pt x="4784" y="1368"/>
                  </a:cubicBezTo>
                  <a:lnTo>
                    <a:pt x="3604" y="1368"/>
                  </a:lnTo>
                  <a:lnTo>
                    <a:pt x="3604" y="312"/>
                  </a:lnTo>
                  <a:cubicBezTo>
                    <a:pt x="3604" y="139"/>
                    <a:pt x="3465" y="1"/>
                    <a:pt x="32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8"/>
            <p:cNvSpPr/>
            <p:nvPr/>
          </p:nvSpPr>
          <p:spPr>
            <a:xfrm>
              <a:off x="1227893" y="4204041"/>
              <a:ext cx="139213" cy="19093"/>
            </a:xfrm>
            <a:custGeom>
              <a:avLst/>
              <a:gdLst/>
              <a:ahLst/>
              <a:cxnLst/>
              <a:rect l="l" t="t" r="r" b="b"/>
              <a:pathLst>
                <a:path w="4528" h="621" extrusionOk="0">
                  <a:moveTo>
                    <a:pt x="310" y="0"/>
                  </a:moveTo>
                  <a:cubicBezTo>
                    <a:pt x="139" y="0"/>
                    <a:pt x="1" y="140"/>
                    <a:pt x="1" y="311"/>
                  </a:cubicBezTo>
                  <a:cubicBezTo>
                    <a:pt x="1" y="481"/>
                    <a:pt x="140" y="621"/>
                    <a:pt x="310" y="621"/>
                  </a:cubicBezTo>
                  <a:lnTo>
                    <a:pt x="4218" y="621"/>
                  </a:lnTo>
                  <a:cubicBezTo>
                    <a:pt x="4219" y="621"/>
                    <a:pt x="4219" y="621"/>
                    <a:pt x="4220" y="621"/>
                  </a:cubicBezTo>
                  <a:cubicBezTo>
                    <a:pt x="4389" y="621"/>
                    <a:pt x="4527" y="482"/>
                    <a:pt x="4527" y="311"/>
                  </a:cubicBezTo>
                  <a:cubicBezTo>
                    <a:pt x="4527" y="138"/>
                    <a:pt x="4388" y="0"/>
                    <a:pt x="4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8"/>
            <p:cNvSpPr/>
            <p:nvPr/>
          </p:nvSpPr>
          <p:spPr>
            <a:xfrm>
              <a:off x="1254641" y="4247329"/>
              <a:ext cx="85717" cy="19123"/>
            </a:xfrm>
            <a:custGeom>
              <a:avLst/>
              <a:gdLst/>
              <a:ahLst/>
              <a:cxnLst/>
              <a:rect l="l" t="t" r="r" b="b"/>
              <a:pathLst>
                <a:path w="2788" h="622" extrusionOk="0">
                  <a:moveTo>
                    <a:pt x="310" y="1"/>
                  </a:moveTo>
                  <a:cubicBezTo>
                    <a:pt x="137" y="1"/>
                    <a:pt x="1" y="140"/>
                    <a:pt x="1" y="312"/>
                  </a:cubicBezTo>
                  <a:cubicBezTo>
                    <a:pt x="1" y="484"/>
                    <a:pt x="140" y="621"/>
                    <a:pt x="310" y="621"/>
                  </a:cubicBezTo>
                  <a:lnTo>
                    <a:pt x="2476" y="621"/>
                  </a:lnTo>
                  <a:cubicBezTo>
                    <a:pt x="2649" y="621"/>
                    <a:pt x="2787" y="482"/>
                    <a:pt x="2787" y="312"/>
                  </a:cubicBezTo>
                  <a:cubicBezTo>
                    <a:pt x="2787" y="140"/>
                    <a:pt x="2648" y="1"/>
                    <a:pt x="2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8"/>
            <p:cNvSpPr/>
            <p:nvPr/>
          </p:nvSpPr>
          <p:spPr>
            <a:xfrm>
              <a:off x="1287753" y="3882110"/>
              <a:ext cx="19216" cy="19216"/>
            </a:xfrm>
            <a:custGeom>
              <a:avLst/>
              <a:gdLst/>
              <a:ahLst/>
              <a:cxnLst/>
              <a:rect l="l" t="t" r="r" b="b"/>
              <a:pathLst>
                <a:path w="625" h="625" extrusionOk="0">
                  <a:moveTo>
                    <a:pt x="312" y="1"/>
                  </a:moveTo>
                  <a:cubicBezTo>
                    <a:pt x="230" y="1"/>
                    <a:pt x="150" y="34"/>
                    <a:pt x="92" y="93"/>
                  </a:cubicBezTo>
                  <a:cubicBezTo>
                    <a:pt x="35" y="149"/>
                    <a:pt x="1" y="229"/>
                    <a:pt x="1" y="313"/>
                  </a:cubicBezTo>
                  <a:cubicBezTo>
                    <a:pt x="1" y="395"/>
                    <a:pt x="33" y="474"/>
                    <a:pt x="92" y="533"/>
                  </a:cubicBezTo>
                  <a:cubicBezTo>
                    <a:pt x="150" y="592"/>
                    <a:pt x="231" y="624"/>
                    <a:pt x="312" y="624"/>
                  </a:cubicBezTo>
                  <a:cubicBezTo>
                    <a:pt x="394" y="624"/>
                    <a:pt x="473" y="592"/>
                    <a:pt x="532" y="533"/>
                  </a:cubicBezTo>
                  <a:cubicBezTo>
                    <a:pt x="589" y="476"/>
                    <a:pt x="624" y="395"/>
                    <a:pt x="624" y="313"/>
                  </a:cubicBezTo>
                  <a:cubicBezTo>
                    <a:pt x="624" y="229"/>
                    <a:pt x="591" y="152"/>
                    <a:pt x="532" y="93"/>
                  </a:cubicBezTo>
                  <a:cubicBezTo>
                    <a:pt x="475" y="36"/>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48"/>
          <p:cNvGrpSpPr/>
          <p:nvPr/>
        </p:nvGrpSpPr>
        <p:grpSpPr>
          <a:xfrm>
            <a:off x="1681597" y="3882294"/>
            <a:ext cx="297089" cy="488815"/>
            <a:chOff x="1681597" y="3882294"/>
            <a:chExt cx="297089" cy="488815"/>
          </a:xfrm>
        </p:grpSpPr>
        <p:sp>
          <p:nvSpPr>
            <p:cNvPr id="4746" name="Google Shape;4746;p48"/>
            <p:cNvSpPr/>
            <p:nvPr/>
          </p:nvSpPr>
          <p:spPr>
            <a:xfrm>
              <a:off x="1681597" y="3882294"/>
              <a:ext cx="297089" cy="488815"/>
            </a:xfrm>
            <a:custGeom>
              <a:avLst/>
              <a:gdLst/>
              <a:ahLst/>
              <a:cxnLst/>
              <a:rect l="l" t="t" r="r" b="b"/>
              <a:pathLst>
                <a:path w="9663" h="15899" extrusionOk="0">
                  <a:moveTo>
                    <a:pt x="5296" y="872"/>
                  </a:moveTo>
                  <a:cubicBezTo>
                    <a:pt x="5333" y="1676"/>
                    <a:pt x="5776" y="2401"/>
                    <a:pt x="6203" y="3110"/>
                  </a:cubicBezTo>
                  <a:cubicBezTo>
                    <a:pt x="6286" y="3246"/>
                    <a:pt x="6373" y="3390"/>
                    <a:pt x="6454" y="3528"/>
                  </a:cubicBezTo>
                  <a:cubicBezTo>
                    <a:pt x="6458" y="3535"/>
                    <a:pt x="6461" y="3540"/>
                    <a:pt x="6467" y="3547"/>
                  </a:cubicBezTo>
                  <a:cubicBezTo>
                    <a:pt x="6540" y="3655"/>
                    <a:pt x="6605" y="3771"/>
                    <a:pt x="6653" y="3890"/>
                  </a:cubicBezTo>
                  <a:cubicBezTo>
                    <a:pt x="6653" y="3890"/>
                    <a:pt x="6653" y="3892"/>
                    <a:pt x="6656" y="3892"/>
                  </a:cubicBezTo>
                  <a:cubicBezTo>
                    <a:pt x="6760" y="4137"/>
                    <a:pt x="6812" y="4396"/>
                    <a:pt x="6812" y="4665"/>
                  </a:cubicBezTo>
                  <a:cubicBezTo>
                    <a:pt x="6812" y="5651"/>
                    <a:pt x="6087" y="6470"/>
                    <a:pt x="5142" y="6619"/>
                  </a:cubicBezTo>
                  <a:lnTo>
                    <a:pt x="5142" y="5758"/>
                  </a:lnTo>
                  <a:cubicBezTo>
                    <a:pt x="5142" y="5586"/>
                    <a:pt x="5002" y="5447"/>
                    <a:pt x="4832" y="5447"/>
                  </a:cubicBezTo>
                  <a:cubicBezTo>
                    <a:pt x="4661" y="5447"/>
                    <a:pt x="4523" y="5586"/>
                    <a:pt x="4523" y="5758"/>
                  </a:cubicBezTo>
                  <a:lnTo>
                    <a:pt x="4523" y="6619"/>
                  </a:lnTo>
                  <a:cubicBezTo>
                    <a:pt x="3576" y="6471"/>
                    <a:pt x="2851" y="5651"/>
                    <a:pt x="2851" y="4665"/>
                  </a:cubicBezTo>
                  <a:cubicBezTo>
                    <a:pt x="2851" y="4369"/>
                    <a:pt x="2916" y="4087"/>
                    <a:pt x="3041" y="3821"/>
                  </a:cubicBezTo>
                  <a:cubicBezTo>
                    <a:pt x="3041" y="3818"/>
                    <a:pt x="3042" y="3818"/>
                    <a:pt x="3042" y="3817"/>
                  </a:cubicBezTo>
                  <a:cubicBezTo>
                    <a:pt x="3077" y="3743"/>
                    <a:pt x="3118" y="3670"/>
                    <a:pt x="3164" y="3598"/>
                  </a:cubicBezTo>
                  <a:cubicBezTo>
                    <a:pt x="3171" y="3589"/>
                    <a:pt x="3177" y="3579"/>
                    <a:pt x="3182" y="3567"/>
                  </a:cubicBezTo>
                  <a:cubicBezTo>
                    <a:pt x="3488" y="2942"/>
                    <a:pt x="3507" y="2347"/>
                    <a:pt x="3452" y="1917"/>
                  </a:cubicBezTo>
                  <a:lnTo>
                    <a:pt x="3452" y="1917"/>
                  </a:lnTo>
                  <a:cubicBezTo>
                    <a:pt x="3614" y="2049"/>
                    <a:pt x="3788" y="2253"/>
                    <a:pt x="3905" y="2571"/>
                  </a:cubicBezTo>
                  <a:cubicBezTo>
                    <a:pt x="3951" y="2697"/>
                    <a:pt x="4069" y="2774"/>
                    <a:pt x="4196" y="2774"/>
                  </a:cubicBezTo>
                  <a:cubicBezTo>
                    <a:pt x="4228" y="2774"/>
                    <a:pt x="4260" y="2769"/>
                    <a:pt x="4292" y="2759"/>
                  </a:cubicBezTo>
                  <a:cubicBezTo>
                    <a:pt x="4449" y="2708"/>
                    <a:pt x="4539" y="2540"/>
                    <a:pt x="4495" y="2379"/>
                  </a:cubicBezTo>
                  <a:cubicBezTo>
                    <a:pt x="4420" y="2107"/>
                    <a:pt x="4706" y="1343"/>
                    <a:pt x="5296" y="872"/>
                  </a:cubicBezTo>
                  <a:close/>
                  <a:moveTo>
                    <a:pt x="8543" y="7699"/>
                  </a:moveTo>
                  <a:cubicBezTo>
                    <a:pt x="8819" y="7699"/>
                    <a:pt x="9041" y="7924"/>
                    <a:pt x="9041" y="8197"/>
                  </a:cubicBezTo>
                  <a:lnTo>
                    <a:pt x="9041" y="8569"/>
                  </a:lnTo>
                  <a:lnTo>
                    <a:pt x="620" y="8569"/>
                  </a:lnTo>
                  <a:lnTo>
                    <a:pt x="620" y="8197"/>
                  </a:lnTo>
                  <a:cubicBezTo>
                    <a:pt x="621" y="7924"/>
                    <a:pt x="846" y="7699"/>
                    <a:pt x="1118" y="7699"/>
                  </a:cubicBezTo>
                  <a:close/>
                  <a:moveTo>
                    <a:pt x="8996" y="9192"/>
                  </a:moveTo>
                  <a:cubicBezTo>
                    <a:pt x="8850" y="10141"/>
                    <a:pt x="8300" y="10982"/>
                    <a:pt x="7463" y="11500"/>
                  </a:cubicBezTo>
                  <a:cubicBezTo>
                    <a:pt x="7177" y="11679"/>
                    <a:pt x="7007" y="11984"/>
                    <a:pt x="7007" y="12321"/>
                  </a:cubicBezTo>
                  <a:cubicBezTo>
                    <a:pt x="7007" y="12467"/>
                    <a:pt x="7039" y="12612"/>
                    <a:pt x="7101" y="12742"/>
                  </a:cubicBezTo>
                  <a:lnTo>
                    <a:pt x="8238" y="15106"/>
                  </a:lnTo>
                  <a:cubicBezTo>
                    <a:pt x="8264" y="15159"/>
                    <a:pt x="8245" y="15202"/>
                    <a:pt x="8231" y="15224"/>
                  </a:cubicBezTo>
                  <a:cubicBezTo>
                    <a:pt x="8219" y="15246"/>
                    <a:pt x="8187" y="15281"/>
                    <a:pt x="8128" y="15281"/>
                  </a:cubicBezTo>
                  <a:lnTo>
                    <a:pt x="1529" y="15281"/>
                  </a:lnTo>
                  <a:cubicBezTo>
                    <a:pt x="1471" y="15281"/>
                    <a:pt x="1440" y="15246"/>
                    <a:pt x="1427" y="15224"/>
                  </a:cubicBezTo>
                  <a:cubicBezTo>
                    <a:pt x="1413" y="15202"/>
                    <a:pt x="1396" y="15159"/>
                    <a:pt x="1419" y="15106"/>
                  </a:cubicBezTo>
                  <a:lnTo>
                    <a:pt x="2556" y="12742"/>
                  </a:lnTo>
                  <a:cubicBezTo>
                    <a:pt x="2618" y="12612"/>
                    <a:pt x="2652" y="12467"/>
                    <a:pt x="2652" y="12321"/>
                  </a:cubicBezTo>
                  <a:cubicBezTo>
                    <a:pt x="2652" y="11987"/>
                    <a:pt x="2482" y="11679"/>
                    <a:pt x="2195" y="11500"/>
                  </a:cubicBezTo>
                  <a:cubicBezTo>
                    <a:pt x="1361" y="10979"/>
                    <a:pt x="810" y="10141"/>
                    <a:pt x="659" y="9192"/>
                  </a:cubicBezTo>
                  <a:close/>
                  <a:moveTo>
                    <a:pt x="5656" y="0"/>
                  </a:moveTo>
                  <a:cubicBezTo>
                    <a:pt x="5618" y="0"/>
                    <a:pt x="5580" y="7"/>
                    <a:pt x="5544" y="21"/>
                  </a:cubicBezTo>
                  <a:cubicBezTo>
                    <a:pt x="5020" y="226"/>
                    <a:pt x="4549" y="639"/>
                    <a:pt x="4222" y="1183"/>
                  </a:cubicBezTo>
                  <a:cubicBezTo>
                    <a:pt x="4140" y="1320"/>
                    <a:pt x="4072" y="1456"/>
                    <a:pt x="4016" y="1592"/>
                  </a:cubicBezTo>
                  <a:cubicBezTo>
                    <a:pt x="3573" y="1136"/>
                    <a:pt x="3067" y="1074"/>
                    <a:pt x="3035" y="1072"/>
                  </a:cubicBezTo>
                  <a:cubicBezTo>
                    <a:pt x="3024" y="1070"/>
                    <a:pt x="3013" y="1070"/>
                    <a:pt x="3002" y="1070"/>
                  </a:cubicBezTo>
                  <a:cubicBezTo>
                    <a:pt x="2904" y="1070"/>
                    <a:pt x="2813" y="1117"/>
                    <a:pt x="2753" y="1196"/>
                  </a:cubicBezTo>
                  <a:cubicBezTo>
                    <a:pt x="2687" y="1284"/>
                    <a:pt x="2674" y="1402"/>
                    <a:pt x="2716" y="1503"/>
                  </a:cubicBezTo>
                  <a:cubicBezTo>
                    <a:pt x="2731" y="1537"/>
                    <a:pt x="3070" y="2363"/>
                    <a:pt x="2630" y="3281"/>
                  </a:cubicBezTo>
                  <a:cubicBezTo>
                    <a:pt x="2576" y="3368"/>
                    <a:pt x="2526" y="3457"/>
                    <a:pt x="2483" y="3547"/>
                  </a:cubicBezTo>
                  <a:lnTo>
                    <a:pt x="2473" y="3569"/>
                  </a:lnTo>
                  <a:cubicBezTo>
                    <a:pt x="2311" y="3914"/>
                    <a:pt x="2231" y="4283"/>
                    <a:pt x="2231" y="4666"/>
                  </a:cubicBezTo>
                  <a:cubicBezTo>
                    <a:pt x="2231" y="5760"/>
                    <a:pt x="2909" y="6697"/>
                    <a:pt x="3867" y="7080"/>
                  </a:cubicBezTo>
                  <a:lnTo>
                    <a:pt x="1118" y="7080"/>
                  </a:lnTo>
                  <a:cubicBezTo>
                    <a:pt x="502" y="7080"/>
                    <a:pt x="0" y="7582"/>
                    <a:pt x="0" y="8198"/>
                  </a:cubicBezTo>
                  <a:lnTo>
                    <a:pt x="0" y="8659"/>
                  </a:lnTo>
                  <a:cubicBezTo>
                    <a:pt x="0" y="9332"/>
                    <a:pt x="172" y="9999"/>
                    <a:pt x="499" y="10586"/>
                  </a:cubicBezTo>
                  <a:cubicBezTo>
                    <a:pt x="825" y="11174"/>
                    <a:pt x="1300" y="11671"/>
                    <a:pt x="1871" y="12026"/>
                  </a:cubicBezTo>
                  <a:cubicBezTo>
                    <a:pt x="1974" y="12091"/>
                    <a:pt x="2034" y="12201"/>
                    <a:pt x="2034" y="12320"/>
                  </a:cubicBezTo>
                  <a:cubicBezTo>
                    <a:pt x="2034" y="12371"/>
                    <a:pt x="2022" y="12423"/>
                    <a:pt x="1999" y="12471"/>
                  </a:cubicBezTo>
                  <a:lnTo>
                    <a:pt x="862" y="14835"/>
                  </a:lnTo>
                  <a:cubicBezTo>
                    <a:pt x="750" y="15065"/>
                    <a:pt x="766" y="15334"/>
                    <a:pt x="903" y="15552"/>
                  </a:cubicBezTo>
                  <a:cubicBezTo>
                    <a:pt x="1039" y="15769"/>
                    <a:pt x="1274" y="15899"/>
                    <a:pt x="1531" y="15899"/>
                  </a:cubicBezTo>
                  <a:lnTo>
                    <a:pt x="8131" y="15899"/>
                  </a:lnTo>
                  <a:cubicBezTo>
                    <a:pt x="8388" y="15899"/>
                    <a:pt x="8622" y="15768"/>
                    <a:pt x="8760" y="15552"/>
                  </a:cubicBezTo>
                  <a:cubicBezTo>
                    <a:pt x="8897" y="15334"/>
                    <a:pt x="8911" y="15065"/>
                    <a:pt x="8800" y="14835"/>
                  </a:cubicBezTo>
                  <a:lnTo>
                    <a:pt x="7663" y="12471"/>
                  </a:lnTo>
                  <a:cubicBezTo>
                    <a:pt x="7641" y="12424"/>
                    <a:pt x="7627" y="12371"/>
                    <a:pt x="7627" y="12320"/>
                  </a:cubicBezTo>
                  <a:cubicBezTo>
                    <a:pt x="7627" y="12200"/>
                    <a:pt x="7689" y="12089"/>
                    <a:pt x="7792" y="12026"/>
                  </a:cubicBezTo>
                  <a:cubicBezTo>
                    <a:pt x="8361" y="11671"/>
                    <a:pt x="8837" y="11172"/>
                    <a:pt x="9164" y="10586"/>
                  </a:cubicBezTo>
                  <a:cubicBezTo>
                    <a:pt x="9489" y="9996"/>
                    <a:pt x="9663" y="9331"/>
                    <a:pt x="9663" y="8659"/>
                  </a:cubicBezTo>
                  <a:lnTo>
                    <a:pt x="9663" y="8198"/>
                  </a:lnTo>
                  <a:cubicBezTo>
                    <a:pt x="9663" y="7580"/>
                    <a:pt x="9161" y="7080"/>
                    <a:pt x="8543" y="7080"/>
                  </a:cubicBezTo>
                  <a:lnTo>
                    <a:pt x="5796" y="7080"/>
                  </a:lnTo>
                  <a:cubicBezTo>
                    <a:pt x="6753" y="6697"/>
                    <a:pt x="7431" y="5760"/>
                    <a:pt x="7431" y="4666"/>
                  </a:cubicBezTo>
                  <a:cubicBezTo>
                    <a:pt x="7431" y="4314"/>
                    <a:pt x="7362" y="3971"/>
                    <a:pt x="7227" y="3650"/>
                  </a:cubicBezTo>
                  <a:cubicBezTo>
                    <a:pt x="7224" y="3648"/>
                    <a:pt x="7224" y="3647"/>
                    <a:pt x="7223" y="3645"/>
                  </a:cubicBezTo>
                  <a:cubicBezTo>
                    <a:pt x="7158" y="3494"/>
                    <a:pt x="7077" y="3347"/>
                    <a:pt x="6985" y="3209"/>
                  </a:cubicBezTo>
                  <a:cubicBezTo>
                    <a:pt x="6901" y="3069"/>
                    <a:pt x="6816" y="2928"/>
                    <a:pt x="6732" y="2790"/>
                  </a:cubicBezTo>
                  <a:cubicBezTo>
                    <a:pt x="6236" y="1972"/>
                    <a:pt x="5768" y="1199"/>
                    <a:pt x="5959" y="380"/>
                  </a:cubicBezTo>
                  <a:cubicBezTo>
                    <a:pt x="5984" y="267"/>
                    <a:pt x="5946" y="150"/>
                    <a:pt x="5859" y="75"/>
                  </a:cubicBezTo>
                  <a:cubicBezTo>
                    <a:pt x="5801" y="26"/>
                    <a:pt x="5729" y="0"/>
                    <a:pt x="56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8"/>
            <p:cNvSpPr/>
            <p:nvPr/>
          </p:nvSpPr>
          <p:spPr>
            <a:xfrm>
              <a:off x="1820534" y="4006750"/>
              <a:ext cx="19216" cy="19123"/>
            </a:xfrm>
            <a:custGeom>
              <a:avLst/>
              <a:gdLst/>
              <a:ahLst/>
              <a:cxnLst/>
              <a:rect l="l" t="t" r="r" b="b"/>
              <a:pathLst>
                <a:path w="625" h="622" extrusionOk="0">
                  <a:moveTo>
                    <a:pt x="312" y="1"/>
                  </a:moveTo>
                  <a:cubicBezTo>
                    <a:pt x="230" y="1"/>
                    <a:pt x="150" y="33"/>
                    <a:pt x="92" y="90"/>
                  </a:cubicBezTo>
                  <a:cubicBezTo>
                    <a:pt x="34" y="149"/>
                    <a:pt x="1" y="227"/>
                    <a:pt x="1" y="310"/>
                  </a:cubicBezTo>
                  <a:cubicBezTo>
                    <a:pt x="1" y="392"/>
                    <a:pt x="33" y="472"/>
                    <a:pt x="92" y="530"/>
                  </a:cubicBezTo>
                  <a:cubicBezTo>
                    <a:pt x="150" y="589"/>
                    <a:pt x="231" y="621"/>
                    <a:pt x="312" y="621"/>
                  </a:cubicBezTo>
                  <a:cubicBezTo>
                    <a:pt x="394" y="621"/>
                    <a:pt x="473" y="589"/>
                    <a:pt x="532" y="530"/>
                  </a:cubicBezTo>
                  <a:cubicBezTo>
                    <a:pt x="589" y="473"/>
                    <a:pt x="624" y="392"/>
                    <a:pt x="624" y="310"/>
                  </a:cubicBezTo>
                  <a:cubicBezTo>
                    <a:pt x="624" y="227"/>
                    <a:pt x="591" y="149"/>
                    <a:pt x="532" y="90"/>
                  </a:cubicBezTo>
                  <a:cubicBezTo>
                    <a:pt x="473" y="33"/>
                    <a:pt x="394"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48"/>
          <p:cNvGrpSpPr/>
          <p:nvPr/>
        </p:nvGrpSpPr>
        <p:grpSpPr>
          <a:xfrm>
            <a:off x="2196914" y="3882110"/>
            <a:ext cx="488999" cy="489091"/>
            <a:chOff x="2196914" y="3882110"/>
            <a:chExt cx="488999" cy="489091"/>
          </a:xfrm>
        </p:grpSpPr>
        <p:sp>
          <p:nvSpPr>
            <p:cNvPr id="4749" name="Google Shape;4749;p48"/>
            <p:cNvSpPr/>
            <p:nvPr/>
          </p:nvSpPr>
          <p:spPr>
            <a:xfrm>
              <a:off x="2196914" y="4133296"/>
              <a:ext cx="488999" cy="237905"/>
            </a:xfrm>
            <a:custGeom>
              <a:avLst/>
              <a:gdLst/>
              <a:ahLst/>
              <a:cxnLst/>
              <a:rect l="l" t="t" r="r" b="b"/>
              <a:pathLst>
                <a:path w="15905" h="7738" extrusionOk="0">
                  <a:moveTo>
                    <a:pt x="10967" y="677"/>
                  </a:moveTo>
                  <a:lnTo>
                    <a:pt x="11670" y="1402"/>
                  </a:lnTo>
                  <a:lnTo>
                    <a:pt x="11617" y="1413"/>
                  </a:lnTo>
                  <a:cubicBezTo>
                    <a:pt x="10932" y="1592"/>
                    <a:pt x="10279" y="1871"/>
                    <a:pt x="9682" y="2235"/>
                  </a:cubicBezTo>
                  <a:cubicBezTo>
                    <a:pt x="9645" y="2250"/>
                    <a:pt x="9611" y="2270"/>
                    <a:pt x="9585" y="2297"/>
                  </a:cubicBezTo>
                  <a:cubicBezTo>
                    <a:pt x="9104" y="2601"/>
                    <a:pt x="8661" y="2961"/>
                    <a:pt x="8264" y="3371"/>
                  </a:cubicBezTo>
                  <a:cubicBezTo>
                    <a:pt x="8264" y="3334"/>
                    <a:pt x="8261" y="3297"/>
                    <a:pt x="8260" y="3262"/>
                  </a:cubicBezTo>
                  <a:cubicBezTo>
                    <a:pt x="8316" y="2350"/>
                    <a:pt x="8884" y="1544"/>
                    <a:pt x="9736" y="1189"/>
                  </a:cubicBezTo>
                  <a:lnTo>
                    <a:pt x="10967" y="677"/>
                  </a:lnTo>
                  <a:close/>
                  <a:moveTo>
                    <a:pt x="4935" y="677"/>
                  </a:moveTo>
                  <a:lnTo>
                    <a:pt x="6166" y="1189"/>
                  </a:lnTo>
                  <a:cubicBezTo>
                    <a:pt x="7019" y="1544"/>
                    <a:pt x="7586" y="2350"/>
                    <a:pt x="7641" y="3265"/>
                  </a:cubicBezTo>
                  <a:cubicBezTo>
                    <a:pt x="7638" y="3302"/>
                    <a:pt x="7638" y="3336"/>
                    <a:pt x="7636" y="3372"/>
                  </a:cubicBezTo>
                  <a:cubicBezTo>
                    <a:pt x="7231" y="2953"/>
                    <a:pt x="6777" y="2586"/>
                    <a:pt x="6285" y="2278"/>
                  </a:cubicBezTo>
                  <a:cubicBezTo>
                    <a:pt x="6270" y="2266"/>
                    <a:pt x="6256" y="2257"/>
                    <a:pt x="6239" y="2248"/>
                  </a:cubicBezTo>
                  <a:cubicBezTo>
                    <a:pt x="5635" y="1876"/>
                    <a:pt x="4978" y="1594"/>
                    <a:pt x="4284" y="1413"/>
                  </a:cubicBezTo>
                  <a:lnTo>
                    <a:pt x="4232" y="1402"/>
                  </a:lnTo>
                  <a:lnTo>
                    <a:pt x="4935" y="677"/>
                  </a:lnTo>
                  <a:close/>
                  <a:moveTo>
                    <a:pt x="6008" y="2837"/>
                  </a:moveTo>
                  <a:cubicBezTo>
                    <a:pt x="6372" y="3070"/>
                    <a:pt x="6711" y="3339"/>
                    <a:pt x="7022" y="3636"/>
                  </a:cubicBezTo>
                  <a:lnTo>
                    <a:pt x="2611" y="3636"/>
                  </a:lnTo>
                  <a:lnTo>
                    <a:pt x="3359" y="2837"/>
                  </a:lnTo>
                  <a:close/>
                  <a:moveTo>
                    <a:pt x="12534" y="2837"/>
                  </a:moveTo>
                  <a:lnTo>
                    <a:pt x="13284" y="3636"/>
                  </a:lnTo>
                  <a:lnTo>
                    <a:pt x="8881" y="3636"/>
                  </a:lnTo>
                  <a:cubicBezTo>
                    <a:pt x="9192" y="3339"/>
                    <a:pt x="9531" y="3069"/>
                    <a:pt x="9895" y="2837"/>
                  </a:cubicBezTo>
                  <a:close/>
                  <a:moveTo>
                    <a:pt x="7967" y="3705"/>
                  </a:moveTo>
                  <a:cubicBezTo>
                    <a:pt x="7961" y="3710"/>
                    <a:pt x="7958" y="3716"/>
                    <a:pt x="7952" y="3722"/>
                  </a:cubicBezTo>
                  <a:cubicBezTo>
                    <a:pt x="7946" y="3716"/>
                    <a:pt x="7943" y="3710"/>
                    <a:pt x="7937" y="3705"/>
                  </a:cubicBezTo>
                  <a:close/>
                  <a:moveTo>
                    <a:pt x="7946" y="5424"/>
                  </a:moveTo>
                  <a:cubicBezTo>
                    <a:pt x="8257" y="5424"/>
                    <a:pt x="8523" y="5608"/>
                    <a:pt x="8641" y="5874"/>
                  </a:cubicBezTo>
                  <a:lnTo>
                    <a:pt x="7253" y="5874"/>
                  </a:lnTo>
                  <a:cubicBezTo>
                    <a:pt x="7372" y="5608"/>
                    <a:pt x="7638" y="5424"/>
                    <a:pt x="7946" y="5424"/>
                  </a:cubicBezTo>
                  <a:close/>
                  <a:moveTo>
                    <a:pt x="13830" y="4259"/>
                  </a:moveTo>
                  <a:lnTo>
                    <a:pt x="14116" y="4756"/>
                  </a:lnTo>
                  <a:lnTo>
                    <a:pt x="10247" y="4756"/>
                  </a:lnTo>
                  <a:cubicBezTo>
                    <a:pt x="10074" y="4756"/>
                    <a:pt x="9937" y="4895"/>
                    <a:pt x="9937" y="5066"/>
                  </a:cubicBezTo>
                  <a:cubicBezTo>
                    <a:pt x="9937" y="5236"/>
                    <a:pt x="10077" y="5375"/>
                    <a:pt x="10247" y="5375"/>
                  </a:cubicBezTo>
                  <a:lnTo>
                    <a:pt x="14473" y="5375"/>
                  </a:lnTo>
                  <a:lnTo>
                    <a:pt x="14759" y="5873"/>
                  </a:lnTo>
                  <a:lnTo>
                    <a:pt x="9294" y="5873"/>
                  </a:lnTo>
                  <a:lnTo>
                    <a:pt x="9294" y="5874"/>
                  </a:lnTo>
                  <a:cubicBezTo>
                    <a:pt x="9176" y="5361"/>
                    <a:pt x="8772" y="4957"/>
                    <a:pt x="8259" y="4838"/>
                  </a:cubicBezTo>
                  <a:lnTo>
                    <a:pt x="8259" y="4803"/>
                  </a:lnTo>
                  <a:cubicBezTo>
                    <a:pt x="8259" y="4502"/>
                    <a:pt x="8502" y="4259"/>
                    <a:pt x="8803" y="4259"/>
                  </a:cubicBezTo>
                  <a:close/>
                  <a:moveTo>
                    <a:pt x="7092" y="4260"/>
                  </a:moveTo>
                  <a:cubicBezTo>
                    <a:pt x="7393" y="4260"/>
                    <a:pt x="7636" y="4505"/>
                    <a:pt x="7636" y="4806"/>
                  </a:cubicBezTo>
                  <a:lnTo>
                    <a:pt x="7636" y="4840"/>
                  </a:lnTo>
                  <a:cubicBezTo>
                    <a:pt x="7123" y="4960"/>
                    <a:pt x="6719" y="5363"/>
                    <a:pt x="6600" y="5877"/>
                  </a:cubicBezTo>
                  <a:lnTo>
                    <a:pt x="1136" y="5877"/>
                  </a:lnTo>
                  <a:lnTo>
                    <a:pt x="1422" y="5378"/>
                  </a:lnTo>
                  <a:lnTo>
                    <a:pt x="5648" y="5378"/>
                  </a:lnTo>
                  <a:cubicBezTo>
                    <a:pt x="5821" y="5378"/>
                    <a:pt x="5958" y="5239"/>
                    <a:pt x="5958" y="5067"/>
                  </a:cubicBezTo>
                  <a:cubicBezTo>
                    <a:pt x="5958" y="4897"/>
                    <a:pt x="5818" y="4757"/>
                    <a:pt x="5648" y="4757"/>
                  </a:cubicBezTo>
                  <a:lnTo>
                    <a:pt x="1779" y="4757"/>
                  </a:lnTo>
                  <a:lnTo>
                    <a:pt x="2065" y="4260"/>
                  </a:lnTo>
                  <a:close/>
                  <a:moveTo>
                    <a:pt x="15280" y="6495"/>
                  </a:moveTo>
                  <a:lnTo>
                    <a:pt x="15280" y="7117"/>
                  </a:lnTo>
                  <a:lnTo>
                    <a:pt x="615" y="7117"/>
                  </a:lnTo>
                  <a:lnTo>
                    <a:pt x="615" y="6495"/>
                  </a:lnTo>
                  <a:close/>
                  <a:moveTo>
                    <a:pt x="4862" y="1"/>
                  </a:moveTo>
                  <a:cubicBezTo>
                    <a:pt x="4780" y="1"/>
                    <a:pt x="4700" y="34"/>
                    <a:pt x="4640" y="96"/>
                  </a:cubicBezTo>
                  <a:lnTo>
                    <a:pt x="3418" y="1355"/>
                  </a:lnTo>
                  <a:cubicBezTo>
                    <a:pt x="3342" y="1434"/>
                    <a:pt x="3312" y="1550"/>
                    <a:pt x="3343" y="1656"/>
                  </a:cubicBezTo>
                  <a:cubicBezTo>
                    <a:pt x="3372" y="1763"/>
                    <a:pt x="3456" y="1845"/>
                    <a:pt x="3565" y="1873"/>
                  </a:cubicBezTo>
                  <a:lnTo>
                    <a:pt x="4134" y="2019"/>
                  </a:lnTo>
                  <a:cubicBezTo>
                    <a:pt x="4348" y="2074"/>
                    <a:pt x="4561" y="2143"/>
                    <a:pt x="4768" y="2219"/>
                  </a:cubicBezTo>
                  <a:lnTo>
                    <a:pt x="3232" y="2219"/>
                  </a:lnTo>
                  <a:cubicBezTo>
                    <a:pt x="3145" y="2219"/>
                    <a:pt x="3063" y="2254"/>
                    <a:pt x="3004" y="2316"/>
                  </a:cubicBezTo>
                  <a:lnTo>
                    <a:pt x="1707" y="3700"/>
                  </a:lnTo>
                  <a:cubicBezTo>
                    <a:pt x="1672" y="3724"/>
                    <a:pt x="1642" y="3757"/>
                    <a:pt x="1620" y="3795"/>
                  </a:cubicBezTo>
                  <a:lnTo>
                    <a:pt x="426" y="5874"/>
                  </a:lnTo>
                  <a:lnTo>
                    <a:pt x="312" y="5874"/>
                  </a:lnTo>
                  <a:cubicBezTo>
                    <a:pt x="138" y="5874"/>
                    <a:pt x="0" y="6013"/>
                    <a:pt x="0" y="6185"/>
                  </a:cubicBezTo>
                  <a:lnTo>
                    <a:pt x="0" y="7428"/>
                  </a:lnTo>
                  <a:cubicBezTo>
                    <a:pt x="0" y="7600"/>
                    <a:pt x="140" y="7738"/>
                    <a:pt x="312" y="7738"/>
                  </a:cubicBezTo>
                  <a:lnTo>
                    <a:pt x="15595" y="7738"/>
                  </a:lnTo>
                  <a:cubicBezTo>
                    <a:pt x="15767" y="7738"/>
                    <a:pt x="15905" y="7598"/>
                    <a:pt x="15905" y="7428"/>
                  </a:cubicBezTo>
                  <a:lnTo>
                    <a:pt x="15905" y="6185"/>
                  </a:lnTo>
                  <a:cubicBezTo>
                    <a:pt x="15899" y="6012"/>
                    <a:pt x="15759" y="5874"/>
                    <a:pt x="15589" y="5874"/>
                  </a:cubicBezTo>
                  <a:lnTo>
                    <a:pt x="15473" y="5874"/>
                  </a:lnTo>
                  <a:lnTo>
                    <a:pt x="14280" y="3795"/>
                  </a:lnTo>
                  <a:cubicBezTo>
                    <a:pt x="14258" y="3757"/>
                    <a:pt x="14228" y="3724"/>
                    <a:pt x="14194" y="3700"/>
                  </a:cubicBezTo>
                  <a:lnTo>
                    <a:pt x="12897" y="2316"/>
                  </a:lnTo>
                  <a:cubicBezTo>
                    <a:pt x="12838" y="2254"/>
                    <a:pt x="12756" y="2219"/>
                    <a:pt x="12669" y="2219"/>
                  </a:cubicBezTo>
                  <a:lnTo>
                    <a:pt x="11140" y="2219"/>
                  </a:lnTo>
                  <a:cubicBezTo>
                    <a:pt x="11347" y="2143"/>
                    <a:pt x="11559" y="2074"/>
                    <a:pt x="11774" y="2019"/>
                  </a:cubicBezTo>
                  <a:lnTo>
                    <a:pt x="12344" y="1873"/>
                  </a:lnTo>
                  <a:cubicBezTo>
                    <a:pt x="12449" y="1845"/>
                    <a:pt x="12534" y="1763"/>
                    <a:pt x="12565" y="1656"/>
                  </a:cubicBezTo>
                  <a:cubicBezTo>
                    <a:pt x="12594" y="1550"/>
                    <a:pt x="12565" y="1435"/>
                    <a:pt x="12490" y="1355"/>
                  </a:cubicBezTo>
                  <a:lnTo>
                    <a:pt x="11268" y="96"/>
                  </a:lnTo>
                  <a:cubicBezTo>
                    <a:pt x="11209" y="34"/>
                    <a:pt x="11129" y="1"/>
                    <a:pt x="11046" y="1"/>
                  </a:cubicBezTo>
                  <a:cubicBezTo>
                    <a:pt x="11006" y="1"/>
                    <a:pt x="10964" y="9"/>
                    <a:pt x="10925" y="25"/>
                  </a:cubicBezTo>
                  <a:lnTo>
                    <a:pt x="9500" y="620"/>
                  </a:lnTo>
                  <a:cubicBezTo>
                    <a:pt x="8810" y="906"/>
                    <a:pt x="8272" y="1427"/>
                    <a:pt x="7953" y="2066"/>
                  </a:cubicBezTo>
                  <a:cubicBezTo>
                    <a:pt x="7636" y="1427"/>
                    <a:pt x="7095" y="907"/>
                    <a:pt x="6408" y="620"/>
                  </a:cubicBezTo>
                  <a:lnTo>
                    <a:pt x="4982" y="25"/>
                  </a:lnTo>
                  <a:cubicBezTo>
                    <a:pt x="4943" y="9"/>
                    <a:pt x="4903" y="1"/>
                    <a:pt x="48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8"/>
            <p:cNvSpPr/>
            <p:nvPr/>
          </p:nvSpPr>
          <p:spPr>
            <a:xfrm>
              <a:off x="2404873" y="3882110"/>
              <a:ext cx="72681" cy="72650"/>
            </a:xfrm>
            <a:custGeom>
              <a:avLst/>
              <a:gdLst/>
              <a:ahLst/>
              <a:cxnLst/>
              <a:rect l="l" t="t" r="r" b="b"/>
              <a:pathLst>
                <a:path w="2364" h="2363" extrusionOk="0">
                  <a:moveTo>
                    <a:pt x="1182" y="624"/>
                  </a:moveTo>
                  <a:cubicBezTo>
                    <a:pt x="1490" y="624"/>
                    <a:pt x="1742" y="875"/>
                    <a:pt x="1742" y="1183"/>
                  </a:cubicBezTo>
                  <a:cubicBezTo>
                    <a:pt x="1742" y="1491"/>
                    <a:pt x="1490" y="1744"/>
                    <a:pt x="1182" y="1744"/>
                  </a:cubicBezTo>
                  <a:cubicBezTo>
                    <a:pt x="874" y="1744"/>
                    <a:pt x="623" y="1491"/>
                    <a:pt x="623" y="1183"/>
                  </a:cubicBezTo>
                  <a:cubicBezTo>
                    <a:pt x="623" y="875"/>
                    <a:pt x="874" y="624"/>
                    <a:pt x="1182" y="624"/>
                  </a:cubicBezTo>
                  <a:close/>
                  <a:moveTo>
                    <a:pt x="1182" y="1"/>
                  </a:moveTo>
                  <a:cubicBezTo>
                    <a:pt x="532" y="1"/>
                    <a:pt x="1" y="530"/>
                    <a:pt x="1" y="1182"/>
                  </a:cubicBezTo>
                  <a:cubicBezTo>
                    <a:pt x="4" y="1833"/>
                    <a:pt x="532" y="2363"/>
                    <a:pt x="1182" y="2363"/>
                  </a:cubicBezTo>
                  <a:cubicBezTo>
                    <a:pt x="1833" y="2363"/>
                    <a:pt x="2363" y="1833"/>
                    <a:pt x="2363" y="1182"/>
                  </a:cubicBezTo>
                  <a:cubicBezTo>
                    <a:pt x="2363" y="530"/>
                    <a:pt x="1833" y="1"/>
                    <a:pt x="11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8"/>
            <p:cNvSpPr/>
            <p:nvPr/>
          </p:nvSpPr>
          <p:spPr>
            <a:xfrm>
              <a:off x="2530958" y="3961831"/>
              <a:ext cx="64995" cy="140966"/>
            </a:xfrm>
            <a:custGeom>
              <a:avLst/>
              <a:gdLst/>
              <a:ahLst/>
              <a:cxnLst/>
              <a:rect l="l" t="t" r="r" b="b"/>
              <a:pathLst>
                <a:path w="2114" h="4585" extrusionOk="0">
                  <a:moveTo>
                    <a:pt x="1057" y="622"/>
                  </a:moveTo>
                  <a:cubicBezTo>
                    <a:pt x="1298" y="622"/>
                    <a:pt x="1492" y="818"/>
                    <a:pt x="1492" y="1058"/>
                  </a:cubicBezTo>
                  <a:cubicBezTo>
                    <a:pt x="1492" y="1297"/>
                    <a:pt x="1298" y="1493"/>
                    <a:pt x="1057" y="1493"/>
                  </a:cubicBezTo>
                  <a:cubicBezTo>
                    <a:pt x="818" y="1493"/>
                    <a:pt x="623" y="1297"/>
                    <a:pt x="623" y="1058"/>
                  </a:cubicBezTo>
                  <a:cubicBezTo>
                    <a:pt x="623" y="818"/>
                    <a:pt x="820" y="622"/>
                    <a:pt x="1057" y="622"/>
                  </a:cubicBezTo>
                  <a:close/>
                  <a:moveTo>
                    <a:pt x="1057" y="0"/>
                  </a:moveTo>
                  <a:cubicBezTo>
                    <a:pt x="475" y="0"/>
                    <a:pt x="1" y="474"/>
                    <a:pt x="1" y="1058"/>
                  </a:cubicBezTo>
                  <a:cubicBezTo>
                    <a:pt x="1" y="1532"/>
                    <a:pt x="316" y="1934"/>
                    <a:pt x="748" y="2066"/>
                  </a:cubicBezTo>
                  <a:lnTo>
                    <a:pt x="748" y="4275"/>
                  </a:lnTo>
                  <a:cubicBezTo>
                    <a:pt x="748" y="4446"/>
                    <a:pt x="887" y="4584"/>
                    <a:pt x="1057" y="4584"/>
                  </a:cubicBezTo>
                  <a:cubicBezTo>
                    <a:pt x="1228" y="4584"/>
                    <a:pt x="1367" y="4445"/>
                    <a:pt x="1367" y="4275"/>
                  </a:cubicBezTo>
                  <a:lnTo>
                    <a:pt x="1367" y="2066"/>
                  </a:lnTo>
                  <a:cubicBezTo>
                    <a:pt x="1798" y="1933"/>
                    <a:pt x="2114" y="1531"/>
                    <a:pt x="2114" y="1058"/>
                  </a:cubicBezTo>
                  <a:cubicBezTo>
                    <a:pt x="2114" y="474"/>
                    <a:pt x="1641" y="0"/>
                    <a:pt x="10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8"/>
            <p:cNvSpPr/>
            <p:nvPr/>
          </p:nvSpPr>
          <p:spPr>
            <a:xfrm>
              <a:off x="2287273" y="3961831"/>
              <a:ext cx="64995" cy="144102"/>
            </a:xfrm>
            <a:custGeom>
              <a:avLst/>
              <a:gdLst/>
              <a:ahLst/>
              <a:cxnLst/>
              <a:rect l="l" t="t" r="r" b="b"/>
              <a:pathLst>
                <a:path w="2114" h="4687" extrusionOk="0">
                  <a:moveTo>
                    <a:pt x="1057" y="622"/>
                  </a:moveTo>
                  <a:cubicBezTo>
                    <a:pt x="1298" y="622"/>
                    <a:pt x="1491" y="818"/>
                    <a:pt x="1491" y="1058"/>
                  </a:cubicBezTo>
                  <a:cubicBezTo>
                    <a:pt x="1491" y="1297"/>
                    <a:pt x="1298" y="1493"/>
                    <a:pt x="1057" y="1493"/>
                  </a:cubicBezTo>
                  <a:cubicBezTo>
                    <a:pt x="816" y="1493"/>
                    <a:pt x="623" y="1297"/>
                    <a:pt x="623" y="1058"/>
                  </a:cubicBezTo>
                  <a:cubicBezTo>
                    <a:pt x="623" y="818"/>
                    <a:pt x="816" y="622"/>
                    <a:pt x="1057" y="622"/>
                  </a:cubicBezTo>
                  <a:close/>
                  <a:moveTo>
                    <a:pt x="1057" y="0"/>
                  </a:moveTo>
                  <a:cubicBezTo>
                    <a:pt x="473" y="0"/>
                    <a:pt x="1" y="474"/>
                    <a:pt x="1" y="1058"/>
                  </a:cubicBezTo>
                  <a:cubicBezTo>
                    <a:pt x="1" y="1532"/>
                    <a:pt x="315" y="1934"/>
                    <a:pt x="747" y="2066"/>
                  </a:cubicBezTo>
                  <a:lnTo>
                    <a:pt x="747" y="4377"/>
                  </a:lnTo>
                  <a:cubicBezTo>
                    <a:pt x="747" y="4547"/>
                    <a:pt x="887" y="4687"/>
                    <a:pt x="1057" y="4687"/>
                  </a:cubicBezTo>
                  <a:cubicBezTo>
                    <a:pt x="1227" y="4687"/>
                    <a:pt x="1367" y="4547"/>
                    <a:pt x="1367" y="4377"/>
                  </a:cubicBezTo>
                  <a:lnTo>
                    <a:pt x="1367" y="2066"/>
                  </a:lnTo>
                  <a:cubicBezTo>
                    <a:pt x="1798" y="1933"/>
                    <a:pt x="2113" y="1531"/>
                    <a:pt x="2113" y="1058"/>
                  </a:cubicBezTo>
                  <a:cubicBezTo>
                    <a:pt x="2113" y="474"/>
                    <a:pt x="1640" y="0"/>
                    <a:pt x="10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8"/>
            <p:cNvSpPr/>
            <p:nvPr/>
          </p:nvSpPr>
          <p:spPr>
            <a:xfrm>
              <a:off x="2431713" y="3979602"/>
              <a:ext cx="19123" cy="99368"/>
            </a:xfrm>
            <a:custGeom>
              <a:avLst/>
              <a:gdLst/>
              <a:ahLst/>
              <a:cxnLst/>
              <a:rect l="l" t="t" r="r" b="b"/>
              <a:pathLst>
                <a:path w="622" h="3232" extrusionOk="0">
                  <a:moveTo>
                    <a:pt x="312" y="0"/>
                  </a:moveTo>
                  <a:cubicBezTo>
                    <a:pt x="139" y="0"/>
                    <a:pt x="1" y="140"/>
                    <a:pt x="1" y="311"/>
                  </a:cubicBezTo>
                  <a:lnTo>
                    <a:pt x="1" y="2920"/>
                  </a:lnTo>
                  <a:cubicBezTo>
                    <a:pt x="1" y="3093"/>
                    <a:pt x="140" y="3231"/>
                    <a:pt x="312" y="3231"/>
                  </a:cubicBezTo>
                  <a:cubicBezTo>
                    <a:pt x="484" y="3231"/>
                    <a:pt x="622" y="3091"/>
                    <a:pt x="622" y="2920"/>
                  </a:cubicBezTo>
                  <a:lnTo>
                    <a:pt x="622" y="311"/>
                  </a:lnTo>
                  <a:cubicBezTo>
                    <a:pt x="622" y="138"/>
                    <a:pt x="482"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8"/>
            <p:cNvSpPr/>
            <p:nvPr/>
          </p:nvSpPr>
          <p:spPr>
            <a:xfrm>
              <a:off x="2431621" y="4102767"/>
              <a:ext cx="19216" cy="19185"/>
            </a:xfrm>
            <a:custGeom>
              <a:avLst/>
              <a:gdLst/>
              <a:ahLst/>
              <a:cxnLst/>
              <a:rect l="l" t="t" r="r" b="b"/>
              <a:pathLst>
                <a:path w="625" h="624" extrusionOk="0">
                  <a:moveTo>
                    <a:pt x="312" y="0"/>
                  </a:moveTo>
                  <a:cubicBezTo>
                    <a:pt x="230" y="0"/>
                    <a:pt x="151" y="34"/>
                    <a:pt x="92" y="93"/>
                  </a:cubicBezTo>
                  <a:cubicBezTo>
                    <a:pt x="36" y="150"/>
                    <a:pt x="1" y="230"/>
                    <a:pt x="1" y="313"/>
                  </a:cubicBezTo>
                  <a:cubicBezTo>
                    <a:pt x="1" y="395"/>
                    <a:pt x="33" y="474"/>
                    <a:pt x="92" y="533"/>
                  </a:cubicBezTo>
                  <a:cubicBezTo>
                    <a:pt x="149" y="590"/>
                    <a:pt x="230" y="624"/>
                    <a:pt x="312" y="624"/>
                  </a:cubicBezTo>
                  <a:cubicBezTo>
                    <a:pt x="396" y="624"/>
                    <a:pt x="473" y="591"/>
                    <a:pt x="532" y="533"/>
                  </a:cubicBezTo>
                  <a:cubicBezTo>
                    <a:pt x="591" y="474"/>
                    <a:pt x="625" y="395"/>
                    <a:pt x="625" y="313"/>
                  </a:cubicBezTo>
                  <a:cubicBezTo>
                    <a:pt x="625" y="230"/>
                    <a:pt x="591" y="151"/>
                    <a:pt x="532" y="93"/>
                  </a:cubicBezTo>
                  <a:cubicBezTo>
                    <a:pt x="473" y="34"/>
                    <a:pt x="396" y="0"/>
                    <a:pt x="31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48"/>
          <p:cNvGrpSpPr/>
          <p:nvPr/>
        </p:nvGrpSpPr>
        <p:grpSpPr>
          <a:xfrm>
            <a:off x="2903772" y="3882540"/>
            <a:ext cx="488507" cy="488169"/>
            <a:chOff x="2903772" y="3882540"/>
            <a:chExt cx="488507" cy="488169"/>
          </a:xfrm>
        </p:grpSpPr>
        <p:sp>
          <p:nvSpPr>
            <p:cNvPr id="4756" name="Google Shape;4756;p48"/>
            <p:cNvSpPr/>
            <p:nvPr/>
          </p:nvSpPr>
          <p:spPr>
            <a:xfrm>
              <a:off x="2903772" y="3882540"/>
              <a:ext cx="488507" cy="488169"/>
            </a:xfrm>
            <a:custGeom>
              <a:avLst/>
              <a:gdLst/>
              <a:ahLst/>
              <a:cxnLst/>
              <a:rect l="l" t="t" r="r" b="b"/>
              <a:pathLst>
                <a:path w="15889" h="15878" extrusionOk="0">
                  <a:moveTo>
                    <a:pt x="7451" y="1"/>
                  </a:moveTo>
                  <a:cubicBezTo>
                    <a:pt x="7445" y="1"/>
                    <a:pt x="7439" y="1"/>
                    <a:pt x="7433" y="1"/>
                  </a:cubicBezTo>
                  <a:cubicBezTo>
                    <a:pt x="5420" y="130"/>
                    <a:pt x="3549" y="1012"/>
                    <a:pt x="2162" y="2485"/>
                  </a:cubicBezTo>
                  <a:cubicBezTo>
                    <a:pt x="768" y="3964"/>
                    <a:pt x="1" y="5898"/>
                    <a:pt x="1" y="7930"/>
                  </a:cubicBezTo>
                  <a:cubicBezTo>
                    <a:pt x="1" y="9546"/>
                    <a:pt x="484" y="11101"/>
                    <a:pt x="1395" y="12428"/>
                  </a:cubicBezTo>
                  <a:cubicBezTo>
                    <a:pt x="1455" y="12515"/>
                    <a:pt x="1553" y="12563"/>
                    <a:pt x="1652" y="12563"/>
                  </a:cubicBezTo>
                  <a:cubicBezTo>
                    <a:pt x="1712" y="12563"/>
                    <a:pt x="1773" y="12545"/>
                    <a:pt x="1826" y="12508"/>
                  </a:cubicBezTo>
                  <a:cubicBezTo>
                    <a:pt x="1967" y="12410"/>
                    <a:pt x="2004" y="12218"/>
                    <a:pt x="1907" y="12077"/>
                  </a:cubicBezTo>
                  <a:cubicBezTo>
                    <a:pt x="1065" y="10855"/>
                    <a:pt x="620" y="9421"/>
                    <a:pt x="620" y="7932"/>
                  </a:cubicBezTo>
                  <a:cubicBezTo>
                    <a:pt x="620" y="4658"/>
                    <a:pt x="2795" y="1846"/>
                    <a:pt x="5804" y="926"/>
                  </a:cubicBezTo>
                  <a:lnTo>
                    <a:pt x="5804" y="926"/>
                  </a:lnTo>
                  <a:cubicBezTo>
                    <a:pt x="4265" y="2139"/>
                    <a:pt x="3333" y="4005"/>
                    <a:pt x="3333" y="6033"/>
                  </a:cubicBezTo>
                  <a:cubicBezTo>
                    <a:pt x="3333" y="9625"/>
                    <a:pt x="6256" y="12545"/>
                    <a:pt x="9845" y="12545"/>
                  </a:cubicBezTo>
                  <a:cubicBezTo>
                    <a:pt x="11873" y="12545"/>
                    <a:pt x="13739" y="11613"/>
                    <a:pt x="14953" y="10074"/>
                  </a:cubicBezTo>
                  <a:lnTo>
                    <a:pt x="14953" y="10074"/>
                  </a:lnTo>
                  <a:cubicBezTo>
                    <a:pt x="14030" y="13084"/>
                    <a:pt x="11220" y="15258"/>
                    <a:pt x="7946" y="15258"/>
                  </a:cubicBezTo>
                  <a:cubicBezTo>
                    <a:pt x="6453" y="15258"/>
                    <a:pt x="5015" y="14811"/>
                    <a:pt x="3789" y="13964"/>
                  </a:cubicBezTo>
                  <a:cubicBezTo>
                    <a:pt x="3736" y="13927"/>
                    <a:pt x="3675" y="13909"/>
                    <a:pt x="3614" y="13909"/>
                  </a:cubicBezTo>
                  <a:cubicBezTo>
                    <a:pt x="3516" y="13909"/>
                    <a:pt x="3419" y="13956"/>
                    <a:pt x="3359" y="14043"/>
                  </a:cubicBezTo>
                  <a:cubicBezTo>
                    <a:pt x="3261" y="14184"/>
                    <a:pt x="3296" y="14378"/>
                    <a:pt x="3437" y="14475"/>
                  </a:cubicBezTo>
                  <a:cubicBezTo>
                    <a:pt x="4767" y="15393"/>
                    <a:pt x="6325" y="15877"/>
                    <a:pt x="7946" y="15877"/>
                  </a:cubicBezTo>
                  <a:cubicBezTo>
                    <a:pt x="9979" y="15877"/>
                    <a:pt x="11914" y="15111"/>
                    <a:pt x="13396" y="13719"/>
                  </a:cubicBezTo>
                  <a:cubicBezTo>
                    <a:pt x="14868" y="12332"/>
                    <a:pt x="15751" y="10460"/>
                    <a:pt x="15879" y="8447"/>
                  </a:cubicBezTo>
                  <a:cubicBezTo>
                    <a:pt x="15889" y="8297"/>
                    <a:pt x="15788" y="8161"/>
                    <a:pt x="15641" y="8127"/>
                  </a:cubicBezTo>
                  <a:cubicBezTo>
                    <a:pt x="15616" y="8121"/>
                    <a:pt x="15592" y="8119"/>
                    <a:pt x="15568" y="8119"/>
                  </a:cubicBezTo>
                  <a:cubicBezTo>
                    <a:pt x="15445" y="8119"/>
                    <a:pt x="15332" y="8191"/>
                    <a:pt x="15283" y="8308"/>
                  </a:cubicBezTo>
                  <a:cubicBezTo>
                    <a:pt x="14363" y="10506"/>
                    <a:pt x="12229" y="11924"/>
                    <a:pt x="9846" y="11924"/>
                  </a:cubicBezTo>
                  <a:cubicBezTo>
                    <a:pt x="6598" y="11924"/>
                    <a:pt x="3955" y="9282"/>
                    <a:pt x="3955" y="6033"/>
                  </a:cubicBezTo>
                  <a:cubicBezTo>
                    <a:pt x="3955" y="3652"/>
                    <a:pt x="5376" y="1518"/>
                    <a:pt x="7572" y="597"/>
                  </a:cubicBezTo>
                  <a:cubicBezTo>
                    <a:pt x="7712" y="538"/>
                    <a:pt x="7788" y="387"/>
                    <a:pt x="7754" y="240"/>
                  </a:cubicBezTo>
                  <a:cubicBezTo>
                    <a:pt x="7722" y="100"/>
                    <a:pt x="7595" y="1"/>
                    <a:pt x="74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8"/>
            <p:cNvSpPr/>
            <p:nvPr/>
          </p:nvSpPr>
          <p:spPr>
            <a:xfrm>
              <a:off x="3137465" y="3970040"/>
              <a:ext cx="217060" cy="205807"/>
            </a:xfrm>
            <a:custGeom>
              <a:avLst/>
              <a:gdLst/>
              <a:ahLst/>
              <a:cxnLst/>
              <a:rect l="l" t="t" r="r" b="b"/>
              <a:pathLst>
                <a:path w="7060" h="6694" extrusionOk="0">
                  <a:moveTo>
                    <a:pt x="3529" y="1316"/>
                  </a:moveTo>
                  <a:lnTo>
                    <a:pt x="3984" y="2724"/>
                  </a:lnTo>
                  <a:cubicBezTo>
                    <a:pt x="4027" y="2853"/>
                    <a:pt x="4146" y="2938"/>
                    <a:pt x="4279" y="2938"/>
                  </a:cubicBezTo>
                  <a:lnTo>
                    <a:pt x="5766" y="2938"/>
                  </a:lnTo>
                  <a:lnTo>
                    <a:pt x="4562" y="3809"/>
                  </a:lnTo>
                  <a:cubicBezTo>
                    <a:pt x="4452" y="3890"/>
                    <a:pt x="4405" y="4030"/>
                    <a:pt x="4448" y="4159"/>
                  </a:cubicBezTo>
                  <a:lnTo>
                    <a:pt x="4909" y="5567"/>
                  </a:lnTo>
                  <a:lnTo>
                    <a:pt x="3713" y="4694"/>
                  </a:lnTo>
                  <a:cubicBezTo>
                    <a:pt x="3658" y="4653"/>
                    <a:pt x="3594" y="4633"/>
                    <a:pt x="3529" y="4633"/>
                  </a:cubicBezTo>
                  <a:cubicBezTo>
                    <a:pt x="3465" y="4633"/>
                    <a:pt x="3402" y="4653"/>
                    <a:pt x="3346" y="4694"/>
                  </a:cubicBezTo>
                  <a:lnTo>
                    <a:pt x="2150" y="5567"/>
                  </a:lnTo>
                  <a:lnTo>
                    <a:pt x="2611" y="4159"/>
                  </a:lnTo>
                  <a:cubicBezTo>
                    <a:pt x="2650" y="4030"/>
                    <a:pt x="2605" y="3889"/>
                    <a:pt x="2496" y="3809"/>
                  </a:cubicBezTo>
                  <a:lnTo>
                    <a:pt x="1293" y="2938"/>
                  </a:lnTo>
                  <a:lnTo>
                    <a:pt x="2780" y="2938"/>
                  </a:lnTo>
                  <a:cubicBezTo>
                    <a:pt x="2913" y="2938"/>
                    <a:pt x="3032" y="2853"/>
                    <a:pt x="3074" y="2724"/>
                  </a:cubicBezTo>
                  <a:lnTo>
                    <a:pt x="3529" y="1316"/>
                  </a:lnTo>
                  <a:close/>
                  <a:moveTo>
                    <a:pt x="3529" y="0"/>
                  </a:moveTo>
                  <a:cubicBezTo>
                    <a:pt x="3394" y="0"/>
                    <a:pt x="3277" y="87"/>
                    <a:pt x="3234" y="215"/>
                  </a:cubicBezTo>
                  <a:lnTo>
                    <a:pt x="2554" y="2320"/>
                  </a:lnTo>
                  <a:lnTo>
                    <a:pt x="336" y="2320"/>
                  </a:lnTo>
                  <a:cubicBezTo>
                    <a:pt x="200" y="2320"/>
                    <a:pt x="83" y="2407"/>
                    <a:pt x="42" y="2534"/>
                  </a:cubicBezTo>
                  <a:cubicBezTo>
                    <a:pt x="0" y="2663"/>
                    <a:pt x="46" y="2803"/>
                    <a:pt x="155" y="2882"/>
                  </a:cubicBezTo>
                  <a:lnTo>
                    <a:pt x="1952" y="4181"/>
                  </a:lnTo>
                  <a:lnTo>
                    <a:pt x="1262" y="6288"/>
                  </a:lnTo>
                  <a:cubicBezTo>
                    <a:pt x="1220" y="6414"/>
                    <a:pt x="1267" y="6555"/>
                    <a:pt x="1374" y="6634"/>
                  </a:cubicBezTo>
                  <a:cubicBezTo>
                    <a:pt x="1428" y="6674"/>
                    <a:pt x="1492" y="6693"/>
                    <a:pt x="1557" y="6693"/>
                  </a:cubicBezTo>
                  <a:cubicBezTo>
                    <a:pt x="1621" y="6693"/>
                    <a:pt x="1685" y="6674"/>
                    <a:pt x="1739" y="6634"/>
                  </a:cubicBezTo>
                  <a:lnTo>
                    <a:pt x="3529" y="5327"/>
                  </a:lnTo>
                  <a:lnTo>
                    <a:pt x="5319" y="6634"/>
                  </a:lnTo>
                  <a:cubicBezTo>
                    <a:pt x="5375" y="6672"/>
                    <a:pt x="5438" y="6693"/>
                    <a:pt x="5503" y="6693"/>
                  </a:cubicBezTo>
                  <a:cubicBezTo>
                    <a:pt x="5567" y="6693"/>
                    <a:pt x="5632" y="6672"/>
                    <a:pt x="5686" y="6634"/>
                  </a:cubicBezTo>
                  <a:cubicBezTo>
                    <a:pt x="5795" y="6555"/>
                    <a:pt x="5840" y="6415"/>
                    <a:pt x="5798" y="6288"/>
                  </a:cubicBezTo>
                  <a:lnTo>
                    <a:pt x="5108" y="4181"/>
                  </a:lnTo>
                  <a:lnTo>
                    <a:pt x="6904" y="2882"/>
                  </a:lnTo>
                  <a:cubicBezTo>
                    <a:pt x="7014" y="2803"/>
                    <a:pt x="7060" y="2663"/>
                    <a:pt x="7019" y="2534"/>
                  </a:cubicBezTo>
                  <a:cubicBezTo>
                    <a:pt x="6976" y="2407"/>
                    <a:pt x="6857" y="2320"/>
                    <a:pt x="6722" y="2320"/>
                  </a:cubicBezTo>
                  <a:lnTo>
                    <a:pt x="4505" y="2320"/>
                  </a:lnTo>
                  <a:lnTo>
                    <a:pt x="3824" y="215"/>
                  </a:lnTo>
                  <a:cubicBezTo>
                    <a:pt x="3783" y="87"/>
                    <a:pt x="3663" y="0"/>
                    <a:pt x="3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8"/>
            <p:cNvSpPr/>
            <p:nvPr/>
          </p:nvSpPr>
          <p:spPr>
            <a:xfrm>
              <a:off x="2972364" y="4282625"/>
              <a:ext cx="19185" cy="19185"/>
            </a:xfrm>
            <a:custGeom>
              <a:avLst/>
              <a:gdLst/>
              <a:ahLst/>
              <a:cxnLst/>
              <a:rect l="l" t="t" r="r" b="b"/>
              <a:pathLst>
                <a:path w="624" h="624" extrusionOk="0">
                  <a:moveTo>
                    <a:pt x="313" y="0"/>
                  </a:moveTo>
                  <a:cubicBezTo>
                    <a:pt x="229" y="0"/>
                    <a:pt x="148" y="34"/>
                    <a:pt x="93" y="91"/>
                  </a:cubicBezTo>
                  <a:cubicBezTo>
                    <a:pt x="34" y="150"/>
                    <a:pt x="0" y="229"/>
                    <a:pt x="0" y="311"/>
                  </a:cubicBezTo>
                  <a:cubicBezTo>
                    <a:pt x="0" y="393"/>
                    <a:pt x="34" y="474"/>
                    <a:pt x="93" y="531"/>
                  </a:cubicBezTo>
                  <a:cubicBezTo>
                    <a:pt x="151" y="590"/>
                    <a:pt x="229" y="624"/>
                    <a:pt x="313" y="624"/>
                  </a:cubicBezTo>
                  <a:cubicBezTo>
                    <a:pt x="393" y="624"/>
                    <a:pt x="474" y="590"/>
                    <a:pt x="533" y="531"/>
                  </a:cubicBezTo>
                  <a:cubicBezTo>
                    <a:pt x="591" y="473"/>
                    <a:pt x="624" y="392"/>
                    <a:pt x="624" y="311"/>
                  </a:cubicBezTo>
                  <a:cubicBezTo>
                    <a:pt x="624" y="229"/>
                    <a:pt x="588" y="148"/>
                    <a:pt x="533" y="91"/>
                  </a:cubicBezTo>
                  <a:cubicBezTo>
                    <a:pt x="474" y="33"/>
                    <a:pt x="395" y="0"/>
                    <a:pt x="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48"/>
          <p:cNvGrpSpPr/>
          <p:nvPr/>
        </p:nvGrpSpPr>
        <p:grpSpPr>
          <a:xfrm>
            <a:off x="3609985" y="3882171"/>
            <a:ext cx="385911" cy="489122"/>
            <a:chOff x="3609985" y="3882171"/>
            <a:chExt cx="385911" cy="489122"/>
          </a:xfrm>
        </p:grpSpPr>
        <p:sp>
          <p:nvSpPr>
            <p:cNvPr id="4760" name="Google Shape;4760;p48"/>
            <p:cNvSpPr/>
            <p:nvPr/>
          </p:nvSpPr>
          <p:spPr>
            <a:xfrm>
              <a:off x="3609985" y="3882171"/>
              <a:ext cx="385850" cy="489122"/>
            </a:xfrm>
            <a:custGeom>
              <a:avLst/>
              <a:gdLst/>
              <a:ahLst/>
              <a:cxnLst/>
              <a:rect l="l" t="t" r="r" b="b"/>
              <a:pathLst>
                <a:path w="12550" h="15909" extrusionOk="0">
                  <a:moveTo>
                    <a:pt x="1489" y="637"/>
                  </a:moveTo>
                  <a:lnTo>
                    <a:pt x="1489" y="12560"/>
                  </a:lnTo>
                  <a:cubicBezTo>
                    <a:pt x="1161" y="12597"/>
                    <a:pt x="861" y="12727"/>
                    <a:pt x="619" y="12925"/>
                  </a:cubicBezTo>
                  <a:lnTo>
                    <a:pt x="619" y="1677"/>
                  </a:lnTo>
                  <a:cubicBezTo>
                    <a:pt x="619" y="1158"/>
                    <a:pt x="996" y="725"/>
                    <a:pt x="1489" y="637"/>
                  </a:cubicBezTo>
                  <a:close/>
                  <a:moveTo>
                    <a:pt x="11928" y="13170"/>
                  </a:moveTo>
                  <a:lnTo>
                    <a:pt x="11928" y="13917"/>
                  </a:lnTo>
                  <a:lnTo>
                    <a:pt x="1924" y="13917"/>
                  </a:lnTo>
                  <a:cubicBezTo>
                    <a:pt x="1752" y="13917"/>
                    <a:pt x="1614" y="14057"/>
                    <a:pt x="1614" y="14227"/>
                  </a:cubicBezTo>
                  <a:cubicBezTo>
                    <a:pt x="1614" y="14399"/>
                    <a:pt x="1754" y="14538"/>
                    <a:pt x="1924" y="14538"/>
                  </a:cubicBezTo>
                  <a:lnTo>
                    <a:pt x="11928" y="14538"/>
                  </a:lnTo>
                  <a:lnTo>
                    <a:pt x="11928" y="15283"/>
                  </a:lnTo>
                  <a:lnTo>
                    <a:pt x="1676" y="15283"/>
                  </a:lnTo>
                  <a:cubicBezTo>
                    <a:pt x="1093" y="15283"/>
                    <a:pt x="619" y="14811"/>
                    <a:pt x="619" y="14227"/>
                  </a:cubicBezTo>
                  <a:cubicBezTo>
                    <a:pt x="619" y="13644"/>
                    <a:pt x="1093" y="13170"/>
                    <a:pt x="1676" y="13170"/>
                  </a:cubicBezTo>
                  <a:close/>
                  <a:moveTo>
                    <a:pt x="1605" y="0"/>
                  </a:moveTo>
                  <a:cubicBezTo>
                    <a:pt x="1585" y="0"/>
                    <a:pt x="1566" y="3"/>
                    <a:pt x="1548" y="6"/>
                  </a:cubicBezTo>
                  <a:cubicBezTo>
                    <a:pt x="682" y="72"/>
                    <a:pt x="0" y="797"/>
                    <a:pt x="0" y="1679"/>
                  </a:cubicBezTo>
                  <a:lnTo>
                    <a:pt x="0" y="14230"/>
                  </a:lnTo>
                  <a:cubicBezTo>
                    <a:pt x="0" y="15154"/>
                    <a:pt x="751" y="15908"/>
                    <a:pt x="1679" y="15908"/>
                  </a:cubicBezTo>
                  <a:lnTo>
                    <a:pt x="12240" y="15908"/>
                  </a:lnTo>
                  <a:cubicBezTo>
                    <a:pt x="12414" y="15908"/>
                    <a:pt x="12550" y="15769"/>
                    <a:pt x="12550" y="15597"/>
                  </a:cubicBezTo>
                  <a:lnTo>
                    <a:pt x="12550" y="7987"/>
                  </a:lnTo>
                  <a:cubicBezTo>
                    <a:pt x="12550" y="7813"/>
                    <a:pt x="12411" y="7677"/>
                    <a:pt x="12240" y="7677"/>
                  </a:cubicBezTo>
                  <a:cubicBezTo>
                    <a:pt x="12070" y="7677"/>
                    <a:pt x="11931" y="7816"/>
                    <a:pt x="11931" y="7987"/>
                  </a:cubicBezTo>
                  <a:lnTo>
                    <a:pt x="11931" y="12553"/>
                  </a:lnTo>
                  <a:lnTo>
                    <a:pt x="2114" y="12553"/>
                  </a:lnTo>
                  <a:lnTo>
                    <a:pt x="2114" y="622"/>
                  </a:lnTo>
                  <a:lnTo>
                    <a:pt x="11931" y="622"/>
                  </a:lnTo>
                  <a:lnTo>
                    <a:pt x="11931" y="5190"/>
                  </a:lnTo>
                  <a:cubicBezTo>
                    <a:pt x="11931" y="5362"/>
                    <a:pt x="12070" y="5499"/>
                    <a:pt x="12240" y="5499"/>
                  </a:cubicBezTo>
                  <a:cubicBezTo>
                    <a:pt x="12411" y="5499"/>
                    <a:pt x="12550" y="5360"/>
                    <a:pt x="12550" y="5190"/>
                  </a:cubicBezTo>
                  <a:lnTo>
                    <a:pt x="12550" y="311"/>
                  </a:lnTo>
                  <a:cubicBezTo>
                    <a:pt x="12549" y="139"/>
                    <a:pt x="12409" y="0"/>
                    <a:pt x="122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8"/>
            <p:cNvSpPr/>
            <p:nvPr/>
          </p:nvSpPr>
          <p:spPr>
            <a:xfrm>
              <a:off x="3976680" y="4075096"/>
              <a:ext cx="19216" cy="19216"/>
            </a:xfrm>
            <a:custGeom>
              <a:avLst/>
              <a:gdLst/>
              <a:ahLst/>
              <a:cxnLst/>
              <a:rect l="l" t="t" r="r" b="b"/>
              <a:pathLst>
                <a:path w="625" h="625" extrusionOk="0">
                  <a:moveTo>
                    <a:pt x="312" y="1"/>
                  </a:moveTo>
                  <a:cubicBezTo>
                    <a:pt x="230" y="1"/>
                    <a:pt x="151" y="33"/>
                    <a:pt x="92" y="92"/>
                  </a:cubicBezTo>
                  <a:cubicBezTo>
                    <a:pt x="35" y="149"/>
                    <a:pt x="1" y="230"/>
                    <a:pt x="1" y="312"/>
                  </a:cubicBezTo>
                  <a:cubicBezTo>
                    <a:pt x="1" y="394"/>
                    <a:pt x="33" y="473"/>
                    <a:pt x="92" y="532"/>
                  </a:cubicBezTo>
                  <a:cubicBezTo>
                    <a:pt x="149" y="589"/>
                    <a:pt x="230" y="624"/>
                    <a:pt x="312" y="624"/>
                  </a:cubicBezTo>
                  <a:cubicBezTo>
                    <a:pt x="394" y="624"/>
                    <a:pt x="473" y="591"/>
                    <a:pt x="532" y="532"/>
                  </a:cubicBezTo>
                  <a:cubicBezTo>
                    <a:pt x="591" y="473"/>
                    <a:pt x="624" y="394"/>
                    <a:pt x="624" y="312"/>
                  </a:cubicBezTo>
                  <a:cubicBezTo>
                    <a:pt x="624" y="230"/>
                    <a:pt x="591" y="150"/>
                    <a:pt x="532" y="92"/>
                  </a:cubicBezTo>
                  <a:cubicBezTo>
                    <a:pt x="473" y="33"/>
                    <a:pt x="393" y="1"/>
                    <a:pt x="3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8"/>
            <p:cNvSpPr/>
            <p:nvPr/>
          </p:nvSpPr>
          <p:spPr>
            <a:xfrm>
              <a:off x="3762234" y="4010132"/>
              <a:ext cx="125962" cy="149052"/>
            </a:xfrm>
            <a:custGeom>
              <a:avLst/>
              <a:gdLst/>
              <a:ahLst/>
              <a:cxnLst/>
              <a:rect l="l" t="t" r="r" b="b"/>
              <a:pathLst>
                <a:path w="4097" h="4848" extrusionOk="0">
                  <a:moveTo>
                    <a:pt x="2361" y="620"/>
                  </a:moveTo>
                  <a:lnTo>
                    <a:pt x="2361" y="1304"/>
                  </a:lnTo>
                  <a:cubicBezTo>
                    <a:pt x="2361" y="1477"/>
                    <a:pt x="2501" y="1615"/>
                    <a:pt x="2671" y="1615"/>
                  </a:cubicBezTo>
                  <a:lnTo>
                    <a:pt x="3478" y="1615"/>
                  </a:lnTo>
                  <a:lnTo>
                    <a:pt x="3478" y="2235"/>
                  </a:lnTo>
                  <a:lnTo>
                    <a:pt x="2671" y="2235"/>
                  </a:lnTo>
                  <a:cubicBezTo>
                    <a:pt x="2498" y="2235"/>
                    <a:pt x="2361" y="2375"/>
                    <a:pt x="2361" y="2545"/>
                  </a:cubicBezTo>
                  <a:lnTo>
                    <a:pt x="2361" y="4225"/>
                  </a:lnTo>
                  <a:lnTo>
                    <a:pt x="1739" y="4225"/>
                  </a:lnTo>
                  <a:lnTo>
                    <a:pt x="1739" y="2545"/>
                  </a:lnTo>
                  <a:cubicBezTo>
                    <a:pt x="1739" y="2373"/>
                    <a:pt x="1600" y="2235"/>
                    <a:pt x="1429" y="2235"/>
                  </a:cubicBezTo>
                  <a:lnTo>
                    <a:pt x="622" y="2235"/>
                  </a:lnTo>
                  <a:lnTo>
                    <a:pt x="622" y="1615"/>
                  </a:lnTo>
                  <a:lnTo>
                    <a:pt x="1429" y="1615"/>
                  </a:lnTo>
                  <a:cubicBezTo>
                    <a:pt x="1601" y="1615"/>
                    <a:pt x="1739" y="1474"/>
                    <a:pt x="1739" y="1304"/>
                  </a:cubicBezTo>
                  <a:lnTo>
                    <a:pt x="1739" y="620"/>
                  </a:lnTo>
                  <a:close/>
                  <a:moveTo>
                    <a:pt x="1426" y="1"/>
                  </a:moveTo>
                  <a:cubicBezTo>
                    <a:pt x="1255" y="1"/>
                    <a:pt x="1117" y="140"/>
                    <a:pt x="1117" y="310"/>
                  </a:cubicBezTo>
                  <a:lnTo>
                    <a:pt x="1117" y="994"/>
                  </a:lnTo>
                  <a:lnTo>
                    <a:pt x="310" y="994"/>
                  </a:lnTo>
                  <a:cubicBezTo>
                    <a:pt x="138" y="994"/>
                    <a:pt x="0" y="1133"/>
                    <a:pt x="0" y="1304"/>
                  </a:cubicBezTo>
                  <a:lnTo>
                    <a:pt x="0" y="2548"/>
                  </a:lnTo>
                  <a:cubicBezTo>
                    <a:pt x="0" y="2720"/>
                    <a:pt x="140" y="2858"/>
                    <a:pt x="310" y="2858"/>
                  </a:cubicBezTo>
                  <a:lnTo>
                    <a:pt x="1117" y="2858"/>
                  </a:lnTo>
                  <a:lnTo>
                    <a:pt x="1117" y="4538"/>
                  </a:lnTo>
                  <a:cubicBezTo>
                    <a:pt x="1117" y="4709"/>
                    <a:pt x="1256" y="4847"/>
                    <a:pt x="1426" y="4847"/>
                  </a:cubicBezTo>
                  <a:lnTo>
                    <a:pt x="2671" y="4847"/>
                  </a:lnTo>
                  <a:cubicBezTo>
                    <a:pt x="2842" y="4847"/>
                    <a:pt x="2980" y="4708"/>
                    <a:pt x="2980" y="4538"/>
                  </a:cubicBezTo>
                  <a:lnTo>
                    <a:pt x="2980" y="2858"/>
                  </a:lnTo>
                  <a:lnTo>
                    <a:pt x="3787" y="2858"/>
                  </a:lnTo>
                  <a:cubicBezTo>
                    <a:pt x="3961" y="2858"/>
                    <a:pt x="4097" y="2718"/>
                    <a:pt x="4097" y="2548"/>
                  </a:cubicBezTo>
                  <a:lnTo>
                    <a:pt x="4097" y="1304"/>
                  </a:lnTo>
                  <a:cubicBezTo>
                    <a:pt x="4097" y="1133"/>
                    <a:pt x="3958" y="994"/>
                    <a:pt x="3787" y="994"/>
                  </a:cubicBezTo>
                  <a:lnTo>
                    <a:pt x="2980" y="994"/>
                  </a:lnTo>
                  <a:lnTo>
                    <a:pt x="2980" y="310"/>
                  </a:lnTo>
                  <a:cubicBezTo>
                    <a:pt x="2980" y="137"/>
                    <a:pt x="2841" y="1"/>
                    <a:pt x="26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8"/>
            <p:cNvSpPr/>
            <p:nvPr/>
          </p:nvSpPr>
          <p:spPr>
            <a:xfrm>
              <a:off x="3701636" y="3929918"/>
              <a:ext cx="247128" cy="309387"/>
            </a:xfrm>
            <a:custGeom>
              <a:avLst/>
              <a:gdLst/>
              <a:ahLst/>
              <a:cxnLst/>
              <a:rect l="l" t="t" r="r" b="b"/>
              <a:pathLst>
                <a:path w="8038" h="10063" extrusionOk="0">
                  <a:moveTo>
                    <a:pt x="6020" y="620"/>
                  </a:moveTo>
                  <a:cubicBezTo>
                    <a:pt x="6147" y="1330"/>
                    <a:pt x="6709" y="1889"/>
                    <a:pt x="7416" y="2018"/>
                  </a:cubicBezTo>
                  <a:lnTo>
                    <a:pt x="7416" y="8046"/>
                  </a:lnTo>
                  <a:cubicBezTo>
                    <a:pt x="6706" y="8174"/>
                    <a:pt x="6147" y="8736"/>
                    <a:pt x="6020" y="9443"/>
                  </a:cubicBezTo>
                  <a:lnTo>
                    <a:pt x="2018" y="9443"/>
                  </a:lnTo>
                  <a:cubicBezTo>
                    <a:pt x="1891" y="8733"/>
                    <a:pt x="1329" y="8174"/>
                    <a:pt x="621" y="8046"/>
                  </a:cubicBezTo>
                  <a:lnTo>
                    <a:pt x="621" y="2018"/>
                  </a:lnTo>
                  <a:cubicBezTo>
                    <a:pt x="1331" y="1889"/>
                    <a:pt x="1891" y="1329"/>
                    <a:pt x="2018" y="620"/>
                  </a:cubicBezTo>
                  <a:close/>
                  <a:moveTo>
                    <a:pt x="1736" y="1"/>
                  </a:moveTo>
                  <a:cubicBezTo>
                    <a:pt x="1563" y="1"/>
                    <a:pt x="1427" y="140"/>
                    <a:pt x="1427" y="310"/>
                  </a:cubicBezTo>
                  <a:cubicBezTo>
                    <a:pt x="1427" y="925"/>
                    <a:pt x="925" y="1426"/>
                    <a:pt x="312" y="1426"/>
                  </a:cubicBezTo>
                  <a:cubicBezTo>
                    <a:pt x="139" y="1426"/>
                    <a:pt x="1" y="1565"/>
                    <a:pt x="1" y="1735"/>
                  </a:cubicBezTo>
                  <a:lnTo>
                    <a:pt x="1" y="8328"/>
                  </a:lnTo>
                  <a:cubicBezTo>
                    <a:pt x="1" y="8499"/>
                    <a:pt x="140" y="8637"/>
                    <a:pt x="312" y="8637"/>
                  </a:cubicBezTo>
                  <a:cubicBezTo>
                    <a:pt x="925" y="8637"/>
                    <a:pt x="1427" y="9138"/>
                    <a:pt x="1427" y="9753"/>
                  </a:cubicBezTo>
                  <a:cubicBezTo>
                    <a:pt x="1427" y="9926"/>
                    <a:pt x="1566" y="10062"/>
                    <a:pt x="1736" y="10062"/>
                  </a:cubicBezTo>
                  <a:lnTo>
                    <a:pt x="6301" y="10062"/>
                  </a:lnTo>
                  <a:cubicBezTo>
                    <a:pt x="6471" y="10062"/>
                    <a:pt x="6611" y="9923"/>
                    <a:pt x="6611" y="9753"/>
                  </a:cubicBezTo>
                  <a:cubicBezTo>
                    <a:pt x="6611" y="9138"/>
                    <a:pt x="7113" y="8637"/>
                    <a:pt x="7726" y="8637"/>
                  </a:cubicBezTo>
                  <a:cubicBezTo>
                    <a:pt x="7898" y="8637"/>
                    <a:pt x="8037" y="8498"/>
                    <a:pt x="8037" y="8328"/>
                  </a:cubicBezTo>
                  <a:lnTo>
                    <a:pt x="8037" y="1735"/>
                  </a:lnTo>
                  <a:cubicBezTo>
                    <a:pt x="8037" y="1564"/>
                    <a:pt x="7898" y="1426"/>
                    <a:pt x="7726" y="1426"/>
                  </a:cubicBezTo>
                  <a:cubicBezTo>
                    <a:pt x="7113" y="1426"/>
                    <a:pt x="6611" y="925"/>
                    <a:pt x="6611" y="310"/>
                  </a:cubicBezTo>
                  <a:cubicBezTo>
                    <a:pt x="6611" y="139"/>
                    <a:pt x="6471" y="1"/>
                    <a:pt x="6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767"/>
        <p:cNvGrpSpPr/>
        <p:nvPr/>
      </p:nvGrpSpPr>
      <p:grpSpPr>
        <a:xfrm>
          <a:off x="0" y="0"/>
          <a:ext cx="0" cy="0"/>
          <a:chOff x="0" y="0"/>
          <a:chExt cx="0" cy="0"/>
        </a:xfrm>
      </p:grpSpPr>
      <p:sp>
        <p:nvSpPr>
          <p:cNvPr id="4768" name="Google Shape;4768;p4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Business </a:t>
            </a:r>
            <a:r>
              <a:rPr lang="es">
                <a:latin typeface="Arial"/>
                <a:ea typeface="Arial"/>
                <a:cs typeface="Arial"/>
                <a:sym typeface="Arial"/>
              </a:rPr>
              <a:t>I</a:t>
            </a:r>
            <a:r>
              <a:rPr lang="es">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grpSp>
        <p:nvGrpSpPr>
          <p:cNvPr id="4769" name="Google Shape;4769;p49"/>
          <p:cNvGrpSpPr/>
          <p:nvPr/>
        </p:nvGrpSpPr>
        <p:grpSpPr>
          <a:xfrm>
            <a:off x="1012848" y="1674363"/>
            <a:ext cx="348568" cy="348541"/>
            <a:chOff x="-65131525" y="1914325"/>
            <a:chExt cx="316650" cy="316625"/>
          </a:xfrm>
        </p:grpSpPr>
        <p:sp>
          <p:nvSpPr>
            <p:cNvPr id="4770" name="Google Shape;4770;p4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49"/>
          <p:cNvGrpSpPr/>
          <p:nvPr/>
        </p:nvGrpSpPr>
        <p:grpSpPr>
          <a:xfrm>
            <a:off x="1012848" y="2079072"/>
            <a:ext cx="348568" cy="348568"/>
            <a:chOff x="-65131525" y="2281350"/>
            <a:chExt cx="316650" cy="316650"/>
          </a:xfrm>
        </p:grpSpPr>
        <p:sp>
          <p:nvSpPr>
            <p:cNvPr id="4773" name="Google Shape;4773;p4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49"/>
          <p:cNvGrpSpPr/>
          <p:nvPr/>
        </p:nvGrpSpPr>
        <p:grpSpPr>
          <a:xfrm>
            <a:off x="1015889" y="2481800"/>
            <a:ext cx="342486" cy="349421"/>
            <a:chOff x="-65129950" y="2646800"/>
            <a:chExt cx="311125" cy="317425"/>
          </a:xfrm>
        </p:grpSpPr>
        <p:sp>
          <p:nvSpPr>
            <p:cNvPr id="4776" name="Google Shape;4776;p4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49"/>
          <p:cNvGrpSpPr/>
          <p:nvPr/>
        </p:nvGrpSpPr>
        <p:grpSpPr>
          <a:xfrm>
            <a:off x="3112739" y="1673042"/>
            <a:ext cx="351155" cy="351183"/>
            <a:chOff x="-63252250" y="1930850"/>
            <a:chExt cx="319000" cy="319025"/>
          </a:xfrm>
        </p:grpSpPr>
        <p:sp>
          <p:nvSpPr>
            <p:cNvPr id="4779" name="Google Shape;4779;p4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1" name="Google Shape;4781;p49"/>
          <p:cNvSpPr/>
          <p:nvPr/>
        </p:nvSpPr>
        <p:spPr>
          <a:xfrm>
            <a:off x="3109167" y="2078344"/>
            <a:ext cx="354375" cy="350164"/>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82" name="Google Shape;4782;p49"/>
          <p:cNvGrpSpPr/>
          <p:nvPr/>
        </p:nvGrpSpPr>
        <p:grpSpPr>
          <a:xfrm>
            <a:off x="3113606" y="2481359"/>
            <a:ext cx="349421" cy="350302"/>
            <a:chOff x="-63250675" y="2664125"/>
            <a:chExt cx="317425" cy="318225"/>
          </a:xfrm>
        </p:grpSpPr>
        <p:sp>
          <p:nvSpPr>
            <p:cNvPr id="4783" name="Google Shape;4783;p4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 name="Google Shape;4785;p49"/>
          <p:cNvGrpSpPr/>
          <p:nvPr/>
        </p:nvGrpSpPr>
        <p:grpSpPr>
          <a:xfrm>
            <a:off x="5236493" y="1676729"/>
            <a:ext cx="345954" cy="343807"/>
            <a:chOff x="-61354075" y="1940500"/>
            <a:chExt cx="314275" cy="312325"/>
          </a:xfrm>
        </p:grpSpPr>
        <p:sp>
          <p:nvSpPr>
            <p:cNvPr id="4786" name="Google Shape;4786;p4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49"/>
          <p:cNvGrpSpPr/>
          <p:nvPr/>
        </p:nvGrpSpPr>
        <p:grpSpPr>
          <a:xfrm>
            <a:off x="5235185" y="2093382"/>
            <a:ext cx="348568" cy="319948"/>
            <a:chOff x="-61354875" y="2322300"/>
            <a:chExt cx="316650" cy="290650"/>
          </a:xfrm>
        </p:grpSpPr>
        <p:sp>
          <p:nvSpPr>
            <p:cNvPr id="4791" name="Google Shape;4791;p4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49"/>
          <p:cNvGrpSpPr/>
          <p:nvPr/>
        </p:nvGrpSpPr>
        <p:grpSpPr>
          <a:xfrm>
            <a:off x="5235185" y="2482226"/>
            <a:ext cx="348568" cy="348568"/>
            <a:chOff x="-61354875" y="2671225"/>
            <a:chExt cx="316650" cy="316650"/>
          </a:xfrm>
        </p:grpSpPr>
        <p:sp>
          <p:nvSpPr>
            <p:cNvPr id="4795" name="Google Shape;4795;p4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49"/>
          <p:cNvGrpSpPr/>
          <p:nvPr/>
        </p:nvGrpSpPr>
        <p:grpSpPr>
          <a:xfrm>
            <a:off x="7343521" y="1672781"/>
            <a:ext cx="351155" cy="351706"/>
            <a:chOff x="-59502375" y="1904375"/>
            <a:chExt cx="319000" cy="319500"/>
          </a:xfrm>
        </p:grpSpPr>
        <p:sp>
          <p:nvSpPr>
            <p:cNvPr id="4801" name="Google Shape;4801;p4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49"/>
          <p:cNvGrpSpPr/>
          <p:nvPr/>
        </p:nvGrpSpPr>
        <p:grpSpPr>
          <a:xfrm>
            <a:off x="1435629" y="1675588"/>
            <a:ext cx="351155" cy="346092"/>
            <a:chOff x="-64774725" y="1916550"/>
            <a:chExt cx="319000" cy="314400"/>
          </a:xfrm>
        </p:grpSpPr>
        <p:sp>
          <p:nvSpPr>
            <p:cNvPr id="4805" name="Google Shape;4805;p4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49"/>
          <p:cNvGrpSpPr/>
          <p:nvPr/>
        </p:nvGrpSpPr>
        <p:grpSpPr>
          <a:xfrm>
            <a:off x="1436923" y="2077338"/>
            <a:ext cx="348568" cy="352036"/>
            <a:chOff x="-64764500" y="2280550"/>
            <a:chExt cx="316650" cy="319800"/>
          </a:xfrm>
        </p:grpSpPr>
        <p:sp>
          <p:nvSpPr>
            <p:cNvPr id="4808" name="Google Shape;4808;p4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0" name="Google Shape;4810;p49"/>
          <p:cNvSpPr/>
          <p:nvPr/>
        </p:nvSpPr>
        <p:spPr>
          <a:xfrm>
            <a:off x="1457026" y="2482308"/>
            <a:ext cx="304344" cy="348568"/>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1" name="Google Shape;4811;p49"/>
          <p:cNvGrpSpPr/>
          <p:nvPr/>
        </p:nvGrpSpPr>
        <p:grpSpPr>
          <a:xfrm>
            <a:off x="3542063" y="1710757"/>
            <a:ext cx="347688" cy="275750"/>
            <a:chOff x="-62882850" y="1999375"/>
            <a:chExt cx="315850" cy="250500"/>
          </a:xfrm>
        </p:grpSpPr>
        <p:sp>
          <p:nvSpPr>
            <p:cNvPr id="4812" name="Google Shape;4812;p4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49"/>
          <p:cNvGrpSpPr/>
          <p:nvPr/>
        </p:nvGrpSpPr>
        <p:grpSpPr>
          <a:xfrm>
            <a:off x="3533821" y="2078631"/>
            <a:ext cx="364172" cy="349449"/>
            <a:chOff x="-62890750" y="2296300"/>
            <a:chExt cx="330825" cy="317450"/>
          </a:xfrm>
        </p:grpSpPr>
        <p:sp>
          <p:nvSpPr>
            <p:cNvPr id="4815" name="Google Shape;4815;p4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 name="Google Shape;4818;p49"/>
          <p:cNvGrpSpPr/>
          <p:nvPr/>
        </p:nvGrpSpPr>
        <p:grpSpPr>
          <a:xfrm>
            <a:off x="3542063" y="2481799"/>
            <a:ext cx="347688" cy="349421"/>
            <a:chOff x="-62882850" y="2664925"/>
            <a:chExt cx="315850" cy="317425"/>
          </a:xfrm>
        </p:grpSpPr>
        <p:sp>
          <p:nvSpPr>
            <p:cNvPr id="4819" name="Google Shape;4819;p4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1" name="Google Shape;4821;p49"/>
          <p:cNvSpPr/>
          <p:nvPr/>
        </p:nvSpPr>
        <p:spPr>
          <a:xfrm>
            <a:off x="5656501" y="1675220"/>
            <a:ext cx="351183" cy="346945"/>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2" name="Google Shape;4822;p49"/>
          <p:cNvGrpSpPr/>
          <p:nvPr/>
        </p:nvGrpSpPr>
        <p:grpSpPr>
          <a:xfrm>
            <a:off x="5659701" y="2082099"/>
            <a:ext cx="348568" cy="342514"/>
            <a:chOff x="-60988625" y="2310475"/>
            <a:chExt cx="316650" cy="311150"/>
          </a:xfrm>
        </p:grpSpPr>
        <p:sp>
          <p:nvSpPr>
            <p:cNvPr id="4823" name="Google Shape;4823;p4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49"/>
          <p:cNvGrpSpPr/>
          <p:nvPr/>
        </p:nvGrpSpPr>
        <p:grpSpPr>
          <a:xfrm>
            <a:off x="5660141" y="2481029"/>
            <a:ext cx="347688" cy="350963"/>
            <a:chOff x="-60987050" y="2671400"/>
            <a:chExt cx="315850" cy="318825"/>
          </a:xfrm>
        </p:grpSpPr>
        <p:sp>
          <p:nvSpPr>
            <p:cNvPr id="4830" name="Google Shape;4830;p4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49"/>
          <p:cNvGrpSpPr/>
          <p:nvPr/>
        </p:nvGrpSpPr>
        <p:grpSpPr>
          <a:xfrm>
            <a:off x="7343520" y="2082980"/>
            <a:ext cx="351155" cy="340753"/>
            <a:chOff x="-59481900" y="2290800"/>
            <a:chExt cx="319000" cy="309550"/>
          </a:xfrm>
        </p:grpSpPr>
        <p:sp>
          <p:nvSpPr>
            <p:cNvPr id="4833" name="Google Shape;4833;p4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 name="Google Shape;4839;p49"/>
          <p:cNvGrpSpPr/>
          <p:nvPr/>
        </p:nvGrpSpPr>
        <p:grpSpPr>
          <a:xfrm>
            <a:off x="1857395" y="1674005"/>
            <a:ext cx="351155" cy="349256"/>
            <a:chOff x="-64401400" y="1914475"/>
            <a:chExt cx="319000" cy="317275"/>
          </a:xfrm>
        </p:grpSpPr>
        <p:sp>
          <p:nvSpPr>
            <p:cNvPr id="4840" name="Google Shape;4840;p4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49"/>
          <p:cNvGrpSpPr/>
          <p:nvPr/>
        </p:nvGrpSpPr>
        <p:grpSpPr>
          <a:xfrm>
            <a:off x="1918957" y="2079430"/>
            <a:ext cx="228031" cy="347853"/>
            <a:chOff x="-64343900" y="2282125"/>
            <a:chExt cx="207150" cy="316000"/>
          </a:xfrm>
        </p:grpSpPr>
        <p:sp>
          <p:nvSpPr>
            <p:cNvPr id="4844" name="Google Shape;4844;p4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6" name="Google Shape;4846;p49"/>
          <p:cNvSpPr/>
          <p:nvPr/>
        </p:nvSpPr>
        <p:spPr>
          <a:xfrm>
            <a:off x="1856263" y="2480574"/>
            <a:ext cx="349421" cy="352036"/>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7" name="Google Shape;4847;p49"/>
          <p:cNvGrpSpPr/>
          <p:nvPr/>
        </p:nvGrpSpPr>
        <p:grpSpPr>
          <a:xfrm>
            <a:off x="3994027" y="1674252"/>
            <a:ext cx="303463" cy="348761"/>
            <a:chOff x="-62496925" y="1931475"/>
            <a:chExt cx="275675" cy="316825"/>
          </a:xfrm>
        </p:grpSpPr>
        <p:sp>
          <p:nvSpPr>
            <p:cNvPr id="4848" name="Google Shape;4848;p4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49"/>
          <p:cNvGrpSpPr/>
          <p:nvPr/>
        </p:nvGrpSpPr>
        <p:grpSpPr>
          <a:xfrm>
            <a:off x="3971901" y="2078521"/>
            <a:ext cx="347715" cy="349669"/>
            <a:chOff x="-62516625" y="2297875"/>
            <a:chExt cx="315875" cy="317650"/>
          </a:xfrm>
        </p:grpSpPr>
        <p:sp>
          <p:nvSpPr>
            <p:cNvPr id="4851" name="Google Shape;4851;p4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49"/>
          <p:cNvGrpSpPr/>
          <p:nvPr/>
        </p:nvGrpSpPr>
        <p:grpSpPr>
          <a:xfrm>
            <a:off x="3970608" y="2497389"/>
            <a:ext cx="350302" cy="318241"/>
            <a:chOff x="-62518200" y="2692475"/>
            <a:chExt cx="318225" cy="289100"/>
          </a:xfrm>
        </p:grpSpPr>
        <p:sp>
          <p:nvSpPr>
            <p:cNvPr id="4854" name="Google Shape;4854;p4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49"/>
          <p:cNvGrpSpPr/>
          <p:nvPr/>
        </p:nvGrpSpPr>
        <p:grpSpPr>
          <a:xfrm>
            <a:off x="6103002" y="1674789"/>
            <a:ext cx="294822" cy="347688"/>
            <a:chOff x="-60597975" y="1939525"/>
            <a:chExt cx="267825" cy="315850"/>
          </a:xfrm>
        </p:grpSpPr>
        <p:sp>
          <p:nvSpPr>
            <p:cNvPr id="4857" name="Google Shape;4857;p4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49"/>
          <p:cNvGrpSpPr/>
          <p:nvPr/>
        </p:nvGrpSpPr>
        <p:grpSpPr>
          <a:xfrm>
            <a:off x="6074836" y="2077998"/>
            <a:ext cx="351155" cy="350715"/>
            <a:chOff x="-60620800" y="2304600"/>
            <a:chExt cx="319000" cy="318600"/>
          </a:xfrm>
        </p:grpSpPr>
        <p:sp>
          <p:nvSpPr>
            <p:cNvPr id="4860" name="Google Shape;4860;p4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49"/>
          <p:cNvGrpSpPr/>
          <p:nvPr/>
        </p:nvGrpSpPr>
        <p:grpSpPr>
          <a:xfrm>
            <a:off x="6076129" y="2531638"/>
            <a:ext cx="348568" cy="249744"/>
            <a:chOff x="-60621600" y="2716100"/>
            <a:chExt cx="316650" cy="226875"/>
          </a:xfrm>
        </p:grpSpPr>
        <p:sp>
          <p:nvSpPr>
            <p:cNvPr id="4864" name="Google Shape;4864;p4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49"/>
          <p:cNvGrpSpPr/>
          <p:nvPr/>
        </p:nvGrpSpPr>
        <p:grpSpPr>
          <a:xfrm>
            <a:off x="7348722" y="2482240"/>
            <a:ext cx="340753" cy="348541"/>
            <a:chOff x="-59475600" y="2658625"/>
            <a:chExt cx="309550" cy="316625"/>
          </a:xfrm>
        </p:grpSpPr>
        <p:sp>
          <p:nvSpPr>
            <p:cNvPr id="4867" name="Google Shape;4867;p4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4" name="Google Shape;4874;p49"/>
          <p:cNvSpPr/>
          <p:nvPr/>
        </p:nvSpPr>
        <p:spPr>
          <a:xfrm>
            <a:off x="2274374" y="1674849"/>
            <a:ext cx="347715" cy="347688"/>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9"/>
          <p:cNvSpPr/>
          <p:nvPr/>
        </p:nvSpPr>
        <p:spPr>
          <a:xfrm>
            <a:off x="2300395" y="2077835"/>
            <a:ext cx="295675" cy="351183"/>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6" name="Google Shape;4876;p49"/>
          <p:cNvGrpSpPr/>
          <p:nvPr/>
        </p:nvGrpSpPr>
        <p:grpSpPr>
          <a:xfrm>
            <a:off x="2324934" y="2481800"/>
            <a:ext cx="250570" cy="349421"/>
            <a:chOff x="-63987100" y="2646800"/>
            <a:chExt cx="227625" cy="317425"/>
          </a:xfrm>
        </p:grpSpPr>
        <p:sp>
          <p:nvSpPr>
            <p:cNvPr id="4877" name="Google Shape;4877;p4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49"/>
          <p:cNvGrpSpPr/>
          <p:nvPr/>
        </p:nvGrpSpPr>
        <p:grpSpPr>
          <a:xfrm>
            <a:off x="4393267" y="1672615"/>
            <a:ext cx="340753" cy="352036"/>
            <a:chOff x="-62148000" y="1930075"/>
            <a:chExt cx="309550" cy="319800"/>
          </a:xfrm>
        </p:grpSpPr>
        <p:sp>
          <p:nvSpPr>
            <p:cNvPr id="4880" name="Google Shape;4880;p4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49"/>
          <p:cNvGrpSpPr/>
          <p:nvPr/>
        </p:nvGrpSpPr>
        <p:grpSpPr>
          <a:xfrm>
            <a:off x="4390667" y="2079498"/>
            <a:ext cx="345954" cy="347715"/>
            <a:chOff x="-62150375" y="2297875"/>
            <a:chExt cx="314275" cy="315875"/>
          </a:xfrm>
        </p:grpSpPr>
        <p:sp>
          <p:nvSpPr>
            <p:cNvPr id="4883" name="Google Shape;4883;p4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49"/>
          <p:cNvGrpSpPr/>
          <p:nvPr/>
        </p:nvGrpSpPr>
        <p:grpSpPr>
          <a:xfrm>
            <a:off x="4389359" y="2481359"/>
            <a:ext cx="348568" cy="350302"/>
            <a:chOff x="-62150375" y="2664925"/>
            <a:chExt cx="316650" cy="318225"/>
          </a:xfrm>
        </p:grpSpPr>
        <p:sp>
          <p:nvSpPr>
            <p:cNvPr id="4889" name="Google Shape;4889;p4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 name="Google Shape;4893;p49"/>
          <p:cNvGrpSpPr/>
          <p:nvPr/>
        </p:nvGrpSpPr>
        <p:grpSpPr>
          <a:xfrm>
            <a:off x="6499777" y="1673096"/>
            <a:ext cx="349421" cy="351073"/>
            <a:chOff x="-60254550" y="1938025"/>
            <a:chExt cx="317425" cy="318925"/>
          </a:xfrm>
        </p:grpSpPr>
        <p:sp>
          <p:nvSpPr>
            <p:cNvPr id="4894" name="Google Shape;4894;p4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 name="Google Shape;4898;p49"/>
          <p:cNvGrpSpPr/>
          <p:nvPr/>
        </p:nvGrpSpPr>
        <p:grpSpPr>
          <a:xfrm>
            <a:off x="6479471" y="2079003"/>
            <a:ext cx="348923" cy="348706"/>
            <a:chOff x="6479471" y="2079003"/>
            <a:chExt cx="348923" cy="348706"/>
          </a:xfrm>
        </p:grpSpPr>
        <p:sp>
          <p:nvSpPr>
            <p:cNvPr id="4899" name="Google Shape;4899;p4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0" name="Google Shape;4900;p49"/>
            <p:cNvGrpSpPr/>
            <p:nvPr/>
          </p:nvGrpSpPr>
          <p:grpSpPr>
            <a:xfrm>
              <a:off x="6520582" y="2079003"/>
              <a:ext cx="307811" cy="348706"/>
              <a:chOff x="-60218325" y="2304850"/>
              <a:chExt cx="279625" cy="316775"/>
            </a:xfrm>
          </p:grpSpPr>
          <p:sp>
            <p:nvSpPr>
              <p:cNvPr id="4901" name="Google Shape;4901;p4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08" name="Google Shape;4908;p49"/>
          <p:cNvGrpSpPr/>
          <p:nvPr/>
        </p:nvGrpSpPr>
        <p:grpSpPr>
          <a:xfrm>
            <a:off x="6526651" y="2480932"/>
            <a:ext cx="295675" cy="351155"/>
            <a:chOff x="-60232500" y="2671225"/>
            <a:chExt cx="268600" cy="319000"/>
          </a:xfrm>
        </p:grpSpPr>
        <p:sp>
          <p:nvSpPr>
            <p:cNvPr id="4909" name="Google Shape;4909;p4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49"/>
          <p:cNvGrpSpPr/>
          <p:nvPr/>
        </p:nvGrpSpPr>
        <p:grpSpPr>
          <a:xfrm>
            <a:off x="7768638" y="1673056"/>
            <a:ext cx="347715" cy="351155"/>
            <a:chOff x="-59100700" y="1911950"/>
            <a:chExt cx="315875" cy="319000"/>
          </a:xfrm>
        </p:grpSpPr>
        <p:sp>
          <p:nvSpPr>
            <p:cNvPr id="4912" name="Google Shape;4912;p4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49"/>
          <p:cNvGrpSpPr/>
          <p:nvPr/>
        </p:nvGrpSpPr>
        <p:grpSpPr>
          <a:xfrm>
            <a:off x="2694871" y="1674459"/>
            <a:ext cx="361558" cy="348348"/>
            <a:chOff x="-63665750" y="1914325"/>
            <a:chExt cx="328450" cy="316450"/>
          </a:xfrm>
        </p:grpSpPr>
        <p:sp>
          <p:nvSpPr>
            <p:cNvPr id="4923" name="Google Shape;4923;p4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49"/>
          <p:cNvGrpSpPr/>
          <p:nvPr/>
        </p:nvGrpSpPr>
        <p:grpSpPr>
          <a:xfrm>
            <a:off x="2699632" y="2077985"/>
            <a:ext cx="352036" cy="350742"/>
            <a:chOff x="-63666550" y="2278975"/>
            <a:chExt cx="319800" cy="318625"/>
          </a:xfrm>
        </p:grpSpPr>
        <p:sp>
          <p:nvSpPr>
            <p:cNvPr id="4926" name="Google Shape;4926;p4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49"/>
          <p:cNvGrpSpPr/>
          <p:nvPr/>
        </p:nvGrpSpPr>
        <p:grpSpPr>
          <a:xfrm>
            <a:off x="2697031" y="2481690"/>
            <a:ext cx="357237" cy="349642"/>
            <a:chOff x="-63669700" y="2646600"/>
            <a:chExt cx="324525" cy="317625"/>
          </a:xfrm>
        </p:grpSpPr>
        <p:sp>
          <p:nvSpPr>
            <p:cNvPr id="4929" name="Google Shape;4929;p4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49"/>
          <p:cNvGrpSpPr/>
          <p:nvPr/>
        </p:nvGrpSpPr>
        <p:grpSpPr>
          <a:xfrm>
            <a:off x="4806228" y="1674129"/>
            <a:ext cx="348568" cy="349009"/>
            <a:chOff x="-61784125" y="1931250"/>
            <a:chExt cx="316650" cy="317050"/>
          </a:xfrm>
        </p:grpSpPr>
        <p:sp>
          <p:nvSpPr>
            <p:cNvPr id="4932" name="Google Shape;4932;p4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49"/>
          <p:cNvGrpSpPr/>
          <p:nvPr/>
        </p:nvGrpSpPr>
        <p:grpSpPr>
          <a:xfrm>
            <a:off x="4806228" y="2079072"/>
            <a:ext cx="348568" cy="348568"/>
            <a:chOff x="-61783350" y="2297100"/>
            <a:chExt cx="316650" cy="316650"/>
          </a:xfrm>
        </p:grpSpPr>
        <p:sp>
          <p:nvSpPr>
            <p:cNvPr id="4937" name="Google Shape;4937;p4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49"/>
          <p:cNvGrpSpPr/>
          <p:nvPr/>
        </p:nvGrpSpPr>
        <p:grpSpPr>
          <a:xfrm>
            <a:off x="4806228" y="2480781"/>
            <a:ext cx="348568" cy="351458"/>
            <a:chOff x="-61782550" y="2664925"/>
            <a:chExt cx="316650" cy="319275"/>
          </a:xfrm>
        </p:grpSpPr>
        <p:sp>
          <p:nvSpPr>
            <p:cNvPr id="4940" name="Google Shape;4940;p4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49"/>
          <p:cNvGrpSpPr/>
          <p:nvPr/>
        </p:nvGrpSpPr>
        <p:grpSpPr>
          <a:xfrm>
            <a:off x="6920631" y="1682426"/>
            <a:ext cx="349421" cy="332414"/>
            <a:chOff x="-59889100" y="1945025"/>
            <a:chExt cx="317425" cy="301975"/>
          </a:xfrm>
        </p:grpSpPr>
        <p:sp>
          <p:nvSpPr>
            <p:cNvPr id="4944" name="Google Shape;4944;p4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8" name="Google Shape;4948;p49"/>
          <p:cNvSpPr/>
          <p:nvPr/>
        </p:nvSpPr>
        <p:spPr>
          <a:xfrm>
            <a:off x="6918333" y="2116860"/>
            <a:ext cx="350302" cy="27313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9" name="Google Shape;4949;p49"/>
          <p:cNvGrpSpPr/>
          <p:nvPr/>
        </p:nvGrpSpPr>
        <p:grpSpPr>
          <a:xfrm>
            <a:off x="6919764" y="2482611"/>
            <a:ext cx="351155" cy="347798"/>
            <a:chOff x="-59889100" y="2671925"/>
            <a:chExt cx="319000" cy="315950"/>
          </a:xfrm>
        </p:grpSpPr>
        <p:sp>
          <p:nvSpPr>
            <p:cNvPr id="4950" name="Google Shape;4950;p4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49"/>
          <p:cNvGrpSpPr/>
          <p:nvPr/>
        </p:nvGrpSpPr>
        <p:grpSpPr>
          <a:xfrm>
            <a:off x="7767785" y="2079072"/>
            <a:ext cx="349421" cy="348568"/>
            <a:chOff x="-59092025" y="2296300"/>
            <a:chExt cx="317425" cy="316650"/>
          </a:xfrm>
        </p:grpSpPr>
        <p:sp>
          <p:nvSpPr>
            <p:cNvPr id="4955" name="Google Shape;4955;p4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7" name="Google Shape;4957;p49"/>
          <p:cNvSpPr/>
          <p:nvPr/>
        </p:nvSpPr>
        <p:spPr>
          <a:xfrm>
            <a:off x="1010400" y="3043597"/>
            <a:ext cx="349421" cy="348568"/>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8" name="Google Shape;4958;p49"/>
          <p:cNvGrpSpPr/>
          <p:nvPr/>
        </p:nvGrpSpPr>
        <p:grpSpPr>
          <a:xfrm>
            <a:off x="1012422" y="3464550"/>
            <a:ext cx="349421" cy="349421"/>
            <a:chOff x="-65145700" y="3727425"/>
            <a:chExt cx="317425" cy="317425"/>
          </a:xfrm>
        </p:grpSpPr>
        <p:sp>
          <p:nvSpPr>
            <p:cNvPr id="4959" name="Google Shape;4959;p49"/>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9"/>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49"/>
          <p:cNvGrpSpPr/>
          <p:nvPr/>
        </p:nvGrpSpPr>
        <p:grpSpPr>
          <a:xfrm>
            <a:off x="1015463" y="3872630"/>
            <a:ext cx="343340" cy="349421"/>
            <a:chOff x="-65144125" y="4094450"/>
            <a:chExt cx="311900" cy="317425"/>
          </a:xfrm>
        </p:grpSpPr>
        <p:sp>
          <p:nvSpPr>
            <p:cNvPr id="4962" name="Google Shape;4962;p49"/>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9"/>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9"/>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49"/>
          <p:cNvSpPr/>
          <p:nvPr/>
        </p:nvSpPr>
        <p:spPr>
          <a:xfrm>
            <a:off x="3110777" y="3042290"/>
            <a:ext cx="351155" cy="351183"/>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6" name="Google Shape;4966;p49"/>
          <p:cNvGrpSpPr/>
          <p:nvPr/>
        </p:nvGrpSpPr>
        <p:grpSpPr>
          <a:xfrm>
            <a:off x="3111996" y="3464178"/>
            <a:ext cx="352641" cy="350164"/>
            <a:chOff x="-63250675" y="3744075"/>
            <a:chExt cx="320350" cy="318100"/>
          </a:xfrm>
        </p:grpSpPr>
        <p:sp>
          <p:nvSpPr>
            <p:cNvPr id="4967" name="Google Shape;4967;p49"/>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9"/>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9"/>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49"/>
          <p:cNvGrpSpPr/>
          <p:nvPr/>
        </p:nvGrpSpPr>
        <p:grpSpPr>
          <a:xfrm>
            <a:off x="3113606" y="3872630"/>
            <a:ext cx="349421" cy="349421"/>
            <a:chOff x="-63250675" y="4110200"/>
            <a:chExt cx="317425" cy="317425"/>
          </a:xfrm>
        </p:grpSpPr>
        <p:sp>
          <p:nvSpPr>
            <p:cNvPr id="4971" name="Google Shape;4971;p49"/>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9"/>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9"/>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9"/>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9"/>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9"/>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9"/>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9"/>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9"/>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 name="Google Shape;4980;p49"/>
          <p:cNvGrpSpPr/>
          <p:nvPr/>
        </p:nvGrpSpPr>
        <p:grpSpPr>
          <a:xfrm>
            <a:off x="5238653" y="3047071"/>
            <a:ext cx="341633" cy="341413"/>
            <a:chOff x="-61351725" y="3372400"/>
            <a:chExt cx="310350" cy="310150"/>
          </a:xfrm>
        </p:grpSpPr>
        <p:sp>
          <p:nvSpPr>
            <p:cNvPr id="4981" name="Google Shape;4981;p49"/>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9"/>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9"/>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49"/>
          <p:cNvGrpSpPr/>
          <p:nvPr/>
        </p:nvGrpSpPr>
        <p:grpSpPr>
          <a:xfrm>
            <a:off x="5235185" y="3480594"/>
            <a:ext cx="348568" cy="317333"/>
            <a:chOff x="-61354875" y="3751050"/>
            <a:chExt cx="316650" cy="288275"/>
          </a:xfrm>
        </p:grpSpPr>
        <p:sp>
          <p:nvSpPr>
            <p:cNvPr id="4985" name="Google Shape;4985;p49"/>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9"/>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9"/>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49"/>
          <p:cNvGrpSpPr/>
          <p:nvPr/>
        </p:nvGrpSpPr>
        <p:grpSpPr>
          <a:xfrm>
            <a:off x="5235185" y="3872616"/>
            <a:ext cx="348568" cy="349449"/>
            <a:chOff x="-61354875" y="4101525"/>
            <a:chExt cx="316650" cy="317450"/>
          </a:xfrm>
        </p:grpSpPr>
        <p:sp>
          <p:nvSpPr>
            <p:cNvPr id="4989" name="Google Shape;4989;p49"/>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9"/>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49"/>
          <p:cNvGrpSpPr/>
          <p:nvPr/>
        </p:nvGrpSpPr>
        <p:grpSpPr>
          <a:xfrm>
            <a:off x="7343960" y="3043811"/>
            <a:ext cx="350275" cy="347935"/>
            <a:chOff x="-59470075" y="3308975"/>
            <a:chExt cx="318200" cy="316075"/>
          </a:xfrm>
        </p:grpSpPr>
        <p:sp>
          <p:nvSpPr>
            <p:cNvPr id="4992" name="Google Shape;4992;p49"/>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9"/>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9"/>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9"/>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9"/>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49"/>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49"/>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49"/>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49"/>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49"/>
          <p:cNvGrpSpPr/>
          <p:nvPr/>
        </p:nvGrpSpPr>
        <p:grpSpPr>
          <a:xfrm>
            <a:off x="1436496" y="3044291"/>
            <a:ext cx="349421" cy="346972"/>
            <a:chOff x="-64781025" y="3361050"/>
            <a:chExt cx="317425" cy="315200"/>
          </a:xfrm>
        </p:grpSpPr>
        <p:sp>
          <p:nvSpPr>
            <p:cNvPr id="5002" name="Google Shape;5002;p49"/>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9"/>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9"/>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49"/>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6" name="Google Shape;5006;p49"/>
          <p:cNvSpPr/>
          <p:nvPr/>
        </p:nvSpPr>
        <p:spPr>
          <a:xfrm>
            <a:off x="1434487" y="3465532"/>
            <a:ext cx="349421" cy="34768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49"/>
          <p:cNvSpPr/>
          <p:nvPr/>
        </p:nvSpPr>
        <p:spPr>
          <a:xfrm>
            <a:off x="1460494" y="3872756"/>
            <a:ext cx="297409" cy="34942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9"/>
          <p:cNvSpPr/>
          <p:nvPr/>
        </p:nvSpPr>
        <p:spPr>
          <a:xfrm>
            <a:off x="3539685" y="3081754"/>
            <a:ext cx="348541" cy="2722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9" name="Google Shape;5009;p49"/>
          <p:cNvGrpSpPr/>
          <p:nvPr/>
        </p:nvGrpSpPr>
        <p:grpSpPr>
          <a:xfrm>
            <a:off x="3533821" y="3464288"/>
            <a:ext cx="364172" cy="349944"/>
            <a:chOff x="-62890750" y="3747425"/>
            <a:chExt cx="330825" cy="317900"/>
          </a:xfrm>
        </p:grpSpPr>
        <p:sp>
          <p:nvSpPr>
            <p:cNvPr id="5010" name="Google Shape;5010;p49"/>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49"/>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9"/>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9"/>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9"/>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49"/>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49"/>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9"/>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9"/>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9"/>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49"/>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49"/>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9"/>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9"/>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 name="Google Shape;5024;p49"/>
          <p:cNvGrpSpPr/>
          <p:nvPr/>
        </p:nvGrpSpPr>
        <p:grpSpPr>
          <a:xfrm>
            <a:off x="3541196" y="3873056"/>
            <a:ext cx="349421" cy="348568"/>
            <a:chOff x="-62884425" y="4111775"/>
            <a:chExt cx="317425" cy="316650"/>
          </a:xfrm>
        </p:grpSpPr>
        <p:sp>
          <p:nvSpPr>
            <p:cNvPr id="5025" name="Google Shape;5025;p49"/>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49"/>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49"/>
          <p:cNvGrpSpPr/>
          <p:nvPr/>
        </p:nvGrpSpPr>
        <p:grpSpPr>
          <a:xfrm>
            <a:off x="5660141" y="3046520"/>
            <a:ext cx="347688" cy="342514"/>
            <a:chOff x="-60991775" y="3376900"/>
            <a:chExt cx="315850" cy="311150"/>
          </a:xfrm>
        </p:grpSpPr>
        <p:sp>
          <p:nvSpPr>
            <p:cNvPr id="5028" name="Google Shape;5028;p49"/>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9"/>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9"/>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49"/>
          <p:cNvGrpSpPr/>
          <p:nvPr/>
        </p:nvGrpSpPr>
        <p:grpSpPr>
          <a:xfrm>
            <a:off x="5659701" y="3468443"/>
            <a:ext cx="348568" cy="341633"/>
            <a:chOff x="-60988625" y="3740800"/>
            <a:chExt cx="316650" cy="310350"/>
          </a:xfrm>
        </p:grpSpPr>
        <p:sp>
          <p:nvSpPr>
            <p:cNvPr id="5032" name="Google Shape;5032;p49"/>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49"/>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9"/>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49"/>
          <p:cNvGrpSpPr/>
          <p:nvPr/>
        </p:nvGrpSpPr>
        <p:grpSpPr>
          <a:xfrm>
            <a:off x="5659701" y="3873607"/>
            <a:ext cx="348568" cy="347468"/>
            <a:chOff x="-60987850" y="4100950"/>
            <a:chExt cx="316650" cy="315650"/>
          </a:xfrm>
        </p:grpSpPr>
        <p:sp>
          <p:nvSpPr>
            <p:cNvPr id="5036" name="Google Shape;5036;p49"/>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49"/>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49"/>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9"/>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49"/>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49"/>
          <p:cNvGrpSpPr/>
          <p:nvPr/>
        </p:nvGrpSpPr>
        <p:grpSpPr>
          <a:xfrm>
            <a:off x="7343519" y="3469311"/>
            <a:ext cx="351155" cy="339900"/>
            <a:chOff x="-59447250" y="3706150"/>
            <a:chExt cx="319000" cy="308775"/>
          </a:xfrm>
        </p:grpSpPr>
        <p:sp>
          <p:nvSpPr>
            <p:cNvPr id="5042" name="Google Shape;5042;p49"/>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49"/>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49"/>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9"/>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6" name="Google Shape;5046;p49"/>
          <p:cNvGrpSpPr/>
          <p:nvPr/>
        </p:nvGrpSpPr>
        <p:grpSpPr>
          <a:xfrm>
            <a:off x="1857821" y="3044511"/>
            <a:ext cx="350302" cy="346532"/>
            <a:chOff x="-64406125" y="3362225"/>
            <a:chExt cx="318225" cy="314800"/>
          </a:xfrm>
        </p:grpSpPr>
        <p:sp>
          <p:nvSpPr>
            <p:cNvPr id="5047" name="Google Shape;5047;p49"/>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9"/>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9" name="Google Shape;5049;p49"/>
          <p:cNvSpPr/>
          <p:nvPr/>
        </p:nvSpPr>
        <p:spPr>
          <a:xfrm>
            <a:off x="1916080" y="3464665"/>
            <a:ext cx="229792" cy="34942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0" name="Google Shape;5050;p49"/>
          <p:cNvGrpSpPr/>
          <p:nvPr/>
        </p:nvGrpSpPr>
        <p:grpSpPr>
          <a:xfrm>
            <a:off x="1858262" y="3873057"/>
            <a:ext cx="349421" cy="348568"/>
            <a:chOff x="-64410850" y="4094450"/>
            <a:chExt cx="317425" cy="316650"/>
          </a:xfrm>
        </p:grpSpPr>
        <p:sp>
          <p:nvSpPr>
            <p:cNvPr id="5051" name="Google Shape;5051;p49"/>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9"/>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9"/>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4" name="Google Shape;5054;p49"/>
          <p:cNvSpPr/>
          <p:nvPr/>
        </p:nvSpPr>
        <p:spPr>
          <a:xfrm>
            <a:off x="3991648" y="3043074"/>
            <a:ext cx="304344" cy="349614"/>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5" name="Google Shape;5055;p49"/>
          <p:cNvGrpSpPr/>
          <p:nvPr/>
        </p:nvGrpSpPr>
        <p:grpSpPr>
          <a:xfrm>
            <a:off x="3971901" y="3464013"/>
            <a:ext cx="347715" cy="350495"/>
            <a:chOff x="-62516625" y="3743175"/>
            <a:chExt cx="315875" cy="318400"/>
          </a:xfrm>
        </p:grpSpPr>
        <p:sp>
          <p:nvSpPr>
            <p:cNvPr id="5056" name="Google Shape;5056;p49"/>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9"/>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8" name="Google Shape;5058;p49"/>
          <p:cNvGrpSpPr/>
          <p:nvPr/>
        </p:nvGrpSpPr>
        <p:grpSpPr>
          <a:xfrm>
            <a:off x="3978410" y="3892128"/>
            <a:ext cx="334698" cy="310426"/>
            <a:chOff x="-62511900" y="4129100"/>
            <a:chExt cx="304050" cy="282000"/>
          </a:xfrm>
        </p:grpSpPr>
        <p:sp>
          <p:nvSpPr>
            <p:cNvPr id="5059" name="Google Shape;5059;p49"/>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9"/>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9"/>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9"/>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9"/>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4" name="Google Shape;5064;p49"/>
          <p:cNvGrpSpPr/>
          <p:nvPr/>
        </p:nvGrpSpPr>
        <p:grpSpPr>
          <a:xfrm>
            <a:off x="6102576" y="3043066"/>
            <a:ext cx="295675" cy="349421"/>
            <a:chOff x="-60597975" y="3367475"/>
            <a:chExt cx="268600" cy="317425"/>
          </a:xfrm>
        </p:grpSpPr>
        <p:sp>
          <p:nvSpPr>
            <p:cNvPr id="5065" name="Google Shape;5065;p49"/>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9"/>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9"/>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49"/>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49"/>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0" name="Google Shape;5070;p49"/>
          <p:cNvSpPr/>
          <p:nvPr/>
        </p:nvSpPr>
        <p:spPr>
          <a:xfrm>
            <a:off x="6072955" y="3465738"/>
            <a:ext cx="351155" cy="34727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1" name="Google Shape;5071;p49"/>
          <p:cNvGrpSpPr/>
          <p:nvPr/>
        </p:nvGrpSpPr>
        <p:grpSpPr>
          <a:xfrm>
            <a:off x="6076129" y="3922482"/>
            <a:ext cx="348568" cy="249716"/>
            <a:chOff x="-60621600" y="4145650"/>
            <a:chExt cx="316650" cy="226850"/>
          </a:xfrm>
        </p:grpSpPr>
        <p:sp>
          <p:nvSpPr>
            <p:cNvPr id="5072" name="Google Shape;5072;p49"/>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9"/>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9"/>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49"/>
          <p:cNvGrpSpPr/>
          <p:nvPr/>
        </p:nvGrpSpPr>
        <p:grpSpPr>
          <a:xfrm>
            <a:off x="7347852" y="3873484"/>
            <a:ext cx="342486" cy="347715"/>
            <a:chOff x="-59400775" y="4084200"/>
            <a:chExt cx="311125" cy="315875"/>
          </a:xfrm>
        </p:grpSpPr>
        <p:sp>
          <p:nvSpPr>
            <p:cNvPr id="5076" name="Google Shape;5076;p49"/>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9"/>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9"/>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9"/>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9"/>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49"/>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2" name="Google Shape;5082;p49"/>
          <p:cNvGrpSpPr/>
          <p:nvPr/>
        </p:nvGrpSpPr>
        <p:grpSpPr>
          <a:xfrm>
            <a:off x="2276375" y="3043493"/>
            <a:ext cx="347688" cy="348568"/>
            <a:chOff x="-64044600" y="3360375"/>
            <a:chExt cx="315850" cy="316650"/>
          </a:xfrm>
        </p:grpSpPr>
        <p:sp>
          <p:nvSpPr>
            <p:cNvPr id="5083" name="Google Shape;5083;p49"/>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49"/>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49"/>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49"/>
          <p:cNvGrpSpPr/>
          <p:nvPr/>
        </p:nvGrpSpPr>
        <p:grpSpPr>
          <a:xfrm>
            <a:off x="2301514" y="3464550"/>
            <a:ext cx="297409" cy="349421"/>
            <a:chOff x="-64022550" y="3727425"/>
            <a:chExt cx="270175" cy="317425"/>
          </a:xfrm>
        </p:grpSpPr>
        <p:sp>
          <p:nvSpPr>
            <p:cNvPr id="5087" name="Google Shape;5087;p49"/>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49"/>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49"/>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49"/>
          <p:cNvGrpSpPr/>
          <p:nvPr/>
        </p:nvGrpSpPr>
        <p:grpSpPr>
          <a:xfrm>
            <a:off x="2324480" y="3872616"/>
            <a:ext cx="251478" cy="349449"/>
            <a:chOff x="-64001300" y="4093650"/>
            <a:chExt cx="228450" cy="317450"/>
          </a:xfrm>
        </p:grpSpPr>
        <p:sp>
          <p:nvSpPr>
            <p:cNvPr id="5091" name="Google Shape;5091;p49"/>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49"/>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49"/>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9"/>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49"/>
          <p:cNvGrpSpPr/>
          <p:nvPr/>
        </p:nvGrpSpPr>
        <p:grpSpPr>
          <a:xfrm>
            <a:off x="4392400" y="3043438"/>
            <a:ext cx="342486" cy="348678"/>
            <a:chOff x="-62148800" y="3377700"/>
            <a:chExt cx="311125" cy="316750"/>
          </a:xfrm>
        </p:grpSpPr>
        <p:sp>
          <p:nvSpPr>
            <p:cNvPr id="5096" name="Google Shape;5096;p49"/>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9"/>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49"/>
          <p:cNvGrpSpPr/>
          <p:nvPr/>
        </p:nvGrpSpPr>
        <p:grpSpPr>
          <a:xfrm>
            <a:off x="4388506" y="3464535"/>
            <a:ext cx="350275" cy="349449"/>
            <a:chOff x="-62154300" y="3743950"/>
            <a:chExt cx="318200" cy="317450"/>
          </a:xfrm>
        </p:grpSpPr>
        <p:sp>
          <p:nvSpPr>
            <p:cNvPr id="5099" name="Google Shape;5099;p49"/>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49"/>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49"/>
          <p:cNvGrpSpPr/>
          <p:nvPr/>
        </p:nvGrpSpPr>
        <p:grpSpPr>
          <a:xfrm>
            <a:off x="4388493" y="3873056"/>
            <a:ext cx="350302" cy="348568"/>
            <a:chOff x="-62151950" y="4111775"/>
            <a:chExt cx="318225" cy="316650"/>
          </a:xfrm>
        </p:grpSpPr>
        <p:sp>
          <p:nvSpPr>
            <p:cNvPr id="5102" name="Google Shape;5102;p49"/>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49"/>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49"/>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9"/>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6" name="Google Shape;5106;p49"/>
          <p:cNvGrpSpPr/>
          <p:nvPr/>
        </p:nvGrpSpPr>
        <p:grpSpPr>
          <a:xfrm>
            <a:off x="6499351" y="3042984"/>
            <a:ext cx="350275" cy="349587"/>
            <a:chOff x="-60254550" y="3367325"/>
            <a:chExt cx="318200" cy="317575"/>
          </a:xfrm>
        </p:grpSpPr>
        <p:sp>
          <p:nvSpPr>
            <p:cNvPr id="5107" name="Google Shape;5107;p49"/>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9"/>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9"/>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9"/>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49"/>
          <p:cNvGrpSpPr/>
          <p:nvPr/>
        </p:nvGrpSpPr>
        <p:grpSpPr>
          <a:xfrm>
            <a:off x="6500204" y="3465031"/>
            <a:ext cx="348568" cy="348458"/>
            <a:chOff x="-60255350" y="3733825"/>
            <a:chExt cx="316650" cy="316550"/>
          </a:xfrm>
        </p:grpSpPr>
        <p:sp>
          <p:nvSpPr>
            <p:cNvPr id="5112" name="Google Shape;5112;p49"/>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9"/>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9"/>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9"/>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9"/>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9"/>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9"/>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49"/>
          <p:cNvGrpSpPr/>
          <p:nvPr/>
        </p:nvGrpSpPr>
        <p:grpSpPr>
          <a:xfrm>
            <a:off x="6526651" y="3873483"/>
            <a:ext cx="295675" cy="347715"/>
            <a:chOff x="-60232500" y="4101525"/>
            <a:chExt cx="268600" cy="315875"/>
          </a:xfrm>
        </p:grpSpPr>
        <p:sp>
          <p:nvSpPr>
            <p:cNvPr id="5120" name="Google Shape;5120;p49"/>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9"/>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2" name="Google Shape;5122;p49"/>
          <p:cNvSpPr/>
          <p:nvPr/>
        </p:nvSpPr>
        <p:spPr>
          <a:xfrm>
            <a:off x="7766392" y="3043157"/>
            <a:ext cx="348541" cy="349449"/>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3" name="Google Shape;5123;p49"/>
          <p:cNvGrpSpPr/>
          <p:nvPr/>
        </p:nvGrpSpPr>
        <p:grpSpPr>
          <a:xfrm>
            <a:off x="2700499" y="3043493"/>
            <a:ext cx="350302" cy="348568"/>
            <a:chOff x="-63679950" y="3360375"/>
            <a:chExt cx="318225" cy="316650"/>
          </a:xfrm>
        </p:grpSpPr>
        <p:sp>
          <p:nvSpPr>
            <p:cNvPr id="5124" name="Google Shape;5124;p49"/>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9"/>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9"/>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9"/>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8" name="Google Shape;5128;p49"/>
          <p:cNvSpPr/>
          <p:nvPr/>
        </p:nvSpPr>
        <p:spPr>
          <a:xfrm>
            <a:off x="2697656" y="3464445"/>
            <a:ext cx="352036" cy="349862"/>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9" name="Google Shape;5129;p49"/>
          <p:cNvGrpSpPr/>
          <p:nvPr/>
        </p:nvGrpSpPr>
        <p:grpSpPr>
          <a:xfrm>
            <a:off x="2699192" y="3872506"/>
            <a:ext cx="352916" cy="349669"/>
            <a:chOff x="-63679950" y="4093450"/>
            <a:chExt cx="320600" cy="317650"/>
          </a:xfrm>
        </p:grpSpPr>
        <p:sp>
          <p:nvSpPr>
            <p:cNvPr id="5130" name="Google Shape;5130;p49"/>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49"/>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9"/>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3" name="Google Shape;5133;p49"/>
          <p:cNvGrpSpPr/>
          <p:nvPr/>
        </p:nvGrpSpPr>
        <p:grpSpPr>
          <a:xfrm>
            <a:off x="4806228" y="3043052"/>
            <a:ext cx="348568" cy="349449"/>
            <a:chOff x="-61784125" y="3377700"/>
            <a:chExt cx="316650" cy="317450"/>
          </a:xfrm>
        </p:grpSpPr>
        <p:sp>
          <p:nvSpPr>
            <p:cNvPr id="5134" name="Google Shape;5134;p49"/>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9"/>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9"/>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49"/>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49"/>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9"/>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9"/>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49"/>
          <p:cNvGrpSpPr/>
          <p:nvPr/>
        </p:nvGrpSpPr>
        <p:grpSpPr>
          <a:xfrm>
            <a:off x="4806228" y="3464535"/>
            <a:ext cx="348568" cy="349449"/>
            <a:chOff x="-61783350" y="3743950"/>
            <a:chExt cx="316650" cy="317450"/>
          </a:xfrm>
        </p:grpSpPr>
        <p:sp>
          <p:nvSpPr>
            <p:cNvPr id="5142" name="Google Shape;5142;p49"/>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9"/>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4" name="Google Shape;5144;p49"/>
          <p:cNvSpPr/>
          <p:nvPr/>
        </p:nvSpPr>
        <p:spPr>
          <a:xfrm>
            <a:off x="4804311" y="3873032"/>
            <a:ext cx="348568" cy="348871"/>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49"/>
          <p:cNvSpPr/>
          <p:nvPr/>
        </p:nvSpPr>
        <p:spPr>
          <a:xfrm>
            <a:off x="6919200" y="3052541"/>
            <a:ext cx="348568" cy="330680"/>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9"/>
          <p:cNvSpPr/>
          <p:nvPr/>
        </p:nvSpPr>
        <p:spPr>
          <a:xfrm>
            <a:off x="6918333" y="3502808"/>
            <a:ext cx="350302" cy="273136"/>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7" name="Google Shape;5147;p49"/>
          <p:cNvGrpSpPr/>
          <p:nvPr/>
        </p:nvGrpSpPr>
        <p:grpSpPr>
          <a:xfrm>
            <a:off x="6919750" y="3873868"/>
            <a:ext cx="351183" cy="346945"/>
            <a:chOff x="-59869425" y="4102225"/>
            <a:chExt cx="319025" cy="315175"/>
          </a:xfrm>
        </p:grpSpPr>
        <p:sp>
          <p:nvSpPr>
            <p:cNvPr id="5148" name="Google Shape;5148;p49"/>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49"/>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49"/>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9"/>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49"/>
          <p:cNvGrpSpPr/>
          <p:nvPr/>
        </p:nvGrpSpPr>
        <p:grpSpPr>
          <a:xfrm>
            <a:off x="7768209" y="3465403"/>
            <a:ext cx="348568" cy="347715"/>
            <a:chOff x="-59029025" y="3711650"/>
            <a:chExt cx="316650" cy="315875"/>
          </a:xfrm>
        </p:grpSpPr>
        <p:sp>
          <p:nvSpPr>
            <p:cNvPr id="5153" name="Google Shape;5153;p49"/>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9"/>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9"/>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49"/>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49"/>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49"/>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9"/>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63"/>
        <p:cNvGrpSpPr/>
        <p:nvPr/>
      </p:nvGrpSpPr>
      <p:grpSpPr>
        <a:xfrm>
          <a:off x="0" y="0"/>
          <a:ext cx="0" cy="0"/>
          <a:chOff x="0" y="0"/>
          <a:chExt cx="0" cy="0"/>
        </a:xfrm>
      </p:grpSpPr>
      <p:sp>
        <p:nvSpPr>
          <p:cNvPr id="5164" name="Google Shape;5164;p5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5165" name="Google Shape;5165;p50"/>
          <p:cNvGrpSpPr/>
          <p:nvPr/>
        </p:nvGrpSpPr>
        <p:grpSpPr>
          <a:xfrm>
            <a:off x="1095363" y="1685939"/>
            <a:ext cx="336332" cy="336332"/>
            <a:chOff x="-57970450" y="1903275"/>
            <a:chExt cx="318225" cy="318225"/>
          </a:xfrm>
        </p:grpSpPr>
        <p:sp>
          <p:nvSpPr>
            <p:cNvPr id="5166" name="Google Shape;5166;p5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50"/>
          <p:cNvGrpSpPr/>
          <p:nvPr/>
        </p:nvGrpSpPr>
        <p:grpSpPr>
          <a:xfrm>
            <a:off x="1115761" y="2101328"/>
            <a:ext cx="295536" cy="334667"/>
            <a:chOff x="-57950750" y="2296300"/>
            <a:chExt cx="279625" cy="316650"/>
          </a:xfrm>
        </p:grpSpPr>
        <p:sp>
          <p:nvSpPr>
            <p:cNvPr id="5171" name="Google Shape;5171;p5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50"/>
          <p:cNvGrpSpPr/>
          <p:nvPr/>
        </p:nvGrpSpPr>
        <p:grpSpPr>
          <a:xfrm>
            <a:off x="1095469" y="2515051"/>
            <a:ext cx="336121" cy="335513"/>
            <a:chOff x="-57969675" y="2687750"/>
            <a:chExt cx="318025" cy="317450"/>
          </a:xfrm>
        </p:grpSpPr>
        <p:sp>
          <p:nvSpPr>
            <p:cNvPr id="5176" name="Google Shape;5176;p5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50"/>
          <p:cNvGrpSpPr/>
          <p:nvPr/>
        </p:nvGrpSpPr>
        <p:grpSpPr>
          <a:xfrm>
            <a:off x="3153180" y="1685939"/>
            <a:ext cx="338842" cy="336332"/>
            <a:chOff x="-56012425" y="1903275"/>
            <a:chExt cx="320600" cy="318225"/>
          </a:xfrm>
        </p:grpSpPr>
        <p:sp>
          <p:nvSpPr>
            <p:cNvPr id="5181" name="Google Shape;5181;p5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3" name="Google Shape;5183;p50"/>
          <p:cNvGrpSpPr/>
          <p:nvPr/>
        </p:nvGrpSpPr>
        <p:grpSpPr>
          <a:xfrm>
            <a:off x="3154013" y="2099663"/>
            <a:ext cx="337178" cy="337178"/>
            <a:chOff x="-56010850" y="2294725"/>
            <a:chExt cx="319025" cy="319025"/>
          </a:xfrm>
        </p:grpSpPr>
        <p:sp>
          <p:nvSpPr>
            <p:cNvPr id="5184" name="Google Shape;5184;p5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50"/>
          <p:cNvGrpSpPr/>
          <p:nvPr/>
        </p:nvGrpSpPr>
        <p:grpSpPr>
          <a:xfrm>
            <a:off x="3154026" y="2514232"/>
            <a:ext cx="337151" cy="336332"/>
            <a:chOff x="-56010050" y="2686975"/>
            <a:chExt cx="319000" cy="318225"/>
          </a:xfrm>
        </p:grpSpPr>
        <p:sp>
          <p:nvSpPr>
            <p:cNvPr id="5189" name="Google Shape;5189;p5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50"/>
          <p:cNvGrpSpPr/>
          <p:nvPr/>
        </p:nvGrpSpPr>
        <p:grpSpPr>
          <a:xfrm>
            <a:off x="5231050" y="1685939"/>
            <a:ext cx="337178" cy="336332"/>
            <a:chOff x="-54081175" y="1903275"/>
            <a:chExt cx="319025" cy="318225"/>
          </a:xfrm>
        </p:grpSpPr>
        <p:sp>
          <p:nvSpPr>
            <p:cNvPr id="5194" name="Google Shape;5194;p5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50"/>
          <p:cNvGrpSpPr/>
          <p:nvPr/>
        </p:nvGrpSpPr>
        <p:grpSpPr>
          <a:xfrm>
            <a:off x="5251871" y="2101328"/>
            <a:ext cx="295536" cy="335513"/>
            <a:chOff x="-54063050" y="2296300"/>
            <a:chExt cx="279625" cy="317450"/>
          </a:xfrm>
        </p:grpSpPr>
        <p:sp>
          <p:nvSpPr>
            <p:cNvPr id="5197" name="Google Shape;5197;p5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50"/>
          <p:cNvGrpSpPr/>
          <p:nvPr/>
        </p:nvGrpSpPr>
        <p:grpSpPr>
          <a:xfrm>
            <a:off x="5251871" y="2512620"/>
            <a:ext cx="295536" cy="336279"/>
            <a:chOff x="-54061475" y="2685450"/>
            <a:chExt cx="279625" cy="318175"/>
          </a:xfrm>
        </p:grpSpPr>
        <p:sp>
          <p:nvSpPr>
            <p:cNvPr id="5202" name="Google Shape;5202;p5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50"/>
          <p:cNvGrpSpPr/>
          <p:nvPr/>
        </p:nvGrpSpPr>
        <p:grpSpPr>
          <a:xfrm>
            <a:off x="7350894" y="1695108"/>
            <a:ext cx="256404" cy="337151"/>
            <a:chOff x="-52074300" y="1911950"/>
            <a:chExt cx="242600" cy="319000"/>
          </a:xfrm>
        </p:grpSpPr>
        <p:sp>
          <p:nvSpPr>
            <p:cNvPr id="5207" name="Google Shape;5207;p5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50"/>
          <p:cNvGrpSpPr/>
          <p:nvPr/>
        </p:nvGrpSpPr>
        <p:grpSpPr>
          <a:xfrm>
            <a:off x="1495497" y="1686785"/>
            <a:ext cx="337178" cy="336332"/>
            <a:chOff x="-57578225" y="1904075"/>
            <a:chExt cx="319025" cy="318225"/>
          </a:xfrm>
        </p:grpSpPr>
        <p:sp>
          <p:nvSpPr>
            <p:cNvPr id="5212" name="Google Shape;5212;p5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50"/>
          <p:cNvGrpSpPr/>
          <p:nvPr/>
        </p:nvGrpSpPr>
        <p:grpSpPr>
          <a:xfrm>
            <a:off x="1516317" y="2099663"/>
            <a:ext cx="295536" cy="336332"/>
            <a:chOff x="-57558525" y="2294725"/>
            <a:chExt cx="279625" cy="318225"/>
          </a:xfrm>
        </p:grpSpPr>
        <p:sp>
          <p:nvSpPr>
            <p:cNvPr id="5217" name="Google Shape;5217;p5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2" name="Google Shape;5222;p50"/>
          <p:cNvGrpSpPr/>
          <p:nvPr/>
        </p:nvGrpSpPr>
        <p:grpSpPr>
          <a:xfrm>
            <a:off x="1493832" y="2514232"/>
            <a:ext cx="340507" cy="337151"/>
            <a:chOff x="-57579800" y="2686975"/>
            <a:chExt cx="322175" cy="319000"/>
          </a:xfrm>
        </p:grpSpPr>
        <p:sp>
          <p:nvSpPr>
            <p:cNvPr id="5223" name="Google Shape;5223;p5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5" name="Google Shape;5225;p50"/>
          <p:cNvGrpSpPr/>
          <p:nvPr/>
        </p:nvGrpSpPr>
        <p:grpSpPr>
          <a:xfrm>
            <a:off x="3566071" y="2099663"/>
            <a:ext cx="342171" cy="336332"/>
            <a:chOff x="-55620975" y="2294725"/>
            <a:chExt cx="323750" cy="318225"/>
          </a:xfrm>
        </p:grpSpPr>
        <p:sp>
          <p:nvSpPr>
            <p:cNvPr id="5226" name="Google Shape;5226;p5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50"/>
          <p:cNvGrpSpPr/>
          <p:nvPr/>
        </p:nvGrpSpPr>
        <p:grpSpPr>
          <a:xfrm>
            <a:off x="3568159" y="2514153"/>
            <a:ext cx="337997" cy="336411"/>
            <a:chOff x="-55620175" y="2686900"/>
            <a:chExt cx="319800" cy="318300"/>
          </a:xfrm>
        </p:grpSpPr>
        <p:sp>
          <p:nvSpPr>
            <p:cNvPr id="5233" name="Google Shape;5233;p5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7" name="Google Shape;5237;p50"/>
          <p:cNvGrpSpPr/>
          <p:nvPr/>
        </p:nvGrpSpPr>
        <p:grpSpPr>
          <a:xfrm>
            <a:off x="5645619" y="1685939"/>
            <a:ext cx="337151" cy="336332"/>
            <a:chOff x="-53690500" y="1903275"/>
            <a:chExt cx="319000" cy="318225"/>
          </a:xfrm>
        </p:grpSpPr>
        <p:sp>
          <p:nvSpPr>
            <p:cNvPr id="5238" name="Google Shape;5238;p5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2" name="Google Shape;5242;p50"/>
          <p:cNvGrpSpPr/>
          <p:nvPr/>
        </p:nvGrpSpPr>
        <p:grpSpPr>
          <a:xfrm>
            <a:off x="5666427" y="2101328"/>
            <a:ext cx="295536" cy="334667"/>
            <a:chOff x="-53670800" y="2296300"/>
            <a:chExt cx="279625" cy="316650"/>
          </a:xfrm>
        </p:grpSpPr>
        <p:sp>
          <p:nvSpPr>
            <p:cNvPr id="5243" name="Google Shape;5243;p5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50"/>
          <p:cNvGrpSpPr/>
          <p:nvPr/>
        </p:nvGrpSpPr>
        <p:grpSpPr>
          <a:xfrm>
            <a:off x="5645619" y="2513809"/>
            <a:ext cx="337151" cy="336755"/>
            <a:chOff x="-53690500" y="2686575"/>
            <a:chExt cx="319000" cy="318625"/>
          </a:xfrm>
        </p:grpSpPr>
        <p:sp>
          <p:nvSpPr>
            <p:cNvPr id="5248" name="Google Shape;5248;p5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2" name="Google Shape;5252;p50"/>
          <p:cNvGrpSpPr/>
          <p:nvPr/>
        </p:nvGrpSpPr>
        <p:grpSpPr>
          <a:xfrm>
            <a:off x="7331315" y="2108964"/>
            <a:ext cx="295562" cy="336200"/>
            <a:chOff x="-52092425" y="2303525"/>
            <a:chExt cx="279650" cy="318100"/>
          </a:xfrm>
        </p:grpSpPr>
        <p:sp>
          <p:nvSpPr>
            <p:cNvPr id="5253" name="Google Shape;5253;p5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8" name="Google Shape;5258;p50"/>
          <p:cNvGrpSpPr/>
          <p:nvPr/>
        </p:nvGrpSpPr>
        <p:grpSpPr>
          <a:xfrm>
            <a:off x="1905365" y="1687604"/>
            <a:ext cx="338816" cy="336332"/>
            <a:chOff x="-57189125" y="1904850"/>
            <a:chExt cx="320575" cy="318225"/>
          </a:xfrm>
        </p:grpSpPr>
        <p:sp>
          <p:nvSpPr>
            <p:cNvPr id="5259" name="Google Shape;5259;p5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4" name="Google Shape;5264;p50"/>
          <p:cNvGrpSpPr/>
          <p:nvPr/>
        </p:nvGrpSpPr>
        <p:grpSpPr>
          <a:xfrm>
            <a:off x="1906197" y="2120484"/>
            <a:ext cx="337151" cy="294717"/>
            <a:chOff x="-57187550" y="2314425"/>
            <a:chExt cx="319000" cy="278850"/>
          </a:xfrm>
        </p:grpSpPr>
        <p:sp>
          <p:nvSpPr>
            <p:cNvPr id="5265" name="Google Shape;5265;p5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50"/>
          <p:cNvGrpSpPr/>
          <p:nvPr/>
        </p:nvGrpSpPr>
        <p:grpSpPr>
          <a:xfrm>
            <a:off x="1921997" y="2513598"/>
            <a:ext cx="305550" cy="336966"/>
            <a:chOff x="-57172600" y="2686375"/>
            <a:chExt cx="289100" cy="318825"/>
          </a:xfrm>
        </p:grpSpPr>
        <p:sp>
          <p:nvSpPr>
            <p:cNvPr id="5270" name="Google Shape;5270;p5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50"/>
          <p:cNvGrpSpPr/>
          <p:nvPr/>
        </p:nvGrpSpPr>
        <p:grpSpPr>
          <a:xfrm>
            <a:off x="3983124" y="1685939"/>
            <a:ext cx="336332" cy="334667"/>
            <a:chOff x="-55225575" y="1903275"/>
            <a:chExt cx="318225" cy="316650"/>
          </a:xfrm>
        </p:grpSpPr>
        <p:sp>
          <p:nvSpPr>
            <p:cNvPr id="5273" name="Google Shape;5273;p5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8" name="Google Shape;5278;p50"/>
          <p:cNvGrpSpPr/>
          <p:nvPr/>
        </p:nvGrpSpPr>
        <p:grpSpPr>
          <a:xfrm>
            <a:off x="3993535" y="2101328"/>
            <a:ext cx="315511" cy="334667"/>
            <a:chOff x="-55217700" y="2296300"/>
            <a:chExt cx="298525" cy="316650"/>
          </a:xfrm>
        </p:grpSpPr>
        <p:sp>
          <p:nvSpPr>
            <p:cNvPr id="5279" name="Google Shape;5279;p5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50"/>
          <p:cNvGrpSpPr/>
          <p:nvPr/>
        </p:nvGrpSpPr>
        <p:grpSpPr>
          <a:xfrm>
            <a:off x="3982292" y="2515897"/>
            <a:ext cx="337997" cy="334667"/>
            <a:chOff x="-55229525" y="2688550"/>
            <a:chExt cx="319800" cy="316650"/>
          </a:xfrm>
        </p:grpSpPr>
        <p:sp>
          <p:nvSpPr>
            <p:cNvPr id="5284" name="Google Shape;5284;p5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50"/>
          <p:cNvGrpSpPr/>
          <p:nvPr/>
        </p:nvGrpSpPr>
        <p:grpSpPr>
          <a:xfrm>
            <a:off x="6069304" y="1685939"/>
            <a:ext cx="315537" cy="336332"/>
            <a:chOff x="-53288825" y="1903275"/>
            <a:chExt cx="298550" cy="318225"/>
          </a:xfrm>
        </p:grpSpPr>
        <p:sp>
          <p:nvSpPr>
            <p:cNvPr id="5289" name="Google Shape;5289;p5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50"/>
          <p:cNvGrpSpPr/>
          <p:nvPr/>
        </p:nvGrpSpPr>
        <p:grpSpPr>
          <a:xfrm>
            <a:off x="6058484" y="2099663"/>
            <a:ext cx="337178" cy="336332"/>
            <a:chOff x="-53299850" y="2294725"/>
            <a:chExt cx="319025" cy="318225"/>
          </a:xfrm>
        </p:grpSpPr>
        <p:sp>
          <p:nvSpPr>
            <p:cNvPr id="5293" name="Google Shape;5293;p5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50"/>
          <p:cNvGrpSpPr/>
          <p:nvPr/>
        </p:nvGrpSpPr>
        <p:grpSpPr>
          <a:xfrm>
            <a:off x="6079715" y="2515051"/>
            <a:ext cx="294717" cy="335513"/>
            <a:chOff x="-53278575" y="2687750"/>
            <a:chExt cx="278850" cy="317450"/>
          </a:xfrm>
        </p:grpSpPr>
        <p:sp>
          <p:nvSpPr>
            <p:cNvPr id="5296" name="Google Shape;5296;p5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50"/>
          <p:cNvGrpSpPr/>
          <p:nvPr/>
        </p:nvGrpSpPr>
        <p:grpSpPr>
          <a:xfrm>
            <a:off x="7310508" y="2514760"/>
            <a:ext cx="337178" cy="337468"/>
            <a:chOff x="-52101875" y="2687475"/>
            <a:chExt cx="319025" cy="319300"/>
          </a:xfrm>
        </p:grpSpPr>
        <p:sp>
          <p:nvSpPr>
            <p:cNvPr id="5301" name="Google Shape;5301;p5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50"/>
          <p:cNvGrpSpPr/>
          <p:nvPr/>
        </p:nvGrpSpPr>
        <p:grpSpPr>
          <a:xfrm>
            <a:off x="2346261" y="1686785"/>
            <a:ext cx="295536" cy="336332"/>
            <a:chOff x="-56774050" y="1904075"/>
            <a:chExt cx="279625" cy="318225"/>
          </a:xfrm>
        </p:grpSpPr>
        <p:sp>
          <p:nvSpPr>
            <p:cNvPr id="5306" name="Google Shape;5306;p5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50"/>
          <p:cNvGrpSpPr/>
          <p:nvPr/>
        </p:nvGrpSpPr>
        <p:grpSpPr>
          <a:xfrm>
            <a:off x="2346261" y="2099663"/>
            <a:ext cx="295536" cy="336332"/>
            <a:chOff x="-56774850" y="2294725"/>
            <a:chExt cx="279625" cy="318225"/>
          </a:xfrm>
        </p:grpSpPr>
        <p:sp>
          <p:nvSpPr>
            <p:cNvPr id="5309" name="Google Shape;5309;p5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50"/>
          <p:cNvGrpSpPr/>
          <p:nvPr/>
        </p:nvGrpSpPr>
        <p:grpSpPr>
          <a:xfrm>
            <a:off x="2365827" y="2514232"/>
            <a:ext cx="256404" cy="335486"/>
            <a:chOff x="-56756725" y="2686975"/>
            <a:chExt cx="242600" cy="317425"/>
          </a:xfrm>
        </p:grpSpPr>
        <p:sp>
          <p:nvSpPr>
            <p:cNvPr id="5313" name="Google Shape;5313;p5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50"/>
          <p:cNvGrpSpPr/>
          <p:nvPr/>
        </p:nvGrpSpPr>
        <p:grpSpPr>
          <a:xfrm>
            <a:off x="4408328" y="1685939"/>
            <a:ext cx="314216" cy="337178"/>
            <a:chOff x="-54826975" y="1903275"/>
            <a:chExt cx="297300" cy="319025"/>
          </a:xfrm>
        </p:grpSpPr>
        <p:sp>
          <p:nvSpPr>
            <p:cNvPr id="5317" name="Google Shape;5317;p5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50"/>
          <p:cNvGrpSpPr/>
          <p:nvPr/>
        </p:nvGrpSpPr>
        <p:grpSpPr>
          <a:xfrm>
            <a:off x="4396861" y="2101328"/>
            <a:ext cx="337151" cy="334641"/>
            <a:chOff x="-54836500" y="2296300"/>
            <a:chExt cx="319000" cy="316625"/>
          </a:xfrm>
        </p:grpSpPr>
        <p:sp>
          <p:nvSpPr>
            <p:cNvPr id="5321" name="Google Shape;5321;p5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50"/>
          <p:cNvGrpSpPr/>
          <p:nvPr/>
        </p:nvGrpSpPr>
        <p:grpSpPr>
          <a:xfrm>
            <a:off x="4416836" y="2515051"/>
            <a:ext cx="297200" cy="336332"/>
            <a:chOff x="-54817600" y="2687750"/>
            <a:chExt cx="281200" cy="318225"/>
          </a:xfrm>
        </p:grpSpPr>
        <p:sp>
          <p:nvSpPr>
            <p:cNvPr id="5326" name="Google Shape;5326;p5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50"/>
          <p:cNvGrpSpPr/>
          <p:nvPr/>
        </p:nvGrpSpPr>
        <p:grpSpPr>
          <a:xfrm>
            <a:off x="6494706" y="1685939"/>
            <a:ext cx="295536" cy="334667"/>
            <a:chOff x="-52887125" y="1903275"/>
            <a:chExt cx="279625" cy="316650"/>
          </a:xfrm>
        </p:grpSpPr>
        <p:sp>
          <p:nvSpPr>
            <p:cNvPr id="5331" name="Google Shape;5331;p5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50"/>
          <p:cNvGrpSpPr/>
          <p:nvPr/>
        </p:nvGrpSpPr>
        <p:grpSpPr>
          <a:xfrm>
            <a:off x="6474731" y="2098844"/>
            <a:ext cx="335486" cy="337151"/>
            <a:chOff x="-52906025" y="2293950"/>
            <a:chExt cx="317425" cy="319000"/>
          </a:xfrm>
        </p:grpSpPr>
        <p:sp>
          <p:nvSpPr>
            <p:cNvPr id="5334" name="Google Shape;5334;p5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7" name="Google Shape;5337;p50"/>
          <p:cNvGrpSpPr/>
          <p:nvPr/>
        </p:nvGrpSpPr>
        <p:grpSpPr>
          <a:xfrm>
            <a:off x="6494706" y="2514232"/>
            <a:ext cx="295536" cy="336332"/>
            <a:chOff x="-52887125" y="2686975"/>
            <a:chExt cx="279625" cy="318225"/>
          </a:xfrm>
        </p:grpSpPr>
        <p:sp>
          <p:nvSpPr>
            <p:cNvPr id="5338" name="Google Shape;5338;p5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2" name="Google Shape;5342;p50"/>
          <p:cNvGrpSpPr/>
          <p:nvPr/>
        </p:nvGrpSpPr>
        <p:grpSpPr>
          <a:xfrm>
            <a:off x="7742828" y="1698437"/>
            <a:ext cx="296355" cy="334667"/>
            <a:chOff x="-51722225" y="1915100"/>
            <a:chExt cx="280400" cy="316650"/>
          </a:xfrm>
        </p:grpSpPr>
        <p:sp>
          <p:nvSpPr>
            <p:cNvPr id="5343" name="Google Shape;5343;p5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7" name="Google Shape;5347;p50"/>
          <p:cNvGrpSpPr/>
          <p:nvPr/>
        </p:nvGrpSpPr>
        <p:grpSpPr>
          <a:xfrm>
            <a:off x="2733364" y="1685226"/>
            <a:ext cx="345474" cy="336226"/>
            <a:chOff x="-56407800" y="1902600"/>
            <a:chExt cx="326875" cy="318125"/>
          </a:xfrm>
        </p:grpSpPr>
        <p:sp>
          <p:nvSpPr>
            <p:cNvPr id="5348" name="Google Shape;5348;p5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1" name="Google Shape;5351;p50"/>
          <p:cNvGrpSpPr/>
          <p:nvPr/>
        </p:nvGrpSpPr>
        <p:grpSpPr>
          <a:xfrm>
            <a:off x="2738768" y="2110496"/>
            <a:ext cx="334667" cy="315511"/>
            <a:chOff x="-56401500" y="2304975"/>
            <a:chExt cx="316650" cy="298525"/>
          </a:xfrm>
        </p:grpSpPr>
        <p:sp>
          <p:nvSpPr>
            <p:cNvPr id="5352" name="Google Shape;5352;p5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6" name="Google Shape;5356;p50"/>
          <p:cNvGrpSpPr/>
          <p:nvPr/>
        </p:nvGrpSpPr>
        <p:grpSpPr>
          <a:xfrm>
            <a:off x="4835248" y="1684275"/>
            <a:ext cx="298046" cy="336332"/>
            <a:chOff x="-54426150" y="1901700"/>
            <a:chExt cx="282000" cy="318225"/>
          </a:xfrm>
        </p:grpSpPr>
        <p:sp>
          <p:nvSpPr>
            <p:cNvPr id="5357" name="Google Shape;5357;p5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50"/>
          <p:cNvGrpSpPr/>
          <p:nvPr/>
        </p:nvGrpSpPr>
        <p:grpSpPr>
          <a:xfrm>
            <a:off x="4835248" y="2099663"/>
            <a:ext cx="298046" cy="337178"/>
            <a:chOff x="-54426150" y="2294725"/>
            <a:chExt cx="282000" cy="319025"/>
          </a:xfrm>
        </p:grpSpPr>
        <p:sp>
          <p:nvSpPr>
            <p:cNvPr id="5362" name="Google Shape;5362;p5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50"/>
          <p:cNvGrpSpPr/>
          <p:nvPr/>
        </p:nvGrpSpPr>
        <p:grpSpPr>
          <a:xfrm>
            <a:off x="4833583" y="2514232"/>
            <a:ext cx="301375" cy="337151"/>
            <a:chOff x="-54427725" y="2686975"/>
            <a:chExt cx="285150" cy="319000"/>
          </a:xfrm>
        </p:grpSpPr>
        <p:sp>
          <p:nvSpPr>
            <p:cNvPr id="5368" name="Google Shape;5368;p5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50"/>
          <p:cNvGrpSpPr/>
          <p:nvPr/>
        </p:nvGrpSpPr>
        <p:grpSpPr>
          <a:xfrm>
            <a:off x="6888851" y="1686151"/>
            <a:ext cx="334667" cy="335302"/>
            <a:chOff x="-52513800" y="1903475"/>
            <a:chExt cx="316650" cy="317250"/>
          </a:xfrm>
        </p:grpSpPr>
        <p:sp>
          <p:nvSpPr>
            <p:cNvPr id="5374" name="Google Shape;5374;p5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50"/>
          <p:cNvGrpSpPr/>
          <p:nvPr/>
        </p:nvGrpSpPr>
        <p:grpSpPr>
          <a:xfrm>
            <a:off x="6898006" y="2100509"/>
            <a:ext cx="316357" cy="335486"/>
            <a:chOff x="-52505925" y="2295525"/>
            <a:chExt cx="299325" cy="317425"/>
          </a:xfrm>
        </p:grpSpPr>
        <p:sp>
          <p:nvSpPr>
            <p:cNvPr id="5377" name="Google Shape;5377;p5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50"/>
          <p:cNvGrpSpPr/>
          <p:nvPr/>
        </p:nvGrpSpPr>
        <p:grpSpPr>
          <a:xfrm>
            <a:off x="6908417" y="2514232"/>
            <a:ext cx="295536" cy="336332"/>
            <a:chOff x="-52494100" y="2686975"/>
            <a:chExt cx="279625" cy="318225"/>
          </a:xfrm>
        </p:grpSpPr>
        <p:sp>
          <p:nvSpPr>
            <p:cNvPr id="5382" name="Google Shape;5382;p5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6" name="Google Shape;5386;p50"/>
          <p:cNvGrpSpPr/>
          <p:nvPr/>
        </p:nvGrpSpPr>
        <p:grpSpPr>
          <a:xfrm>
            <a:off x="7744070" y="2111315"/>
            <a:ext cx="293871" cy="336332"/>
            <a:chOff x="-51708850" y="2305750"/>
            <a:chExt cx="278050" cy="318225"/>
          </a:xfrm>
        </p:grpSpPr>
        <p:sp>
          <p:nvSpPr>
            <p:cNvPr id="5387" name="Google Shape;5387;p5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50"/>
          <p:cNvGrpSpPr/>
          <p:nvPr/>
        </p:nvGrpSpPr>
        <p:grpSpPr>
          <a:xfrm>
            <a:off x="1094954" y="3054255"/>
            <a:ext cx="337151" cy="337389"/>
            <a:chOff x="-57956275" y="3197925"/>
            <a:chExt cx="319000" cy="319225"/>
          </a:xfrm>
        </p:grpSpPr>
        <p:sp>
          <p:nvSpPr>
            <p:cNvPr id="5391" name="Google Shape;5391;p50"/>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0"/>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0"/>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0"/>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0"/>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0"/>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0"/>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50"/>
          <p:cNvGrpSpPr/>
          <p:nvPr/>
        </p:nvGrpSpPr>
        <p:grpSpPr>
          <a:xfrm>
            <a:off x="1115761" y="3469035"/>
            <a:ext cx="295536" cy="337151"/>
            <a:chOff x="-57940525" y="3590375"/>
            <a:chExt cx="279625" cy="319000"/>
          </a:xfrm>
        </p:grpSpPr>
        <p:sp>
          <p:nvSpPr>
            <p:cNvPr id="5399" name="Google Shape;5399;p50"/>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0"/>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0"/>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0"/>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0"/>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50"/>
          <p:cNvGrpSpPr/>
          <p:nvPr/>
        </p:nvGrpSpPr>
        <p:grpSpPr>
          <a:xfrm>
            <a:off x="1095363" y="3883578"/>
            <a:ext cx="336332" cy="337178"/>
            <a:chOff x="-57959425" y="3982600"/>
            <a:chExt cx="318225" cy="319025"/>
          </a:xfrm>
        </p:grpSpPr>
        <p:sp>
          <p:nvSpPr>
            <p:cNvPr id="5405" name="Google Shape;5405;p50"/>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0"/>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0"/>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0"/>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50"/>
          <p:cNvGrpSpPr/>
          <p:nvPr/>
        </p:nvGrpSpPr>
        <p:grpSpPr>
          <a:xfrm>
            <a:off x="3154845" y="3055312"/>
            <a:ext cx="335513" cy="335513"/>
            <a:chOff x="-55987225" y="3198925"/>
            <a:chExt cx="317450" cy="317450"/>
          </a:xfrm>
        </p:grpSpPr>
        <p:sp>
          <p:nvSpPr>
            <p:cNvPr id="5410" name="Google Shape;5410;p50"/>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0"/>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0"/>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0"/>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4" name="Google Shape;5414;p50"/>
          <p:cNvGrpSpPr/>
          <p:nvPr/>
        </p:nvGrpSpPr>
        <p:grpSpPr>
          <a:xfrm>
            <a:off x="3154845" y="3469722"/>
            <a:ext cx="335513" cy="335645"/>
            <a:chOff x="-55987225" y="3591025"/>
            <a:chExt cx="317450" cy="317575"/>
          </a:xfrm>
        </p:grpSpPr>
        <p:sp>
          <p:nvSpPr>
            <p:cNvPr id="5415" name="Google Shape;5415;p50"/>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0"/>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0"/>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0"/>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0"/>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0" name="Google Shape;5420;p50"/>
          <p:cNvGrpSpPr/>
          <p:nvPr/>
        </p:nvGrpSpPr>
        <p:grpSpPr>
          <a:xfrm>
            <a:off x="3154013" y="3883578"/>
            <a:ext cx="337178" cy="337178"/>
            <a:chOff x="-55988800" y="3982600"/>
            <a:chExt cx="319025" cy="319025"/>
          </a:xfrm>
        </p:grpSpPr>
        <p:sp>
          <p:nvSpPr>
            <p:cNvPr id="5421" name="Google Shape;5421;p50"/>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0"/>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0"/>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0"/>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0"/>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50"/>
          <p:cNvGrpSpPr/>
          <p:nvPr/>
        </p:nvGrpSpPr>
        <p:grpSpPr>
          <a:xfrm>
            <a:off x="5232305" y="3048653"/>
            <a:ext cx="334667" cy="337151"/>
            <a:chOff x="-54026025" y="3192625"/>
            <a:chExt cx="316650" cy="319000"/>
          </a:xfrm>
        </p:grpSpPr>
        <p:sp>
          <p:nvSpPr>
            <p:cNvPr id="5427" name="Google Shape;5427;p50"/>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0"/>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0"/>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0"/>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0"/>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0"/>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0"/>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0"/>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50"/>
          <p:cNvGrpSpPr/>
          <p:nvPr/>
        </p:nvGrpSpPr>
        <p:grpSpPr>
          <a:xfrm>
            <a:off x="5251039" y="3463196"/>
            <a:ext cx="297200" cy="336332"/>
            <a:chOff x="-54007925" y="3584850"/>
            <a:chExt cx="281200" cy="318225"/>
          </a:xfrm>
        </p:grpSpPr>
        <p:sp>
          <p:nvSpPr>
            <p:cNvPr id="5436" name="Google Shape;5436;p50"/>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0"/>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0"/>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0"/>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0"/>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0"/>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50"/>
          <p:cNvGrpSpPr/>
          <p:nvPr/>
        </p:nvGrpSpPr>
        <p:grpSpPr>
          <a:xfrm>
            <a:off x="5251039" y="3876153"/>
            <a:ext cx="297200" cy="337098"/>
            <a:chOff x="-54007925" y="3975575"/>
            <a:chExt cx="281200" cy="318950"/>
          </a:xfrm>
        </p:grpSpPr>
        <p:sp>
          <p:nvSpPr>
            <p:cNvPr id="5443" name="Google Shape;5443;p50"/>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0"/>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0"/>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0"/>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7" name="Google Shape;5447;p50"/>
          <p:cNvGrpSpPr/>
          <p:nvPr/>
        </p:nvGrpSpPr>
        <p:grpSpPr>
          <a:xfrm>
            <a:off x="7350062" y="3064930"/>
            <a:ext cx="258069" cy="336702"/>
            <a:chOff x="-52005775" y="3208025"/>
            <a:chExt cx="244175" cy="318575"/>
          </a:xfrm>
        </p:grpSpPr>
        <p:sp>
          <p:nvSpPr>
            <p:cNvPr id="5448" name="Google Shape;5448;p50"/>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0"/>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0"/>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0"/>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0"/>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0"/>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0"/>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0"/>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0"/>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0"/>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0"/>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9" name="Google Shape;5459;p50"/>
          <p:cNvGrpSpPr/>
          <p:nvPr/>
        </p:nvGrpSpPr>
        <p:grpSpPr>
          <a:xfrm>
            <a:off x="1495919" y="3055312"/>
            <a:ext cx="336332" cy="336332"/>
            <a:chOff x="-57568775" y="3198925"/>
            <a:chExt cx="318225" cy="318225"/>
          </a:xfrm>
        </p:grpSpPr>
        <p:sp>
          <p:nvSpPr>
            <p:cNvPr id="5460" name="Google Shape;5460;p50"/>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0"/>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0"/>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0"/>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0"/>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0"/>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50"/>
          <p:cNvGrpSpPr/>
          <p:nvPr/>
        </p:nvGrpSpPr>
        <p:grpSpPr>
          <a:xfrm>
            <a:off x="1516317" y="3469035"/>
            <a:ext cx="295536" cy="336332"/>
            <a:chOff x="-57549075" y="3590375"/>
            <a:chExt cx="279625" cy="318225"/>
          </a:xfrm>
        </p:grpSpPr>
        <p:sp>
          <p:nvSpPr>
            <p:cNvPr id="5467" name="Google Shape;5467;p50"/>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0"/>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0"/>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0"/>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1" name="Google Shape;5471;p50"/>
          <p:cNvGrpSpPr/>
          <p:nvPr/>
        </p:nvGrpSpPr>
        <p:grpSpPr>
          <a:xfrm>
            <a:off x="1495087" y="3883578"/>
            <a:ext cx="337997" cy="337997"/>
            <a:chOff x="-57570350" y="3982600"/>
            <a:chExt cx="319800" cy="319800"/>
          </a:xfrm>
        </p:grpSpPr>
        <p:sp>
          <p:nvSpPr>
            <p:cNvPr id="5472" name="Google Shape;5472;p50"/>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0"/>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0"/>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0"/>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50"/>
          <p:cNvGrpSpPr/>
          <p:nvPr/>
        </p:nvGrpSpPr>
        <p:grpSpPr>
          <a:xfrm>
            <a:off x="3589389" y="3054466"/>
            <a:ext cx="295536" cy="337178"/>
            <a:chOff x="-55576850" y="3198125"/>
            <a:chExt cx="279625" cy="319025"/>
          </a:xfrm>
        </p:grpSpPr>
        <p:sp>
          <p:nvSpPr>
            <p:cNvPr id="5477" name="Google Shape;5477;p50"/>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0"/>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0"/>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0"/>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1" name="Google Shape;5481;p50"/>
          <p:cNvGrpSpPr/>
          <p:nvPr/>
        </p:nvGrpSpPr>
        <p:grpSpPr>
          <a:xfrm>
            <a:off x="3568159" y="3468824"/>
            <a:ext cx="337997" cy="336543"/>
            <a:chOff x="-55596550" y="3590175"/>
            <a:chExt cx="319800" cy="318425"/>
          </a:xfrm>
        </p:grpSpPr>
        <p:sp>
          <p:nvSpPr>
            <p:cNvPr id="5482" name="Google Shape;5482;p50"/>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0"/>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0"/>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0"/>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6" name="Google Shape;5486;p50"/>
          <p:cNvGrpSpPr/>
          <p:nvPr/>
        </p:nvGrpSpPr>
        <p:grpSpPr>
          <a:xfrm>
            <a:off x="3568568" y="3883340"/>
            <a:ext cx="337178" cy="337415"/>
            <a:chOff x="-55595775" y="3982375"/>
            <a:chExt cx="319025" cy="319250"/>
          </a:xfrm>
        </p:grpSpPr>
        <p:sp>
          <p:nvSpPr>
            <p:cNvPr id="5487" name="Google Shape;5487;p50"/>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0"/>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0"/>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0"/>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0"/>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0"/>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50"/>
          <p:cNvGrpSpPr/>
          <p:nvPr/>
        </p:nvGrpSpPr>
        <p:grpSpPr>
          <a:xfrm>
            <a:off x="5645606" y="3048653"/>
            <a:ext cx="337178" cy="336332"/>
            <a:chOff x="-53635375" y="3192625"/>
            <a:chExt cx="319025" cy="318225"/>
          </a:xfrm>
        </p:grpSpPr>
        <p:sp>
          <p:nvSpPr>
            <p:cNvPr id="5494" name="Google Shape;5494;p50"/>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0"/>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0"/>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7" name="Google Shape;5497;p50"/>
          <p:cNvGrpSpPr/>
          <p:nvPr/>
        </p:nvGrpSpPr>
        <p:grpSpPr>
          <a:xfrm>
            <a:off x="5666427" y="3463196"/>
            <a:ext cx="295536" cy="337178"/>
            <a:chOff x="-53615675" y="3584850"/>
            <a:chExt cx="279625" cy="319025"/>
          </a:xfrm>
        </p:grpSpPr>
        <p:sp>
          <p:nvSpPr>
            <p:cNvPr id="5498" name="Google Shape;5498;p50"/>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0"/>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0"/>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1" name="Google Shape;5501;p50"/>
          <p:cNvGrpSpPr/>
          <p:nvPr/>
        </p:nvGrpSpPr>
        <p:grpSpPr>
          <a:xfrm>
            <a:off x="5645619" y="3877131"/>
            <a:ext cx="337151" cy="336121"/>
            <a:chOff x="-53634575" y="3976500"/>
            <a:chExt cx="319000" cy="318025"/>
          </a:xfrm>
        </p:grpSpPr>
        <p:sp>
          <p:nvSpPr>
            <p:cNvPr id="5502" name="Google Shape;5502;p50"/>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0"/>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0"/>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0"/>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0"/>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0"/>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0"/>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0"/>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0" name="Google Shape;5510;p50"/>
          <p:cNvGrpSpPr/>
          <p:nvPr/>
        </p:nvGrpSpPr>
        <p:grpSpPr>
          <a:xfrm>
            <a:off x="7331328" y="3468718"/>
            <a:ext cx="295536" cy="336649"/>
            <a:chOff x="-52023900" y="3590075"/>
            <a:chExt cx="279625" cy="318525"/>
          </a:xfrm>
        </p:grpSpPr>
        <p:sp>
          <p:nvSpPr>
            <p:cNvPr id="5511" name="Google Shape;5511;p50"/>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0"/>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0"/>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0"/>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0"/>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0"/>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0"/>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50"/>
          <p:cNvGrpSpPr/>
          <p:nvPr/>
        </p:nvGrpSpPr>
        <p:grpSpPr>
          <a:xfrm>
            <a:off x="1906197" y="3055312"/>
            <a:ext cx="337151" cy="337151"/>
            <a:chOff x="-57173375" y="3198925"/>
            <a:chExt cx="319000" cy="319000"/>
          </a:xfrm>
        </p:grpSpPr>
        <p:sp>
          <p:nvSpPr>
            <p:cNvPr id="5519" name="Google Shape;5519;p50"/>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0"/>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0"/>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0"/>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50"/>
          <p:cNvGrpSpPr/>
          <p:nvPr/>
        </p:nvGrpSpPr>
        <p:grpSpPr>
          <a:xfrm>
            <a:off x="1907029" y="3489830"/>
            <a:ext cx="335486" cy="295562"/>
            <a:chOff x="-57176525" y="3610050"/>
            <a:chExt cx="317425" cy="279650"/>
          </a:xfrm>
        </p:grpSpPr>
        <p:sp>
          <p:nvSpPr>
            <p:cNvPr id="5524" name="Google Shape;5524;p50"/>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0"/>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0"/>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0"/>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0"/>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50"/>
          <p:cNvGrpSpPr/>
          <p:nvPr/>
        </p:nvGrpSpPr>
        <p:grpSpPr>
          <a:xfrm>
            <a:off x="1922843" y="3882944"/>
            <a:ext cx="303859" cy="336966"/>
            <a:chOff x="-57162350" y="3982000"/>
            <a:chExt cx="287500" cy="318825"/>
          </a:xfrm>
        </p:grpSpPr>
        <p:sp>
          <p:nvSpPr>
            <p:cNvPr id="5530" name="Google Shape;5530;p50"/>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0"/>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0"/>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0"/>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0"/>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0"/>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0"/>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0"/>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8" name="Google Shape;5538;p50"/>
          <p:cNvGrpSpPr/>
          <p:nvPr/>
        </p:nvGrpSpPr>
        <p:grpSpPr>
          <a:xfrm>
            <a:off x="3983124" y="3055312"/>
            <a:ext cx="336332" cy="334667"/>
            <a:chOff x="-55202750" y="3198925"/>
            <a:chExt cx="318225" cy="316650"/>
          </a:xfrm>
        </p:grpSpPr>
        <p:sp>
          <p:nvSpPr>
            <p:cNvPr id="5539" name="Google Shape;5539;p50"/>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0"/>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50"/>
          <p:cNvGrpSpPr/>
          <p:nvPr/>
        </p:nvGrpSpPr>
        <p:grpSpPr>
          <a:xfrm>
            <a:off x="3993112" y="3469035"/>
            <a:ext cx="316357" cy="336332"/>
            <a:chOff x="-55194875" y="3590375"/>
            <a:chExt cx="299325" cy="318225"/>
          </a:xfrm>
        </p:grpSpPr>
        <p:sp>
          <p:nvSpPr>
            <p:cNvPr id="5542" name="Google Shape;5542;p50"/>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0"/>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0"/>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0"/>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0"/>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50"/>
          <p:cNvGrpSpPr/>
          <p:nvPr/>
        </p:nvGrpSpPr>
        <p:grpSpPr>
          <a:xfrm>
            <a:off x="3983547" y="3884424"/>
            <a:ext cx="335486" cy="335486"/>
            <a:chOff x="-55203525" y="3983400"/>
            <a:chExt cx="317425" cy="317425"/>
          </a:xfrm>
        </p:grpSpPr>
        <p:sp>
          <p:nvSpPr>
            <p:cNvPr id="5548" name="Google Shape;5548;p50"/>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0"/>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0"/>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50"/>
          <p:cNvGrpSpPr/>
          <p:nvPr/>
        </p:nvGrpSpPr>
        <p:grpSpPr>
          <a:xfrm>
            <a:off x="6069317" y="3048653"/>
            <a:ext cx="315511" cy="337151"/>
            <a:chOff x="-53232900" y="3192625"/>
            <a:chExt cx="298525" cy="319000"/>
          </a:xfrm>
        </p:grpSpPr>
        <p:sp>
          <p:nvSpPr>
            <p:cNvPr id="5552" name="Google Shape;5552;p50"/>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0"/>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0"/>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0"/>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0"/>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0"/>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0"/>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0"/>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0" name="Google Shape;5560;p50"/>
          <p:cNvGrpSpPr/>
          <p:nvPr/>
        </p:nvGrpSpPr>
        <p:grpSpPr>
          <a:xfrm>
            <a:off x="6059330" y="3463196"/>
            <a:ext cx="335486" cy="334667"/>
            <a:chOff x="-53242350" y="3584850"/>
            <a:chExt cx="317425" cy="316650"/>
          </a:xfrm>
        </p:grpSpPr>
        <p:sp>
          <p:nvSpPr>
            <p:cNvPr id="5561" name="Google Shape;5561;p50"/>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0"/>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0"/>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0"/>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0"/>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6" name="Google Shape;5566;p50"/>
          <p:cNvGrpSpPr/>
          <p:nvPr/>
        </p:nvGrpSpPr>
        <p:grpSpPr>
          <a:xfrm>
            <a:off x="6079305" y="3876920"/>
            <a:ext cx="295536" cy="337178"/>
            <a:chOff x="-53224225" y="3976300"/>
            <a:chExt cx="279625" cy="319025"/>
          </a:xfrm>
        </p:grpSpPr>
        <p:sp>
          <p:nvSpPr>
            <p:cNvPr id="5567" name="Google Shape;5567;p50"/>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0"/>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0"/>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0"/>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0"/>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0"/>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0"/>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4" name="Google Shape;5574;p50"/>
          <p:cNvGrpSpPr/>
          <p:nvPr/>
        </p:nvGrpSpPr>
        <p:grpSpPr>
          <a:xfrm>
            <a:off x="7310521" y="3884133"/>
            <a:ext cx="337151" cy="336623"/>
            <a:chOff x="-52043575" y="3983125"/>
            <a:chExt cx="319000" cy="318500"/>
          </a:xfrm>
        </p:grpSpPr>
        <p:sp>
          <p:nvSpPr>
            <p:cNvPr id="5575" name="Google Shape;5575;p50"/>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0"/>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0"/>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0"/>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0"/>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0"/>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0"/>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0"/>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0"/>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0"/>
          <p:cNvGrpSpPr/>
          <p:nvPr/>
        </p:nvGrpSpPr>
        <p:grpSpPr>
          <a:xfrm>
            <a:off x="2346261" y="3055312"/>
            <a:ext cx="295536" cy="337151"/>
            <a:chOff x="-56766175" y="3198925"/>
            <a:chExt cx="279625" cy="319000"/>
          </a:xfrm>
        </p:grpSpPr>
        <p:sp>
          <p:nvSpPr>
            <p:cNvPr id="5585" name="Google Shape;5585;p50"/>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0"/>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0"/>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0"/>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0"/>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0"/>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0"/>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50"/>
          <p:cNvGrpSpPr/>
          <p:nvPr/>
        </p:nvGrpSpPr>
        <p:grpSpPr>
          <a:xfrm>
            <a:off x="2345429" y="3469035"/>
            <a:ext cx="297200" cy="336332"/>
            <a:chOff x="-56766175" y="3590375"/>
            <a:chExt cx="281200" cy="318225"/>
          </a:xfrm>
        </p:grpSpPr>
        <p:sp>
          <p:nvSpPr>
            <p:cNvPr id="5593" name="Google Shape;5593;p50"/>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0"/>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0"/>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0"/>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50"/>
          <p:cNvGrpSpPr/>
          <p:nvPr/>
        </p:nvGrpSpPr>
        <p:grpSpPr>
          <a:xfrm>
            <a:off x="2366237" y="3883578"/>
            <a:ext cx="255585" cy="336332"/>
            <a:chOff x="-56747275" y="3982600"/>
            <a:chExt cx="241825" cy="318225"/>
          </a:xfrm>
        </p:grpSpPr>
        <p:sp>
          <p:nvSpPr>
            <p:cNvPr id="5598" name="Google Shape;5598;p50"/>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0"/>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0"/>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0"/>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0"/>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0"/>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0"/>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5" name="Google Shape;5605;p50"/>
          <p:cNvGrpSpPr/>
          <p:nvPr/>
        </p:nvGrpSpPr>
        <p:grpSpPr>
          <a:xfrm>
            <a:off x="4417669" y="3055312"/>
            <a:ext cx="295536" cy="337151"/>
            <a:chOff x="-54793175" y="3198925"/>
            <a:chExt cx="279625" cy="319000"/>
          </a:xfrm>
        </p:grpSpPr>
        <p:sp>
          <p:nvSpPr>
            <p:cNvPr id="5606" name="Google Shape;5606;p50"/>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0"/>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0"/>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0"/>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0"/>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0"/>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0"/>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50"/>
          <p:cNvGrpSpPr/>
          <p:nvPr/>
        </p:nvGrpSpPr>
        <p:grpSpPr>
          <a:xfrm>
            <a:off x="4396848" y="3475694"/>
            <a:ext cx="337178" cy="322143"/>
            <a:chOff x="-54812875" y="3596675"/>
            <a:chExt cx="319025" cy="304800"/>
          </a:xfrm>
        </p:grpSpPr>
        <p:sp>
          <p:nvSpPr>
            <p:cNvPr id="5614" name="Google Shape;5614;p50"/>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0"/>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0"/>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0"/>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0"/>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0"/>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0"/>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1" name="Google Shape;5621;p50"/>
          <p:cNvSpPr/>
          <p:nvPr/>
        </p:nvSpPr>
        <p:spPr>
          <a:xfrm>
            <a:off x="4561689" y="3882759"/>
            <a:ext cx="7530" cy="846"/>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0"/>
          <p:cNvSpPr/>
          <p:nvPr/>
        </p:nvSpPr>
        <p:spPr>
          <a:xfrm>
            <a:off x="4562111" y="3883578"/>
            <a:ext cx="6685" cy="872"/>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3" name="Google Shape;5623;p50"/>
          <p:cNvGrpSpPr/>
          <p:nvPr/>
        </p:nvGrpSpPr>
        <p:grpSpPr>
          <a:xfrm>
            <a:off x="4417669" y="3883578"/>
            <a:ext cx="295536" cy="336332"/>
            <a:chOff x="-54793175" y="3982600"/>
            <a:chExt cx="279625" cy="318225"/>
          </a:xfrm>
        </p:grpSpPr>
        <p:sp>
          <p:nvSpPr>
            <p:cNvPr id="5624" name="Google Shape;5624;p50"/>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0"/>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0"/>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0"/>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0"/>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0"/>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0"/>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50"/>
          <p:cNvGrpSpPr/>
          <p:nvPr/>
        </p:nvGrpSpPr>
        <p:grpSpPr>
          <a:xfrm>
            <a:off x="6494706" y="3048653"/>
            <a:ext cx="295536" cy="336332"/>
            <a:chOff x="-52832000" y="3192625"/>
            <a:chExt cx="279625" cy="318225"/>
          </a:xfrm>
        </p:grpSpPr>
        <p:sp>
          <p:nvSpPr>
            <p:cNvPr id="5632" name="Google Shape;5632;p50"/>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0"/>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0"/>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0"/>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0"/>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0"/>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0"/>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0"/>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50"/>
          <p:cNvGrpSpPr/>
          <p:nvPr/>
        </p:nvGrpSpPr>
        <p:grpSpPr>
          <a:xfrm>
            <a:off x="6473899" y="3464042"/>
            <a:ext cx="337151" cy="335486"/>
            <a:chOff x="-52851675" y="3585650"/>
            <a:chExt cx="319000" cy="317425"/>
          </a:xfrm>
        </p:grpSpPr>
        <p:sp>
          <p:nvSpPr>
            <p:cNvPr id="5641" name="Google Shape;5641;p50"/>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0"/>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0"/>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0"/>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0"/>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0"/>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50"/>
          <p:cNvGrpSpPr/>
          <p:nvPr/>
        </p:nvGrpSpPr>
        <p:grpSpPr>
          <a:xfrm>
            <a:off x="6494706" y="3876920"/>
            <a:ext cx="295536" cy="337178"/>
            <a:chOff x="-52832000" y="3976300"/>
            <a:chExt cx="279625" cy="319025"/>
          </a:xfrm>
        </p:grpSpPr>
        <p:sp>
          <p:nvSpPr>
            <p:cNvPr id="5648" name="Google Shape;5648;p50"/>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0"/>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0"/>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0"/>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0"/>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50"/>
          <p:cNvGrpSpPr/>
          <p:nvPr/>
        </p:nvGrpSpPr>
        <p:grpSpPr>
          <a:xfrm>
            <a:off x="7742405" y="3055312"/>
            <a:ext cx="297200" cy="336332"/>
            <a:chOff x="-51633225" y="3198925"/>
            <a:chExt cx="281200" cy="318225"/>
          </a:xfrm>
        </p:grpSpPr>
        <p:sp>
          <p:nvSpPr>
            <p:cNvPr id="5654" name="Google Shape;5654;p50"/>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0"/>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0"/>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0"/>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0"/>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0"/>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0"/>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1" name="Google Shape;5661;p50"/>
          <p:cNvGrpSpPr/>
          <p:nvPr/>
        </p:nvGrpSpPr>
        <p:grpSpPr>
          <a:xfrm>
            <a:off x="2734606" y="3056131"/>
            <a:ext cx="342990" cy="335513"/>
            <a:chOff x="-56396775" y="3199700"/>
            <a:chExt cx="324525" cy="317450"/>
          </a:xfrm>
        </p:grpSpPr>
        <p:sp>
          <p:nvSpPr>
            <p:cNvPr id="5662" name="Google Shape;5662;p50"/>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0"/>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0"/>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0"/>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0"/>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0"/>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50"/>
          <p:cNvGrpSpPr/>
          <p:nvPr/>
        </p:nvGrpSpPr>
        <p:grpSpPr>
          <a:xfrm>
            <a:off x="2737513" y="3479842"/>
            <a:ext cx="337178" cy="315537"/>
            <a:chOff x="-56394425" y="3600600"/>
            <a:chExt cx="319025" cy="298550"/>
          </a:xfrm>
        </p:grpSpPr>
        <p:sp>
          <p:nvSpPr>
            <p:cNvPr id="5669" name="Google Shape;5669;p50"/>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0"/>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0"/>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2" name="Google Shape;5672;p50"/>
          <p:cNvGrpSpPr/>
          <p:nvPr/>
        </p:nvGrpSpPr>
        <p:grpSpPr>
          <a:xfrm>
            <a:off x="2752507" y="3884424"/>
            <a:ext cx="307188" cy="335486"/>
            <a:chOff x="-56379450" y="3983400"/>
            <a:chExt cx="290650" cy="317425"/>
          </a:xfrm>
        </p:grpSpPr>
        <p:sp>
          <p:nvSpPr>
            <p:cNvPr id="5673" name="Google Shape;5673;p50"/>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0"/>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0"/>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0"/>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0"/>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0"/>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0"/>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0"/>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1" name="Google Shape;5681;p50"/>
          <p:cNvGrpSpPr/>
          <p:nvPr/>
        </p:nvGrpSpPr>
        <p:grpSpPr>
          <a:xfrm>
            <a:off x="4835670" y="3055312"/>
            <a:ext cx="297200" cy="337151"/>
            <a:chOff x="-54401725" y="3198925"/>
            <a:chExt cx="281200" cy="319000"/>
          </a:xfrm>
        </p:grpSpPr>
        <p:sp>
          <p:nvSpPr>
            <p:cNvPr id="5682" name="Google Shape;5682;p50"/>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0"/>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0"/>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0"/>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0"/>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0"/>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0"/>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0"/>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0"/>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0"/>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0"/>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3" name="Google Shape;5693;p50"/>
          <p:cNvGrpSpPr/>
          <p:nvPr/>
        </p:nvGrpSpPr>
        <p:grpSpPr>
          <a:xfrm>
            <a:off x="4836503" y="3469035"/>
            <a:ext cx="295536" cy="336332"/>
            <a:chOff x="-54401725" y="3590375"/>
            <a:chExt cx="279625" cy="318225"/>
          </a:xfrm>
        </p:grpSpPr>
        <p:sp>
          <p:nvSpPr>
            <p:cNvPr id="5694" name="Google Shape;5694;p50"/>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0"/>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0"/>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0"/>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0"/>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0"/>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0" name="Google Shape;5700;p50"/>
          <p:cNvGrpSpPr/>
          <p:nvPr/>
        </p:nvGrpSpPr>
        <p:grpSpPr>
          <a:xfrm>
            <a:off x="4834429" y="3883578"/>
            <a:ext cx="299684" cy="336332"/>
            <a:chOff x="-54403300" y="3982600"/>
            <a:chExt cx="283550" cy="318225"/>
          </a:xfrm>
        </p:grpSpPr>
        <p:sp>
          <p:nvSpPr>
            <p:cNvPr id="5701" name="Google Shape;5701;p50"/>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0"/>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0"/>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0"/>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0"/>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6" name="Google Shape;5706;p50"/>
          <p:cNvGrpSpPr/>
          <p:nvPr/>
        </p:nvGrpSpPr>
        <p:grpSpPr>
          <a:xfrm>
            <a:off x="6888864" y="3050529"/>
            <a:ext cx="334641" cy="335275"/>
            <a:chOff x="-52458650" y="3194400"/>
            <a:chExt cx="316625" cy="317225"/>
          </a:xfrm>
        </p:grpSpPr>
        <p:sp>
          <p:nvSpPr>
            <p:cNvPr id="5707" name="Google Shape;5707;p50"/>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0"/>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0"/>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0"/>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0"/>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0"/>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0"/>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0"/>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5" name="Google Shape;5715;p50"/>
          <p:cNvGrpSpPr/>
          <p:nvPr/>
        </p:nvGrpSpPr>
        <p:grpSpPr>
          <a:xfrm>
            <a:off x="6897597" y="3463196"/>
            <a:ext cx="317176" cy="336094"/>
            <a:chOff x="-52450000" y="3584850"/>
            <a:chExt cx="300100" cy="318000"/>
          </a:xfrm>
        </p:grpSpPr>
        <p:sp>
          <p:nvSpPr>
            <p:cNvPr id="5716" name="Google Shape;5716;p50"/>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0"/>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0"/>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0"/>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0"/>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0"/>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0"/>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50"/>
          <p:cNvGrpSpPr/>
          <p:nvPr/>
        </p:nvGrpSpPr>
        <p:grpSpPr>
          <a:xfrm>
            <a:off x="6908417" y="3878584"/>
            <a:ext cx="295536" cy="335513"/>
            <a:chOff x="-52440550" y="3977875"/>
            <a:chExt cx="279625" cy="317450"/>
          </a:xfrm>
        </p:grpSpPr>
        <p:sp>
          <p:nvSpPr>
            <p:cNvPr id="5724" name="Google Shape;5724;p50"/>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0"/>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0"/>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0"/>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0"/>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0"/>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0"/>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0"/>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2" name="Google Shape;5732;p50"/>
          <p:cNvGrpSpPr/>
          <p:nvPr/>
        </p:nvGrpSpPr>
        <p:grpSpPr>
          <a:xfrm>
            <a:off x="7743238" y="3463196"/>
            <a:ext cx="295536" cy="337178"/>
            <a:chOff x="-51623775" y="3584850"/>
            <a:chExt cx="279625" cy="319025"/>
          </a:xfrm>
        </p:grpSpPr>
        <p:sp>
          <p:nvSpPr>
            <p:cNvPr id="5733" name="Google Shape;5733;p50"/>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0"/>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0"/>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0"/>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0"/>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0"/>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0"/>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0"/>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0"/>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2" name="Google Shape;5742;p50"/>
          <p:cNvGrpSpPr/>
          <p:nvPr/>
        </p:nvGrpSpPr>
        <p:grpSpPr>
          <a:xfrm>
            <a:off x="3589004" y="1687377"/>
            <a:ext cx="297204" cy="337241"/>
            <a:chOff x="1044400" y="2917425"/>
            <a:chExt cx="248125" cy="281550"/>
          </a:xfrm>
        </p:grpSpPr>
        <p:sp>
          <p:nvSpPr>
            <p:cNvPr id="5743" name="Google Shape;5743;p5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5748" name="Google Shape;5748;p5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5749" name="Google Shape;5749;p5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5750" name="Google Shape;5750;p5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2" name="Google Shape;5752;p50"/>
          <p:cNvSpPr/>
          <p:nvPr/>
        </p:nvSpPr>
        <p:spPr>
          <a:xfrm>
            <a:off x="2747818" y="2515053"/>
            <a:ext cx="319692" cy="337331"/>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756"/>
        <p:cNvGrpSpPr/>
        <p:nvPr/>
      </p:nvGrpSpPr>
      <p:grpSpPr>
        <a:xfrm>
          <a:off x="0" y="0"/>
          <a:ext cx="0" cy="0"/>
          <a:chOff x="0" y="0"/>
          <a:chExt cx="0" cy="0"/>
        </a:xfrm>
      </p:grpSpPr>
      <p:sp>
        <p:nvSpPr>
          <p:cNvPr id="5757" name="Google Shape;5757;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Creative Process Icons</a:t>
            </a:r>
            <a:endParaRPr>
              <a:solidFill>
                <a:srgbClr val="FFFFFF"/>
              </a:solidFill>
              <a:latin typeface="Arial"/>
              <a:ea typeface="Arial"/>
              <a:cs typeface="Arial"/>
              <a:sym typeface="Arial"/>
            </a:endParaRPr>
          </a:p>
        </p:txBody>
      </p:sp>
      <p:grpSp>
        <p:nvGrpSpPr>
          <p:cNvPr id="5758" name="Google Shape;5758;p51"/>
          <p:cNvGrpSpPr/>
          <p:nvPr/>
        </p:nvGrpSpPr>
        <p:grpSpPr>
          <a:xfrm>
            <a:off x="1133421" y="1688547"/>
            <a:ext cx="257794" cy="330743"/>
            <a:chOff x="-50489600" y="1947400"/>
            <a:chExt cx="233150" cy="299125"/>
          </a:xfrm>
        </p:grpSpPr>
        <p:sp>
          <p:nvSpPr>
            <p:cNvPr id="5759" name="Google Shape;5759;p5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51"/>
          <p:cNvGrpSpPr/>
          <p:nvPr/>
        </p:nvGrpSpPr>
        <p:grpSpPr>
          <a:xfrm>
            <a:off x="1096836" y="2096108"/>
            <a:ext cx="330964" cy="331821"/>
            <a:chOff x="-50523475" y="2316000"/>
            <a:chExt cx="299325" cy="300100"/>
          </a:xfrm>
        </p:grpSpPr>
        <p:sp>
          <p:nvSpPr>
            <p:cNvPr id="5762" name="Google Shape;5762;p5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51"/>
          <p:cNvGrpSpPr/>
          <p:nvPr/>
        </p:nvGrpSpPr>
        <p:grpSpPr>
          <a:xfrm>
            <a:off x="1095537" y="2505383"/>
            <a:ext cx="333562" cy="330991"/>
            <a:chOff x="-50524250" y="2686150"/>
            <a:chExt cx="301675" cy="299350"/>
          </a:xfrm>
        </p:grpSpPr>
        <p:sp>
          <p:nvSpPr>
            <p:cNvPr id="5765" name="Google Shape;5765;p5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1" name="Google Shape;5771;p51"/>
          <p:cNvGrpSpPr/>
          <p:nvPr/>
        </p:nvGrpSpPr>
        <p:grpSpPr>
          <a:xfrm>
            <a:off x="3154610" y="1716411"/>
            <a:ext cx="331821" cy="332705"/>
            <a:chOff x="-48633950" y="1972600"/>
            <a:chExt cx="300100" cy="300900"/>
          </a:xfrm>
        </p:grpSpPr>
        <p:sp>
          <p:nvSpPr>
            <p:cNvPr id="5772" name="Google Shape;5772;p5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4" name="Google Shape;5774;p51"/>
          <p:cNvGrpSpPr/>
          <p:nvPr/>
        </p:nvGrpSpPr>
        <p:grpSpPr>
          <a:xfrm>
            <a:off x="3154167" y="2124856"/>
            <a:ext cx="332705" cy="334419"/>
            <a:chOff x="-48634750" y="2342000"/>
            <a:chExt cx="300900" cy="302450"/>
          </a:xfrm>
        </p:grpSpPr>
        <p:sp>
          <p:nvSpPr>
            <p:cNvPr id="5775" name="Google Shape;5775;p5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51"/>
          <p:cNvGrpSpPr/>
          <p:nvPr/>
        </p:nvGrpSpPr>
        <p:grpSpPr>
          <a:xfrm>
            <a:off x="3155038" y="2533274"/>
            <a:ext cx="330964" cy="330964"/>
            <a:chOff x="-48633175" y="2711375"/>
            <a:chExt cx="299325" cy="299325"/>
          </a:xfrm>
        </p:grpSpPr>
        <p:sp>
          <p:nvSpPr>
            <p:cNvPr id="5784" name="Google Shape;5784;p5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6" name="Google Shape;5786;p51"/>
          <p:cNvGrpSpPr/>
          <p:nvPr/>
        </p:nvGrpSpPr>
        <p:grpSpPr>
          <a:xfrm>
            <a:off x="5238891" y="1708560"/>
            <a:ext cx="290882" cy="331848"/>
            <a:chOff x="-46753100" y="1965500"/>
            <a:chExt cx="263075" cy="300125"/>
          </a:xfrm>
        </p:grpSpPr>
        <p:sp>
          <p:nvSpPr>
            <p:cNvPr id="5787" name="Google Shape;5787;p5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51"/>
          <p:cNvGrpSpPr/>
          <p:nvPr/>
        </p:nvGrpSpPr>
        <p:grpSpPr>
          <a:xfrm>
            <a:off x="5217979" y="2134421"/>
            <a:ext cx="332705" cy="292651"/>
            <a:chOff x="-46772025" y="2350650"/>
            <a:chExt cx="300900" cy="264675"/>
          </a:xfrm>
        </p:grpSpPr>
        <p:sp>
          <p:nvSpPr>
            <p:cNvPr id="5790" name="Google Shape;5790;p5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2" name="Google Shape;5792;p51"/>
          <p:cNvGrpSpPr/>
          <p:nvPr/>
        </p:nvGrpSpPr>
        <p:grpSpPr>
          <a:xfrm>
            <a:off x="5217979" y="2522825"/>
            <a:ext cx="332705" cy="332705"/>
            <a:chOff x="-46772025" y="2701925"/>
            <a:chExt cx="300900" cy="300900"/>
          </a:xfrm>
        </p:grpSpPr>
        <p:sp>
          <p:nvSpPr>
            <p:cNvPr id="5793" name="Google Shape;5793;p5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5" name="Google Shape;5795;p51"/>
          <p:cNvSpPr/>
          <p:nvPr/>
        </p:nvSpPr>
        <p:spPr>
          <a:xfrm>
            <a:off x="7283043" y="1747658"/>
            <a:ext cx="331821" cy="332705"/>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6" name="Google Shape;5796;p51"/>
          <p:cNvGrpSpPr/>
          <p:nvPr/>
        </p:nvGrpSpPr>
        <p:grpSpPr>
          <a:xfrm>
            <a:off x="1507602" y="1689404"/>
            <a:ext cx="331821" cy="332705"/>
            <a:chOff x="-50154075" y="1948175"/>
            <a:chExt cx="300100" cy="300900"/>
          </a:xfrm>
        </p:grpSpPr>
        <p:sp>
          <p:nvSpPr>
            <p:cNvPr id="5797" name="Google Shape;5797;p5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9" name="Google Shape;5799;p51"/>
          <p:cNvGrpSpPr/>
          <p:nvPr/>
        </p:nvGrpSpPr>
        <p:grpSpPr>
          <a:xfrm>
            <a:off x="1507602" y="2096965"/>
            <a:ext cx="331821" cy="331848"/>
            <a:chOff x="-50154850" y="2316775"/>
            <a:chExt cx="300100" cy="300125"/>
          </a:xfrm>
        </p:grpSpPr>
        <p:sp>
          <p:nvSpPr>
            <p:cNvPr id="5800" name="Google Shape;5800;p5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2" name="Google Shape;5802;p51"/>
          <p:cNvGrpSpPr/>
          <p:nvPr/>
        </p:nvGrpSpPr>
        <p:grpSpPr>
          <a:xfrm>
            <a:off x="1503690" y="2504112"/>
            <a:ext cx="339643" cy="330300"/>
            <a:chOff x="-50158000" y="2685000"/>
            <a:chExt cx="307175" cy="298725"/>
          </a:xfrm>
        </p:grpSpPr>
        <p:sp>
          <p:nvSpPr>
            <p:cNvPr id="5803" name="Google Shape;5803;p5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5" name="Google Shape;5805;p51"/>
          <p:cNvGrpSpPr/>
          <p:nvPr/>
        </p:nvGrpSpPr>
        <p:grpSpPr>
          <a:xfrm>
            <a:off x="3572048" y="1717268"/>
            <a:ext cx="334419" cy="331848"/>
            <a:chOff x="-48266125" y="1973375"/>
            <a:chExt cx="302450" cy="300125"/>
          </a:xfrm>
        </p:grpSpPr>
        <p:sp>
          <p:nvSpPr>
            <p:cNvPr id="5806" name="Google Shape;5806;p5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51"/>
          <p:cNvGrpSpPr/>
          <p:nvPr/>
        </p:nvGrpSpPr>
        <p:grpSpPr>
          <a:xfrm>
            <a:off x="3597286" y="2125575"/>
            <a:ext cx="283944" cy="331959"/>
            <a:chOff x="-48237000" y="2342650"/>
            <a:chExt cx="256800" cy="300225"/>
          </a:xfrm>
        </p:grpSpPr>
        <p:sp>
          <p:nvSpPr>
            <p:cNvPr id="5813" name="Google Shape;5813;p5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1"/>
          <p:cNvGrpSpPr/>
          <p:nvPr/>
        </p:nvGrpSpPr>
        <p:grpSpPr>
          <a:xfrm>
            <a:off x="5630194" y="1709224"/>
            <a:ext cx="334447" cy="329443"/>
            <a:chOff x="-46404975" y="1966100"/>
            <a:chExt cx="302475" cy="297950"/>
          </a:xfrm>
        </p:grpSpPr>
        <p:sp>
          <p:nvSpPr>
            <p:cNvPr id="5817" name="Google Shape;5817;p5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51"/>
          <p:cNvGrpSpPr/>
          <p:nvPr/>
        </p:nvGrpSpPr>
        <p:grpSpPr>
          <a:xfrm>
            <a:off x="5631493" y="2115264"/>
            <a:ext cx="331848" cy="331821"/>
            <a:chOff x="-46401050" y="2333325"/>
            <a:chExt cx="300125" cy="300100"/>
          </a:xfrm>
        </p:grpSpPr>
        <p:sp>
          <p:nvSpPr>
            <p:cNvPr id="5822" name="Google Shape;5822;p5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26" name="Google Shape;5826;p51"/>
          <p:cNvSpPr/>
          <p:nvPr/>
        </p:nvSpPr>
        <p:spPr>
          <a:xfrm>
            <a:off x="5632801" y="2523575"/>
            <a:ext cx="333590" cy="332705"/>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7" name="Google Shape;5827;p51"/>
          <p:cNvGrpSpPr/>
          <p:nvPr/>
        </p:nvGrpSpPr>
        <p:grpSpPr>
          <a:xfrm>
            <a:off x="7280492" y="2124856"/>
            <a:ext cx="332705" cy="332677"/>
            <a:chOff x="-44914800" y="2342000"/>
            <a:chExt cx="300900" cy="300875"/>
          </a:xfrm>
        </p:grpSpPr>
        <p:sp>
          <p:nvSpPr>
            <p:cNvPr id="5828" name="Google Shape;5828;p5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1" name="Google Shape;5831;p51"/>
          <p:cNvSpPr/>
          <p:nvPr/>
        </p:nvSpPr>
        <p:spPr>
          <a:xfrm>
            <a:off x="1920983" y="1688671"/>
            <a:ext cx="330964" cy="330521"/>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32" name="Google Shape;5832;p51"/>
          <p:cNvGrpSpPr/>
          <p:nvPr/>
        </p:nvGrpSpPr>
        <p:grpSpPr>
          <a:xfrm>
            <a:off x="1917775" y="2096827"/>
            <a:ext cx="332705" cy="331102"/>
            <a:chOff x="-49786250" y="2316650"/>
            <a:chExt cx="300900" cy="299450"/>
          </a:xfrm>
        </p:grpSpPr>
        <p:sp>
          <p:nvSpPr>
            <p:cNvPr id="5833" name="Google Shape;5833;p5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40" name="Google Shape;5840;p51"/>
          <p:cNvSpPr/>
          <p:nvPr/>
        </p:nvSpPr>
        <p:spPr>
          <a:xfrm>
            <a:off x="1913589" y="2503535"/>
            <a:ext cx="345752" cy="332705"/>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1"/>
          <p:cNvSpPr/>
          <p:nvPr/>
        </p:nvSpPr>
        <p:spPr>
          <a:xfrm>
            <a:off x="3988517" y="1718054"/>
            <a:ext cx="332705" cy="331821"/>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2" name="Google Shape;5842;p51"/>
          <p:cNvGrpSpPr/>
          <p:nvPr/>
        </p:nvGrpSpPr>
        <p:grpSpPr>
          <a:xfrm>
            <a:off x="4045921" y="2124856"/>
            <a:ext cx="213400" cy="332677"/>
            <a:chOff x="-47842400" y="2342000"/>
            <a:chExt cx="193000" cy="300875"/>
          </a:xfrm>
        </p:grpSpPr>
        <p:sp>
          <p:nvSpPr>
            <p:cNvPr id="5843" name="Google Shape;5843;p5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51"/>
          <p:cNvGrpSpPr/>
          <p:nvPr/>
        </p:nvGrpSpPr>
        <p:grpSpPr>
          <a:xfrm>
            <a:off x="3986697" y="2532417"/>
            <a:ext cx="331848" cy="332705"/>
            <a:chOff x="-47896750" y="2710600"/>
            <a:chExt cx="300125" cy="300900"/>
          </a:xfrm>
        </p:grpSpPr>
        <p:sp>
          <p:nvSpPr>
            <p:cNvPr id="5847" name="Google Shape;5847;p5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1" name="Google Shape;5851;p51"/>
          <p:cNvGrpSpPr/>
          <p:nvPr/>
        </p:nvGrpSpPr>
        <p:grpSpPr>
          <a:xfrm>
            <a:off x="6041972" y="1727717"/>
            <a:ext cx="332705" cy="291794"/>
            <a:chOff x="-46033225" y="1982825"/>
            <a:chExt cx="300900" cy="263900"/>
          </a:xfrm>
        </p:grpSpPr>
        <p:sp>
          <p:nvSpPr>
            <p:cNvPr id="5852" name="Google Shape;5852;p5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5" name="Google Shape;5855;p51"/>
          <p:cNvGrpSpPr/>
          <p:nvPr/>
        </p:nvGrpSpPr>
        <p:grpSpPr>
          <a:xfrm>
            <a:off x="6038932" y="2116564"/>
            <a:ext cx="338786" cy="302133"/>
            <a:chOff x="-46034000" y="2334500"/>
            <a:chExt cx="306400" cy="273250"/>
          </a:xfrm>
        </p:grpSpPr>
        <p:sp>
          <p:nvSpPr>
            <p:cNvPr id="5856" name="Google Shape;5856;p5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51"/>
          <p:cNvGrpSpPr/>
          <p:nvPr/>
        </p:nvGrpSpPr>
        <p:grpSpPr>
          <a:xfrm>
            <a:off x="6081598" y="2523599"/>
            <a:ext cx="253454" cy="330190"/>
            <a:chOff x="-45998575" y="2702625"/>
            <a:chExt cx="229225" cy="298625"/>
          </a:xfrm>
        </p:grpSpPr>
        <p:sp>
          <p:nvSpPr>
            <p:cNvPr id="5860" name="Google Shape;5860;p5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67" name="Google Shape;5867;p51"/>
          <p:cNvSpPr/>
          <p:nvPr/>
        </p:nvSpPr>
        <p:spPr>
          <a:xfrm>
            <a:off x="7303069" y="2543173"/>
            <a:ext cx="291767" cy="331821"/>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1"/>
          <p:cNvSpPr/>
          <p:nvPr/>
        </p:nvSpPr>
        <p:spPr>
          <a:xfrm>
            <a:off x="2332159" y="1698014"/>
            <a:ext cx="333562" cy="311807"/>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1"/>
          <p:cNvSpPr/>
          <p:nvPr/>
        </p:nvSpPr>
        <p:spPr>
          <a:xfrm>
            <a:off x="2481948" y="2096850"/>
            <a:ext cx="19184" cy="57524"/>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1"/>
          <p:cNvSpPr/>
          <p:nvPr/>
        </p:nvSpPr>
        <p:spPr>
          <a:xfrm>
            <a:off x="2407924" y="2121367"/>
            <a:ext cx="51415" cy="36488"/>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1"/>
          <p:cNvSpPr/>
          <p:nvPr/>
        </p:nvSpPr>
        <p:spPr>
          <a:xfrm>
            <a:off x="2526367" y="2123026"/>
            <a:ext cx="47932" cy="35686"/>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2" name="Google Shape;5872;p51"/>
          <p:cNvGrpSpPr/>
          <p:nvPr/>
        </p:nvGrpSpPr>
        <p:grpSpPr>
          <a:xfrm>
            <a:off x="2350737" y="2503669"/>
            <a:ext cx="291767" cy="334447"/>
            <a:chOff x="-49398750" y="2684600"/>
            <a:chExt cx="263875" cy="302475"/>
          </a:xfrm>
        </p:grpSpPr>
        <p:sp>
          <p:nvSpPr>
            <p:cNvPr id="5873" name="Google Shape;5873;p5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6" name="Google Shape;5876;p51"/>
          <p:cNvGrpSpPr/>
          <p:nvPr/>
        </p:nvGrpSpPr>
        <p:grpSpPr>
          <a:xfrm>
            <a:off x="4419244" y="1718152"/>
            <a:ext cx="290882" cy="332705"/>
            <a:chOff x="-47509225" y="1974175"/>
            <a:chExt cx="263075" cy="300900"/>
          </a:xfrm>
        </p:grpSpPr>
        <p:sp>
          <p:nvSpPr>
            <p:cNvPr id="5877" name="Google Shape;5877;p5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51"/>
          <p:cNvGrpSpPr/>
          <p:nvPr/>
        </p:nvGrpSpPr>
        <p:grpSpPr>
          <a:xfrm>
            <a:off x="4397476" y="2124856"/>
            <a:ext cx="334419" cy="331599"/>
            <a:chOff x="-47529700" y="2342000"/>
            <a:chExt cx="302450" cy="299900"/>
          </a:xfrm>
        </p:grpSpPr>
        <p:sp>
          <p:nvSpPr>
            <p:cNvPr id="5883" name="Google Shape;5883;p5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5" name="Google Shape;5885;p51"/>
          <p:cNvGrpSpPr/>
          <p:nvPr/>
        </p:nvGrpSpPr>
        <p:grpSpPr>
          <a:xfrm>
            <a:off x="4398775" y="2573356"/>
            <a:ext cx="331821" cy="252570"/>
            <a:chOff x="-47527350" y="2747625"/>
            <a:chExt cx="300100" cy="228425"/>
          </a:xfrm>
        </p:grpSpPr>
        <p:sp>
          <p:nvSpPr>
            <p:cNvPr id="5886" name="Google Shape;5886;p5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2" name="Google Shape;5892;p51"/>
          <p:cNvSpPr/>
          <p:nvPr/>
        </p:nvSpPr>
        <p:spPr>
          <a:xfrm>
            <a:off x="6461002" y="1706500"/>
            <a:ext cx="330079" cy="33422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3" name="Google Shape;5893;p51"/>
          <p:cNvGrpSpPr/>
          <p:nvPr/>
        </p:nvGrpSpPr>
        <p:grpSpPr>
          <a:xfrm>
            <a:off x="6457973" y="2136162"/>
            <a:ext cx="331848" cy="291767"/>
            <a:chOff x="-45664625" y="2352225"/>
            <a:chExt cx="300125" cy="263875"/>
          </a:xfrm>
        </p:grpSpPr>
        <p:sp>
          <p:nvSpPr>
            <p:cNvPr id="5894" name="Google Shape;5894;p5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51"/>
          <p:cNvGrpSpPr/>
          <p:nvPr/>
        </p:nvGrpSpPr>
        <p:grpSpPr>
          <a:xfrm>
            <a:off x="6457213" y="2524291"/>
            <a:ext cx="333369" cy="331240"/>
            <a:chOff x="-45665400" y="2703250"/>
            <a:chExt cx="301500" cy="299575"/>
          </a:xfrm>
        </p:grpSpPr>
        <p:sp>
          <p:nvSpPr>
            <p:cNvPr id="5902" name="Google Shape;5902;p5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6" name="Google Shape;5906;p51"/>
          <p:cNvGrpSpPr/>
          <p:nvPr/>
        </p:nvGrpSpPr>
        <p:grpSpPr>
          <a:xfrm>
            <a:off x="7727678" y="1727717"/>
            <a:ext cx="332705" cy="333590"/>
            <a:chOff x="-44528075" y="1982825"/>
            <a:chExt cx="300900" cy="301700"/>
          </a:xfrm>
        </p:grpSpPr>
        <p:sp>
          <p:nvSpPr>
            <p:cNvPr id="5907" name="Google Shape;5907;p5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14" name="Google Shape;5914;p51"/>
          <p:cNvSpPr/>
          <p:nvPr/>
        </p:nvSpPr>
        <p:spPr>
          <a:xfrm>
            <a:off x="2744635" y="1688450"/>
            <a:ext cx="331821" cy="331821"/>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5" name="Google Shape;5915;p51"/>
          <p:cNvGrpSpPr/>
          <p:nvPr/>
        </p:nvGrpSpPr>
        <p:grpSpPr>
          <a:xfrm>
            <a:off x="2742332" y="2096965"/>
            <a:ext cx="331821" cy="331848"/>
            <a:chOff x="-49048250" y="2316775"/>
            <a:chExt cx="300100" cy="300125"/>
          </a:xfrm>
        </p:grpSpPr>
        <p:sp>
          <p:nvSpPr>
            <p:cNvPr id="5916" name="Google Shape;5916;p5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0" name="Google Shape;5920;p51"/>
          <p:cNvSpPr/>
          <p:nvPr/>
        </p:nvSpPr>
        <p:spPr>
          <a:xfrm>
            <a:off x="2743336" y="2504724"/>
            <a:ext cx="334419" cy="331517"/>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1" name="Google Shape;5921;p51"/>
          <p:cNvGrpSpPr/>
          <p:nvPr/>
        </p:nvGrpSpPr>
        <p:grpSpPr>
          <a:xfrm>
            <a:off x="4805880" y="1718152"/>
            <a:ext cx="333590" cy="331821"/>
            <a:chOff x="-47160325" y="1974175"/>
            <a:chExt cx="301700" cy="300100"/>
          </a:xfrm>
        </p:grpSpPr>
        <p:sp>
          <p:nvSpPr>
            <p:cNvPr id="5922" name="Google Shape;5922;p5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4" name="Google Shape;5924;p51"/>
          <p:cNvGrpSpPr/>
          <p:nvPr/>
        </p:nvGrpSpPr>
        <p:grpSpPr>
          <a:xfrm>
            <a:off x="4806322" y="2124856"/>
            <a:ext cx="332705" cy="332677"/>
            <a:chOff x="-47159525" y="2342000"/>
            <a:chExt cx="300900" cy="300875"/>
          </a:xfrm>
        </p:grpSpPr>
        <p:sp>
          <p:nvSpPr>
            <p:cNvPr id="5925" name="Google Shape;5925;p5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51"/>
          <p:cNvGrpSpPr/>
          <p:nvPr/>
        </p:nvGrpSpPr>
        <p:grpSpPr>
          <a:xfrm>
            <a:off x="4806765" y="2534159"/>
            <a:ext cx="331821" cy="332705"/>
            <a:chOff x="-47157950" y="2712175"/>
            <a:chExt cx="300100" cy="300900"/>
          </a:xfrm>
        </p:grpSpPr>
        <p:sp>
          <p:nvSpPr>
            <p:cNvPr id="5931" name="Google Shape;5931;p5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8" name="Google Shape;5938;p51"/>
          <p:cNvSpPr/>
          <p:nvPr/>
        </p:nvSpPr>
        <p:spPr>
          <a:xfrm>
            <a:off x="6887812" y="1708462"/>
            <a:ext cx="291767" cy="33096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9" name="Google Shape;5939;p51"/>
          <p:cNvGrpSpPr/>
          <p:nvPr/>
        </p:nvGrpSpPr>
        <p:grpSpPr>
          <a:xfrm>
            <a:off x="6885257" y="2115264"/>
            <a:ext cx="292624" cy="331821"/>
            <a:chOff x="-45278675" y="2333325"/>
            <a:chExt cx="264650" cy="300100"/>
          </a:xfrm>
        </p:grpSpPr>
        <p:sp>
          <p:nvSpPr>
            <p:cNvPr id="5940" name="Google Shape;5940;p5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51"/>
          <p:cNvGrpSpPr/>
          <p:nvPr/>
        </p:nvGrpSpPr>
        <p:grpSpPr>
          <a:xfrm>
            <a:off x="6894821" y="2522825"/>
            <a:ext cx="273495" cy="331848"/>
            <a:chOff x="-45270025" y="2701925"/>
            <a:chExt cx="247350" cy="300125"/>
          </a:xfrm>
        </p:grpSpPr>
        <p:sp>
          <p:nvSpPr>
            <p:cNvPr id="5945" name="Google Shape;5945;p5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9" name="Google Shape;5949;p51"/>
          <p:cNvSpPr/>
          <p:nvPr/>
        </p:nvSpPr>
        <p:spPr>
          <a:xfrm>
            <a:off x="7730211" y="2131705"/>
            <a:ext cx="331821" cy="331821"/>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51"/>
          <p:cNvGrpSpPr/>
          <p:nvPr/>
        </p:nvGrpSpPr>
        <p:grpSpPr>
          <a:xfrm>
            <a:off x="1133422" y="3054944"/>
            <a:ext cx="257794" cy="333728"/>
            <a:chOff x="-50469125" y="3183175"/>
            <a:chExt cx="233150" cy="301825"/>
          </a:xfrm>
        </p:grpSpPr>
        <p:sp>
          <p:nvSpPr>
            <p:cNvPr id="5951" name="Google Shape;5951;p51"/>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1"/>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1"/>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51"/>
          <p:cNvGrpSpPr/>
          <p:nvPr/>
        </p:nvGrpSpPr>
        <p:grpSpPr>
          <a:xfrm>
            <a:off x="1095967" y="3461620"/>
            <a:ext cx="332705" cy="331848"/>
            <a:chOff x="-50504575" y="3550975"/>
            <a:chExt cx="300900" cy="300125"/>
          </a:xfrm>
        </p:grpSpPr>
        <p:sp>
          <p:nvSpPr>
            <p:cNvPr id="5955" name="Google Shape;5955;p51"/>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1"/>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1"/>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1"/>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9" name="Google Shape;5959;p51"/>
          <p:cNvGrpSpPr/>
          <p:nvPr/>
        </p:nvGrpSpPr>
        <p:grpSpPr>
          <a:xfrm>
            <a:off x="1095967" y="3870950"/>
            <a:ext cx="332705" cy="330964"/>
            <a:chOff x="-50503000" y="3921175"/>
            <a:chExt cx="300900" cy="299325"/>
          </a:xfrm>
        </p:grpSpPr>
        <p:sp>
          <p:nvSpPr>
            <p:cNvPr id="5960" name="Google Shape;5960;p51"/>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1"/>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1"/>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1"/>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1"/>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51"/>
          <p:cNvGrpSpPr/>
          <p:nvPr/>
        </p:nvGrpSpPr>
        <p:grpSpPr>
          <a:xfrm>
            <a:off x="3154610" y="3073215"/>
            <a:ext cx="331821" cy="332705"/>
            <a:chOff x="-48630025" y="3199700"/>
            <a:chExt cx="300100" cy="300900"/>
          </a:xfrm>
        </p:grpSpPr>
        <p:sp>
          <p:nvSpPr>
            <p:cNvPr id="5966" name="Google Shape;5966;p51"/>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1"/>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1"/>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1"/>
          <p:cNvGrpSpPr/>
          <p:nvPr/>
        </p:nvGrpSpPr>
        <p:grpSpPr>
          <a:xfrm>
            <a:off x="3154610" y="3481661"/>
            <a:ext cx="331821" cy="331821"/>
            <a:chOff x="-48630025" y="3569100"/>
            <a:chExt cx="300100" cy="300100"/>
          </a:xfrm>
        </p:grpSpPr>
        <p:sp>
          <p:nvSpPr>
            <p:cNvPr id="5970" name="Google Shape;5970;p51"/>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1"/>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1"/>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1"/>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1"/>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1"/>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1"/>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1"/>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1"/>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1"/>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0" name="Google Shape;5980;p51"/>
          <p:cNvGrpSpPr/>
          <p:nvPr/>
        </p:nvGrpSpPr>
        <p:grpSpPr>
          <a:xfrm>
            <a:off x="3155052" y="3890106"/>
            <a:ext cx="330936" cy="330079"/>
            <a:chOff x="-48629225" y="3938500"/>
            <a:chExt cx="299300" cy="298525"/>
          </a:xfrm>
        </p:grpSpPr>
        <p:sp>
          <p:nvSpPr>
            <p:cNvPr id="5981" name="Google Shape;5981;p51"/>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1"/>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1"/>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1"/>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51"/>
          <p:cNvGrpSpPr/>
          <p:nvPr/>
        </p:nvGrpSpPr>
        <p:grpSpPr>
          <a:xfrm>
            <a:off x="5238877" y="3074100"/>
            <a:ext cx="290910" cy="330964"/>
            <a:chOff x="-46762575" y="3200500"/>
            <a:chExt cx="263100" cy="299325"/>
          </a:xfrm>
        </p:grpSpPr>
        <p:sp>
          <p:nvSpPr>
            <p:cNvPr id="5986" name="Google Shape;5986;p51"/>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1"/>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1"/>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1"/>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1"/>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51"/>
          <p:cNvGrpSpPr/>
          <p:nvPr/>
        </p:nvGrpSpPr>
        <p:grpSpPr>
          <a:xfrm>
            <a:off x="5218408" y="3502559"/>
            <a:ext cx="331848" cy="291767"/>
            <a:chOff x="-46779900" y="3588000"/>
            <a:chExt cx="300125" cy="263875"/>
          </a:xfrm>
        </p:grpSpPr>
        <p:sp>
          <p:nvSpPr>
            <p:cNvPr id="5992" name="Google Shape;5992;p51"/>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1"/>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1"/>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1"/>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51"/>
          <p:cNvGrpSpPr/>
          <p:nvPr/>
        </p:nvGrpSpPr>
        <p:grpSpPr>
          <a:xfrm>
            <a:off x="5218850" y="3890106"/>
            <a:ext cx="330964" cy="330079"/>
            <a:chOff x="-46779100" y="3938500"/>
            <a:chExt cx="299325" cy="298525"/>
          </a:xfrm>
        </p:grpSpPr>
        <p:sp>
          <p:nvSpPr>
            <p:cNvPr id="5997" name="Google Shape;5997;p51"/>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1"/>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51"/>
          <p:cNvGrpSpPr/>
          <p:nvPr/>
        </p:nvGrpSpPr>
        <p:grpSpPr>
          <a:xfrm>
            <a:off x="7280934" y="3080181"/>
            <a:ext cx="331821" cy="331848"/>
            <a:chOff x="-44924250" y="3206000"/>
            <a:chExt cx="300100" cy="300125"/>
          </a:xfrm>
        </p:grpSpPr>
        <p:sp>
          <p:nvSpPr>
            <p:cNvPr id="6000" name="Google Shape;6000;p51"/>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1"/>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1"/>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1"/>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1"/>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51"/>
          <p:cNvGrpSpPr/>
          <p:nvPr/>
        </p:nvGrpSpPr>
        <p:grpSpPr>
          <a:xfrm>
            <a:off x="1507603" y="3054944"/>
            <a:ext cx="331821" cy="331821"/>
            <a:chOff x="-50134375" y="3183175"/>
            <a:chExt cx="300100" cy="300100"/>
          </a:xfrm>
        </p:grpSpPr>
        <p:sp>
          <p:nvSpPr>
            <p:cNvPr id="6006" name="Google Shape;6006;p51"/>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1"/>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1"/>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1"/>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1"/>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1"/>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1"/>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1"/>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1"/>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1"/>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51"/>
          <p:cNvGrpSpPr/>
          <p:nvPr/>
        </p:nvGrpSpPr>
        <p:grpSpPr>
          <a:xfrm>
            <a:off x="1507603" y="3461620"/>
            <a:ext cx="331821" cy="331848"/>
            <a:chOff x="-50134375" y="3550975"/>
            <a:chExt cx="300100" cy="300125"/>
          </a:xfrm>
        </p:grpSpPr>
        <p:sp>
          <p:nvSpPr>
            <p:cNvPr id="6017" name="Google Shape;6017;p51"/>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1"/>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51"/>
          <p:cNvGrpSpPr/>
          <p:nvPr/>
        </p:nvGrpSpPr>
        <p:grpSpPr>
          <a:xfrm>
            <a:off x="1507603" y="3870287"/>
            <a:ext cx="331821" cy="331627"/>
            <a:chOff x="-50134375" y="3920575"/>
            <a:chExt cx="300100" cy="299925"/>
          </a:xfrm>
        </p:grpSpPr>
        <p:sp>
          <p:nvSpPr>
            <p:cNvPr id="6020" name="Google Shape;6020;p51"/>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1"/>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1"/>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51"/>
          <p:cNvGrpSpPr/>
          <p:nvPr/>
        </p:nvGrpSpPr>
        <p:grpSpPr>
          <a:xfrm>
            <a:off x="3572477" y="3074100"/>
            <a:ext cx="333562" cy="331821"/>
            <a:chOff x="-48262200" y="3200500"/>
            <a:chExt cx="301675" cy="300100"/>
          </a:xfrm>
        </p:grpSpPr>
        <p:sp>
          <p:nvSpPr>
            <p:cNvPr id="6024" name="Google Shape;6024;p51"/>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1"/>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1"/>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1"/>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1"/>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1"/>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1"/>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1"/>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1"/>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51"/>
          <p:cNvGrpSpPr/>
          <p:nvPr/>
        </p:nvGrpSpPr>
        <p:grpSpPr>
          <a:xfrm>
            <a:off x="3599912" y="3482352"/>
            <a:ext cx="278692" cy="331130"/>
            <a:chOff x="-48233050" y="3569725"/>
            <a:chExt cx="252050" cy="299475"/>
          </a:xfrm>
        </p:grpSpPr>
        <p:sp>
          <p:nvSpPr>
            <p:cNvPr id="6034" name="Google Shape;6034;p51"/>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1"/>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1"/>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51"/>
          <p:cNvGrpSpPr/>
          <p:nvPr/>
        </p:nvGrpSpPr>
        <p:grpSpPr>
          <a:xfrm>
            <a:off x="3622109" y="3887480"/>
            <a:ext cx="234298" cy="334447"/>
            <a:chOff x="-48216525" y="3936125"/>
            <a:chExt cx="211900" cy="302475"/>
          </a:xfrm>
        </p:grpSpPr>
        <p:sp>
          <p:nvSpPr>
            <p:cNvPr id="6038" name="Google Shape;6038;p51"/>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1"/>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1"/>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1"/>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51"/>
          <p:cNvGrpSpPr/>
          <p:nvPr/>
        </p:nvGrpSpPr>
        <p:grpSpPr>
          <a:xfrm>
            <a:off x="5631506" y="3074957"/>
            <a:ext cx="331821" cy="331848"/>
            <a:chOff x="-46410500" y="3201275"/>
            <a:chExt cx="300100" cy="300125"/>
          </a:xfrm>
        </p:grpSpPr>
        <p:sp>
          <p:nvSpPr>
            <p:cNvPr id="6043" name="Google Shape;6043;p51"/>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1"/>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1"/>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1"/>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1"/>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1"/>
          <p:cNvGrpSpPr/>
          <p:nvPr/>
        </p:nvGrpSpPr>
        <p:grpSpPr>
          <a:xfrm>
            <a:off x="5631506" y="3481661"/>
            <a:ext cx="331821" cy="332705"/>
            <a:chOff x="-46409700" y="3569100"/>
            <a:chExt cx="300100" cy="300900"/>
          </a:xfrm>
        </p:grpSpPr>
        <p:sp>
          <p:nvSpPr>
            <p:cNvPr id="6049" name="Google Shape;6049;p51"/>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1"/>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1"/>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1"/>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1"/>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1"/>
          <p:cNvGrpSpPr/>
          <p:nvPr/>
        </p:nvGrpSpPr>
        <p:grpSpPr>
          <a:xfrm>
            <a:off x="5620187" y="3888365"/>
            <a:ext cx="354460" cy="334447"/>
            <a:chOff x="-46422300" y="3936925"/>
            <a:chExt cx="320575" cy="302475"/>
          </a:xfrm>
        </p:grpSpPr>
        <p:sp>
          <p:nvSpPr>
            <p:cNvPr id="6055" name="Google Shape;6055;p51"/>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1"/>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51"/>
          <p:cNvGrpSpPr/>
          <p:nvPr/>
        </p:nvGrpSpPr>
        <p:grpSpPr>
          <a:xfrm>
            <a:off x="7280492" y="3472097"/>
            <a:ext cx="332705" cy="331821"/>
            <a:chOff x="-44914800" y="3560450"/>
            <a:chExt cx="300900" cy="300100"/>
          </a:xfrm>
        </p:grpSpPr>
        <p:sp>
          <p:nvSpPr>
            <p:cNvPr id="6058" name="Google Shape;6058;p51"/>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1"/>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1"/>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1"/>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1"/>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51"/>
          <p:cNvGrpSpPr/>
          <p:nvPr/>
        </p:nvGrpSpPr>
        <p:grpSpPr>
          <a:xfrm>
            <a:off x="1918660" y="3055165"/>
            <a:ext cx="330936" cy="330743"/>
            <a:chOff x="-49764975" y="3183375"/>
            <a:chExt cx="299300" cy="299125"/>
          </a:xfrm>
        </p:grpSpPr>
        <p:sp>
          <p:nvSpPr>
            <p:cNvPr id="6064" name="Google Shape;6064;p51"/>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1"/>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1"/>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1"/>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1"/>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1"/>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1"/>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1"/>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1"/>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51"/>
          <p:cNvGrpSpPr/>
          <p:nvPr/>
        </p:nvGrpSpPr>
        <p:grpSpPr>
          <a:xfrm>
            <a:off x="1918660" y="3461897"/>
            <a:ext cx="330936" cy="332429"/>
            <a:chOff x="-49764975" y="3551225"/>
            <a:chExt cx="299300" cy="300650"/>
          </a:xfrm>
        </p:grpSpPr>
        <p:sp>
          <p:nvSpPr>
            <p:cNvPr id="6074" name="Google Shape;6074;p51"/>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1"/>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1"/>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1"/>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1"/>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1"/>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1"/>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1"/>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1"/>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1"/>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1"/>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5" name="Google Shape;6085;p51"/>
          <p:cNvGrpSpPr/>
          <p:nvPr/>
        </p:nvGrpSpPr>
        <p:grpSpPr>
          <a:xfrm>
            <a:off x="1916477" y="3869845"/>
            <a:ext cx="335304" cy="332069"/>
            <a:chOff x="-49766550" y="3920175"/>
            <a:chExt cx="303250" cy="300325"/>
          </a:xfrm>
        </p:grpSpPr>
        <p:sp>
          <p:nvSpPr>
            <p:cNvPr id="6086" name="Google Shape;6086;p51"/>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1"/>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1"/>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1"/>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1"/>
          <p:cNvGrpSpPr/>
          <p:nvPr/>
        </p:nvGrpSpPr>
        <p:grpSpPr>
          <a:xfrm>
            <a:off x="3985840" y="3074100"/>
            <a:ext cx="333562" cy="330964"/>
            <a:chOff x="-47892800" y="3200500"/>
            <a:chExt cx="301675" cy="299325"/>
          </a:xfrm>
        </p:grpSpPr>
        <p:sp>
          <p:nvSpPr>
            <p:cNvPr id="6091" name="Google Shape;6091;p51"/>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1"/>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1"/>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1"/>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1"/>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1"/>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7" name="Google Shape;6097;p51"/>
          <p:cNvGrpSpPr/>
          <p:nvPr/>
        </p:nvGrpSpPr>
        <p:grpSpPr>
          <a:xfrm>
            <a:off x="4045493" y="3481661"/>
            <a:ext cx="214257" cy="331821"/>
            <a:chOff x="-47839250" y="3569100"/>
            <a:chExt cx="193775" cy="300100"/>
          </a:xfrm>
        </p:grpSpPr>
        <p:sp>
          <p:nvSpPr>
            <p:cNvPr id="6098" name="Google Shape;6098;p51"/>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1"/>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1"/>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1"/>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1"/>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1"/>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4" name="Google Shape;6104;p51"/>
          <p:cNvGrpSpPr/>
          <p:nvPr/>
        </p:nvGrpSpPr>
        <p:grpSpPr>
          <a:xfrm>
            <a:off x="3986711" y="3889222"/>
            <a:ext cx="331821" cy="332705"/>
            <a:chOff x="-47892800" y="3937700"/>
            <a:chExt cx="300100" cy="300900"/>
          </a:xfrm>
        </p:grpSpPr>
        <p:sp>
          <p:nvSpPr>
            <p:cNvPr id="6105" name="Google Shape;6105;p51"/>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1"/>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1"/>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1"/>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1"/>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1"/>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1"/>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1"/>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3" name="Google Shape;6113;p51"/>
          <p:cNvGrpSpPr/>
          <p:nvPr/>
        </p:nvGrpSpPr>
        <p:grpSpPr>
          <a:xfrm>
            <a:off x="6042414" y="3094113"/>
            <a:ext cx="331821" cy="290910"/>
            <a:chOff x="-46042675" y="3218600"/>
            <a:chExt cx="300100" cy="263100"/>
          </a:xfrm>
        </p:grpSpPr>
        <p:sp>
          <p:nvSpPr>
            <p:cNvPr id="6114" name="Google Shape;6114;p51"/>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1"/>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1"/>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1"/>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1"/>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1"/>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51"/>
          <p:cNvGrpSpPr/>
          <p:nvPr/>
        </p:nvGrpSpPr>
        <p:grpSpPr>
          <a:xfrm>
            <a:off x="6042414" y="3481219"/>
            <a:ext cx="331821" cy="301801"/>
            <a:chOff x="-46042675" y="3568700"/>
            <a:chExt cx="300100" cy="272950"/>
          </a:xfrm>
        </p:grpSpPr>
        <p:sp>
          <p:nvSpPr>
            <p:cNvPr id="6121" name="Google Shape;6121;p51"/>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1"/>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1"/>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1"/>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51"/>
          <p:cNvGrpSpPr/>
          <p:nvPr/>
        </p:nvGrpSpPr>
        <p:grpSpPr>
          <a:xfrm>
            <a:off x="6081597" y="3889360"/>
            <a:ext cx="253454" cy="332567"/>
            <a:chOff x="-46007225" y="3937825"/>
            <a:chExt cx="229225" cy="300775"/>
          </a:xfrm>
        </p:grpSpPr>
        <p:sp>
          <p:nvSpPr>
            <p:cNvPr id="6126" name="Google Shape;6126;p51"/>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1"/>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1"/>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1"/>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1"/>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1"/>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1"/>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1"/>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1"/>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1"/>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51"/>
          <p:cNvGrpSpPr/>
          <p:nvPr/>
        </p:nvGrpSpPr>
        <p:grpSpPr>
          <a:xfrm>
            <a:off x="7300961" y="3880100"/>
            <a:ext cx="291767" cy="334004"/>
            <a:chOff x="-44895900" y="3929450"/>
            <a:chExt cx="263875" cy="302075"/>
          </a:xfrm>
        </p:grpSpPr>
        <p:sp>
          <p:nvSpPr>
            <p:cNvPr id="6137" name="Google Shape;6137;p51"/>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1"/>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1"/>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1"/>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1"/>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1"/>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51"/>
          <p:cNvGrpSpPr/>
          <p:nvPr/>
        </p:nvGrpSpPr>
        <p:grpSpPr>
          <a:xfrm>
            <a:off x="2330269" y="3065392"/>
            <a:ext cx="332705" cy="310923"/>
            <a:chOff x="-49397175" y="3192625"/>
            <a:chExt cx="300900" cy="281200"/>
          </a:xfrm>
        </p:grpSpPr>
        <p:sp>
          <p:nvSpPr>
            <p:cNvPr id="6144" name="Google Shape;6144;p51"/>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1"/>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1"/>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1"/>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1"/>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1"/>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1"/>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1"/>
          <p:cNvGrpSpPr/>
          <p:nvPr/>
        </p:nvGrpSpPr>
        <p:grpSpPr>
          <a:xfrm>
            <a:off x="2354649" y="3461620"/>
            <a:ext cx="283944" cy="332705"/>
            <a:chOff x="-49375900" y="3550975"/>
            <a:chExt cx="256800" cy="300900"/>
          </a:xfrm>
        </p:grpSpPr>
        <p:sp>
          <p:nvSpPr>
            <p:cNvPr id="6152" name="Google Shape;6152;p51"/>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1"/>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1"/>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1"/>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1"/>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1"/>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1"/>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1"/>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1"/>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1"/>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1"/>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51"/>
          <p:cNvGrpSpPr/>
          <p:nvPr/>
        </p:nvGrpSpPr>
        <p:grpSpPr>
          <a:xfrm>
            <a:off x="2350309" y="3870066"/>
            <a:ext cx="292624" cy="332705"/>
            <a:chOff x="-49378250" y="3920375"/>
            <a:chExt cx="264650" cy="300900"/>
          </a:xfrm>
        </p:grpSpPr>
        <p:sp>
          <p:nvSpPr>
            <p:cNvPr id="6164" name="Google Shape;6164;p51"/>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1"/>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1"/>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1"/>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1"/>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1"/>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1"/>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51"/>
          <p:cNvGrpSpPr/>
          <p:nvPr/>
        </p:nvGrpSpPr>
        <p:grpSpPr>
          <a:xfrm>
            <a:off x="4418802" y="3074100"/>
            <a:ext cx="291767" cy="333562"/>
            <a:chOff x="-47505300" y="3200500"/>
            <a:chExt cx="263875" cy="301675"/>
          </a:xfrm>
        </p:grpSpPr>
        <p:sp>
          <p:nvSpPr>
            <p:cNvPr id="6172" name="Google Shape;6172;p51"/>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1"/>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1"/>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1"/>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1"/>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1"/>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1"/>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1"/>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1"/>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1"/>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1"/>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1"/>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1"/>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5" name="Google Shape;6185;p51"/>
          <p:cNvGrpSpPr/>
          <p:nvPr/>
        </p:nvGrpSpPr>
        <p:grpSpPr>
          <a:xfrm>
            <a:off x="4398347" y="3481661"/>
            <a:ext cx="332677" cy="331627"/>
            <a:chOff x="-47524975" y="3569100"/>
            <a:chExt cx="300875" cy="299925"/>
          </a:xfrm>
        </p:grpSpPr>
        <p:sp>
          <p:nvSpPr>
            <p:cNvPr id="6186" name="Google Shape;6186;p51"/>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1"/>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1"/>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1"/>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1"/>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1" name="Google Shape;6191;p51"/>
          <p:cNvGrpSpPr/>
          <p:nvPr/>
        </p:nvGrpSpPr>
        <p:grpSpPr>
          <a:xfrm>
            <a:off x="4398775" y="3929304"/>
            <a:ext cx="331821" cy="252570"/>
            <a:chOff x="-47523400" y="3973950"/>
            <a:chExt cx="300100" cy="228425"/>
          </a:xfrm>
        </p:grpSpPr>
        <p:sp>
          <p:nvSpPr>
            <p:cNvPr id="6192" name="Google Shape;6192;p51"/>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1"/>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1"/>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1"/>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1"/>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7" name="Google Shape;6197;p51"/>
          <p:cNvGrpSpPr/>
          <p:nvPr/>
        </p:nvGrpSpPr>
        <p:grpSpPr>
          <a:xfrm>
            <a:off x="6458415" y="3072801"/>
            <a:ext cx="330964" cy="334004"/>
            <a:chOff x="-45673275" y="3199325"/>
            <a:chExt cx="299325" cy="302075"/>
          </a:xfrm>
        </p:grpSpPr>
        <p:sp>
          <p:nvSpPr>
            <p:cNvPr id="6198" name="Google Shape;6198;p51"/>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1"/>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1"/>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51"/>
          <p:cNvGrpSpPr/>
          <p:nvPr/>
        </p:nvGrpSpPr>
        <p:grpSpPr>
          <a:xfrm>
            <a:off x="6457544" y="3500817"/>
            <a:ext cx="332705" cy="293508"/>
            <a:chOff x="-45674075" y="3586425"/>
            <a:chExt cx="300900" cy="265450"/>
          </a:xfrm>
        </p:grpSpPr>
        <p:sp>
          <p:nvSpPr>
            <p:cNvPr id="6202" name="Google Shape;6202;p51"/>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1"/>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51"/>
          <p:cNvGrpSpPr/>
          <p:nvPr/>
        </p:nvGrpSpPr>
        <p:grpSpPr>
          <a:xfrm>
            <a:off x="6458415" y="3889222"/>
            <a:ext cx="330964" cy="332705"/>
            <a:chOff x="-45673275" y="3937700"/>
            <a:chExt cx="299325" cy="300900"/>
          </a:xfrm>
        </p:grpSpPr>
        <p:sp>
          <p:nvSpPr>
            <p:cNvPr id="6205" name="Google Shape;6205;p51"/>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1"/>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1"/>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1"/>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1"/>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1"/>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51"/>
          <p:cNvGrpSpPr/>
          <p:nvPr/>
        </p:nvGrpSpPr>
        <p:grpSpPr>
          <a:xfrm>
            <a:off x="7727679" y="3047093"/>
            <a:ext cx="332705" cy="332705"/>
            <a:chOff x="-44512325" y="3176075"/>
            <a:chExt cx="300900" cy="300900"/>
          </a:xfrm>
        </p:grpSpPr>
        <p:sp>
          <p:nvSpPr>
            <p:cNvPr id="6212" name="Google Shape;6212;p51"/>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1"/>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1"/>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51"/>
          <p:cNvGrpSpPr/>
          <p:nvPr/>
        </p:nvGrpSpPr>
        <p:grpSpPr>
          <a:xfrm>
            <a:off x="2742761" y="3054944"/>
            <a:ext cx="330964" cy="330964"/>
            <a:chOff x="-49027775" y="3183175"/>
            <a:chExt cx="299325" cy="299325"/>
          </a:xfrm>
        </p:grpSpPr>
        <p:sp>
          <p:nvSpPr>
            <p:cNvPr id="6216" name="Google Shape;6216;p51"/>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1"/>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1"/>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1"/>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51"/>
          <p:cNvGrpSpPr/>
          <p:nvPr/>
        </p:nvGrpSpPr>
        <p:grpSpPr>
          <a:xfrm>
            <a:off x="2742333" y="3461620"/>
            <a:ext cx="331821" cy="333590"/>
            <a:chOff x="-49027775" y="3550975"/>
            <a:chExt cx="300100" cy="301700"/>
          </a:xfrm>
        </p:grpSpPr>
        <p:sp>
          <p:nvSpPr>
            <p:cNvPr id="6221" name="Google Shape;6221;p51"/>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1"/>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1"/>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1"/>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1"/>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1"/>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1"/>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1"/>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1"/>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1"/>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1" name="Google Shape;6231;p51"/>
          <p:cNvGrpSpPr/>
          <p:nvPr/>
        </p:nvGrpSpPr>
        <p:grpSpPr>
          <a:xfrm>
            <a:off x="2740536" y="3869845"/>
            <a:ext cx="335414" cy="332069"/>
            <a:chOff x="-49031025" y="3920175"/>
            <a:chExt cx="303350" cy="300325"/>
          </a:xfrm>
        </p:grpSpPr>
        <p:sp>
          <p:nvSpPr>
            <p:cNvPr id="6232" name="Google Shape;6232;p51"/>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1"/>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1"/>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1"/>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1"/>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1"/>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1"/>
          <p:cNvGrpSpPr/>
          <p:nvPr/>
        </p:nvGrpSpPr>
        <p:grpSpPr>
          <a:xfrm>
            <a:off x="4806336" y="3074100"/>
            <a:ext cx="332677" cy="330964"/>
            <a:chOff x="-47155575" y="3200500"/>
            <a:chExt cx="300875" cy="299325"/>
          </a:xfrm>
        </p:grpSpPr>
        <p:sp>
          <p:nvSpPr>
            <p:cNvPr id="6239" name="Google Shape;6239;p51"/>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1"/>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1"/>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1"/>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1"/>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1"/>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51"/>
          <p:cNvGrpSpPr/>
          <p:nvPr/>
        </p:nvGrpSpPr>
        <p:grpSpPr>
          <a:xfrm>
            <a:off x="4806765" y="3481661"/>
            <a:ext cx="331821" cy="331821"/>
            <a:chOff x="-47154800" y="3569100"/>
            <a:chExt cx="300100" cy="300100"/>
          </a:xfrm>
        </p:grpSpPr>
        <p:sp>
          <p:nvSpPr>
            <p:cNvPr id="6246" name="Google Shape;6246;p51"/>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1"/>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1"/>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1"/>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1"/>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1"/>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2" name="Google Shape;6252;p51"/>
          <p:cNvGrpSpPr/>
          <p:nvPr/>
        </p:nvGrpSpPr>
        <p:grpSpPr>
          <a:xfrm>
            <a:off x="4807207" y="3890963"/>
            <a:ext cx="330936" cy="330107"/>
            <a:chOff x="-47154000" y="3939275"/>
            <a:chExt cx="299300" cy="298550"/>
          </a:xfrm>
        </p:grpSpPr>
        <p:sp>
          <p:nvSpPr>
            <p:cNvPr id="6253" name="Google Shape;6253;p51"/>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1"/>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1"/>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1"/>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51"/>
          <p:cNvGrpSpPr/>
          <p:nvPr/>
        </p:nvGrpSpPr>
        <p:grpSpPr>
          <a:xfrm>
            <a:off x="6885685" y="3074100"/>
            <a:ext cx="291767" cy="330964"/>
            <a:chOff x="-45286550" y="3200500"/>
            <a:chExt cx="263875" cy="299325"/>
          </a:xfrm>
        </p:grpSpPr>
        <p:sp>
          <p:nvSpPr>
            <p:cNvPr id="6258" name="Google Shape;6258;p51"/>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1"/>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1"/>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51"/>
          <p:cNvGrpSpPr/>
          <p:nvPr/>
        </p:nvGrpSpPr>
        <p:grpSpPr>
          <a:xfrm>
            <a:off x="6885685" y="3482545"/>
            <a:ext cx="291767" cy="330936"/>
            <a:chOff x="-45286550" y="3569900"/>
            <a:chExt cx="263875" cy="299300"/>
          </a:xfrm>
        </p:grpSpPr>
        <p:sp>
          <p:nvSpPr>
            <p:cNvPr id="6262" name="Google Shape;6262;p51"/>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1"/>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1"/>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1"/>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1"/>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1"/>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51"/>
          <p:cNvGrpSpPr/>
          <p:nvPr/>
        </p:nvGrpSpPr>
        <p:grpSpPr>
          <a:xfrm>
            <a:off x="6896134" y="3890106"/>
            <a:ext cx="270869" cy="331821"/>
            <a:chOff x="-45277900" y="3938500"/>
            <a:chExt cx="244975" cy="300100"/>
          </a:xfrm>
        </p:grpSpPr>
        <p:sp>
          <p:nvSpPr>
            <p:cNvPr id="6269" name="Google Shape;6269;p51"/>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1"/>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1"/>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1"/>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3" name="Google Shape;6273;p51"/>
          <p:cNvGrpSpPr/>
          <p:nvPr/>
        </p:nvGrpSpPr>
        <p:grpSpPr>
          <a:xfrm>
            <a:off x="7728121" y="3490368"/>
            <a:ext cx="331821" cy="331821"/>
            <a:chOff x="-44502875" y="3576975"/>
            <a:chExt cx="300100" cy="300100"/>
          </a:xfrm>
        </p:grpSpPr>
        <p:sp>
          <p:nvSpPr>
            <p:cNvPr id="6274" name="Google Shape;6274;p51"/>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1"/>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1"/>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51"/>
          <p:cNvGrpSpPr/>
          <p:nvPr/>
        </p:nvGrpSpPr>
        <p:grpSpPr>
          <a:xfrm>
            <a:off x="2356364" y="2181064"/>
            <a:ext cx="284806" cy="241434"/>
            <a:chOff x="1636184" y="2959225"/>
            <a:chExt cx="232666" cy="197250"/>
          </a:xfrm>
        </p:grpSpPr>
        <p:sp>
          <p:nvSpPr>
            <p:cNvPr id="6278" name="Google Shape;6278;p5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6281" name="Google Shape;6281;p5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nvGrpSpPr>
          <p:cNvPr id="6282" name="Google Shape;6282;p51"/>
          <p:cNvGrpSpPr/>
          <p:nvPr/>
        </p:nvGrpSpPr>
        <p:grpSpPr>
          <a:xfrm>
            <a:off x="3623760" y="2531111"/>
            <a:ext cx="239502" cy="338262"/>
            <a:chOff x="-47300587" y="123275"/>
            <a:chExt cx="190975" cy="269725"/>
          </a:xfrm>
        </p:grpSpPr>
        <p:sp>
          <p:nvSpPr>
            <p:cNvPr id="6283" name="Google Shape;6283;p5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91"/>
        <p:cNvGrpSpPr/>
        <p:nvPr/>
      </p:nvGrpSpPr>
      <p:grpSpPr>
        <a:xfrm>
          <a:off x="0" y="0"/>
          <a:ext cx="0" cy="0"/>
          <a:chOff x="0" y="0"/>
          <a:chExt cx="0" cy="0"/>
        </a:xfrm>
      </p:grpSpPr>
      <p:sp>
        <p:nvSpPr>
          <p:cNvPr id="6292" name="Google Shape;6292;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Educational Process Icons</a:t>
            </a:r>
            <a:endParaRPr>
              <a:solidFill>
                <a:srgbClr val="FFFFFF"/>
              </a:solidFill>
              <a:latin typeface="Arial"/>
              <a:ea typeface="Arial"/>
              <a:cs typeface="Arial"/>
              <a:sym typeface="Arial"/>
            </a:endParaRPr>
          </a:p>
        </p:txBody>
      </p:sp>
      <p:sp>
        <p:nvSpPr>
          <p:cNvPr id="6293" name="Google Shape;6293;p52"/>
          <p:cNvSpPr/>
          <p:nvPr/>
        </p:nvSpPr>
        <p:spPr>
          <a:xfrm>
            <a:off x="1179006" y="1683910"/>
            <a:ext cx="297772" cy="343672"/>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2"/>
          <p:cNvSpPr/>
          <p:nvPr/>
        </p:nvSpPr>
        <p:spPr>
          <a:xfrm>
            <a:off x="1151710" y="2099169"/>
            <a:ext cx="352365" cy="311637"/>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2"/>
          <p:cNvSpPr/>
          <p:nvPr/>
        </p:nvSpPr>
        <p:spPr>
          <a:xfrm>
            <a:off x="1159373" y="2477627"/>
            <a:ext cx="337038" cy="343537"/>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6" name="Google Shape;6296;p52"/>
          <p:cNvGrpSpPr/>
          <p:nvPr/>
        </p:nvGrpSpPr>
        <p:grpSpPr>
          <a:xfrm>
            <a:off x="3151213" y="1709564"/>
            <a:ext cx="342129" cy="343862"/>
            <a:chOff x="-41270450" y="1973375"/>
            <a:chExt cx="315850" cy="317450"/>
          </a:xfrm>
        </p:grpSpPr>
        <p:sp>
          <p:nvSpPr>
            <p:cNvPr id="6297" name="Google Shape;6297;p52"/>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2"/>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2"/>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2"/>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52"/>
          <p:cNvGrpSpPr/>
          <p:nvPr/>
        </p:nvGrpSpPr>
        <p:grpSpPr>
          <a:xfrm>
            <a:off x="3140177" y="2105636"/>
            <a:ext cx="364199" cy="342318"/>
            <a:chOff x="-41291625" y="2339025"/>
            <a:chExt cx="336225" cy="316025"/>
          </a:xfrm>
        </p:grpSpPr>
        <p:sp>
          <p:nvSpPr>
            <p:cNvPr id="6302" name="Google Shape;6302;p52"/>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2"/>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4" name="Google Shape;6304;p52"/>
          <p:cNvSpPr/>
          <p:nvPr/>
        </p:nvSpPr>
        <p:spPr>
          <a:xfrm>
            <a:off x="3118588" y="2277702"/>
            <a:ext cx="0" cy="27"/>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2"/>
          <p:cNvSpPr/>
          <p:nvPr/>
        </p:nvSpPr>
        <p:spPr>
          <a:xfrm>
            <a:off x="3150235" y="2503353"/>
            <a:ext cx="346380" cy="343564"/>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2"/>
          <p:cNvSpPr/>
          <p:nvPr/>
        </p:nvSpPr>
        <p:spPr>
          <a:xfrm>
            <a:off x="5251993" y="1681364"/>
            <a:ext cx="213309" cy="342995"/>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2"/>
          <p:cNvSpPr/>
          <p:nvPr/>
        </p:nvSpPr>
        <p:spPr>
          <a:xfrm>
            <a:off x="5207637" y="2076991"/>
            <a:ext cx="302023" cy="344918"/>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2"/>
          <p:cNvSpPr/>
          <p:nvPr/>
        </p:nvSpPr>
        <p:spPr>
          <a:xfrm>
            <a:off x="5185478" y="2476192"/>
            <a:ext cx="342995" cy="344133"/>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2"/>
          <p:cNvSpPr/>
          <p:nvPr/>
        </p:nvSpPr>
        <p:spPr>
          <a:xfrm>
            <a:off x="7226080" y="1681581"/>
            <a:ext cx="344701" cy="342562"/>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0" name="Google Shape;6310;p52"/>
          <p:cNvGrpSpPr/>
          <p:nvPr/>
        </p:nvGrpSpPr>
        <p:grpSpPr>
          <a:xfrm>
            <a:off x="1533687" y="1683811"/>
            <a:ext cx="365174" cy="343293"/>
            <a:chOff x="-42804750" y="1949600"/>
            <a:chExt cx="337125" cy="316925"/>
          </a:xfrm>
        </p:grpSpPr>
        <p:sp>
          <p:nvSpPr>
            <p:cNvPr id="6311" name="Google Shape;6311;p52"/>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2"/>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2"/>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52"/>
          <p:cNvGrpSpPr/>
          <p:nvPr/>
        </p:nvGrpSpPr>
        <p:grpSpPr>
          <a:xfrm>
            <a:off x="1564049" y="2085164"/>
            <a:ext cx="308847" cy="335115"/>
            <a:chOff x="-42778750" y="2320125"/>
            <a:chExt cx="285125" cy="309375"/>
          </a:xfrm>
        </p:grpSpPr>
        <p:sp>
          <p:nvSpPr>
            <p:cNvPr id="6315" name="Google Shape;6315;p52"/>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2"/>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52"/>
          <p:cNvGrpSpPr/>
          <p:nvPr/>
        </p:nvGrpSpPr>
        <p:grpSpPr>
          <a:xfrm>
            <a:off x="1543503" y="2475712"/>
            <a:ext cx="345541" cy="344701"/>
            <a:chOff x="-42796875" y="2680675"/>
            <a:chExt cx="319000" cy="318225"/>
          </a:xfrm>
        </p:grpSpPr>
        <p:sp>
          <p:nvSpPr>
            <p:cNvPr id="6318" name="Google Shape;6318;p52"/>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2"/>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2"/>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2"/>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2"/>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3" name="Google Shape;6323;p52"/>
          <p:cNvSpPr/>
          <p:nvPr/>
        </p:nvSpPr>
        <p:spPr>
          <a:xfrm>
            <a:off x="3566893" y="1707387"/>
            <a:ext cx="345541" cy="343185"/>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2"/>
          <p:cNvSpPr/>
          <p:nvPr/>
        </p:nvSpPr>
        <p:spPr>
          <a:xfrm>
            <a:off x="3558112" y="2135211"/>
            <a:ext cx="349819" cy="29265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2"/>
          <p:cNvSpPr/>
          <p:nvPr/>
        </p:nvSpPr>
        <p:spPr>
          <a:xfrm>
            <a:off x="3566880" y="2503353"/>
            <a:ext cx="345568" cy="342643"/>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2"/>
          <p:cNvSpPr/>
          <p:nvPr/>
        </p:nvSpPr>
        <p:spPr>
          <a:xfrm>
            <a:off x="5641131" y="1681364"/>
            <a:ext cx="247457" cy="34128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2"/>
          <p:cNvSpPr/>
          <p:nvPr/>
        </p:nvSpPr>
        <p:spPr>
          <a:xfrm>
            <a:off x="5537185" y="2402239"/>
            <a:ext cx="27" cy="27"/>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8" name="Google Shape;6328;p52"/>
          <p:cNvGrpSpPr/>
          <p:nvPr/>
        </p:nvGrpSpPr>
        <p:grpSpPr>
          <a:xfrm>
            <a:off x="5583876" y="2080668"/>
            <a:ext cx="359189" cy="340016"/>
            <a:chOff x="-39055650" y="2315975"/>
            <a:chExt cx="331600" cy="313900"/>
          </a:xfrm>
        </p:grpSpPr>
        <p:sp>
          <p:nvSpPr>
            <p:cNvPr id="6329" name="Google Shape;6329;p52"/>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2"/>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1" name="Google Shape;6331;p52"/>
          <p:cNvSpPr/>
          <p:nvPr/>
        </p:nvSpPr>
        <p:spPr>
          <a:xfrm>
            <a:off x="5589971" y="2504625"/>
            <a:ext cx="344674" cy="29265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2"/>
          <p:cNvSpPr/>
          <p:nvPr/>
        </p:nvSpPr>
        <p:spPr>
          <a:xfrm>
            <a:off x="7264898" y="2067188"/>
            <a:ext cx="267063" cy="345324"/>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3" name="Google Shape;6333;p52"/>
          <p:cNvGrpSpPr/>
          <p:nvPr/>
        </p:nvGrpSpPr>
        <p:grpSpPr>
          <a:xfrm>
            <a:off x="1929543" y="1683974"/>
            <a:ext cx="349819" cy="342047"/>
            <a:chOff x="-42430625" y="1949750"/>
            <a:chExt cx="322950" cy="315775"/>
          </a:xfrm>
        </p:grpSpPr>
        <p:sp>
          <p:nvSpPr>
            <p:cNvPr id="6334" name="Google Shape;6334;p52"/>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2"/>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2"/>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2"/>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8" name="Google Shape;6338;p52"/>
          <p:cNvSpPr/>
          <p:nvPr/>
        </p:nvSpPr>
        <p:spPr>
          <a:xfrm>
            <a:off x="1956643" y="2080620"/>
            <a:ext cx="298638" cy="342995"/>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2"/>
          <p:cNvSpPr/>
          <p:nvPr/>
        </p:nvSpPr>
        <p:spPr>
          <a:xfrm>
            <a:off x="1935918" y="2478467"/>
            <a:ext cx="340450" cy="342833"/>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2"/>
          <p:cNvSpPr/>
          <p:nvPr/>
        </p:nvSpPr>
        <p:spPr>
          <a:xfrm>
            <a:off x="3971588" y="1715484"/>
            <a:ext cx="343862" cy="313126"/>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2"/>
          <p:cNvSpPr/>
          <p:nvPr/>
        </p:nvSpPr>
        <p:spPr>
          <a:xfrm>
            <a:off x="3969029" y="2104503"/>
            <a:ext cx="348980" cy="343862"/>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2"/>
          <p:cNvSpPr/>
          <p:nvPr/>
        </p:nvSpPr>
        <p:spPr>
          <a:xfrm>
            <a:off x="3969428" y="2502242"/>
            <a:ext cx="343862" cy="343835"/>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2"/>
          <p:cNvSpPr/>
          <p:nvPr/>
        </p:nvSpPr>
        <p:spPr>
          <a:xfrm>
            <a:off x="5996142" y="1678575"/>
            <a:ext cx="344701" cy="345568"/>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4" name="Google Shape;6344;p52"/>
          <p:cNvGrpSpPr/>
          <p:nvPr/>
        </p:nvGrpSpPr>
        <p:grpSpPr>
          <a:xfrm>
            <a:off x="6002652" y="2078962"/>
            <a:ext cx="342995" cy="342291"/>
            <a:chOff x="-38686275" y="2314400"/>
            <a:chExt cx="316650" cy="316000"/>
          </a:xfrm>
        </p:grpSpPr>
        <p:sp>
          <p:nvSpPr>
            <p:cNvPr id="6345" name="Google Shape;6345;p52"/>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2"/>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7" name="Google Shape;6347;p52"/>
          <p:cNvGrpSpPr/>
          <p:nvPr/>
        </p:nvGrpSpPr>
        <p:grpSpPr>
          <a:xfrm>
            <a:off x="6001366" y="2477418"/>
            <a:ext cx="345568" cy="343835"/>
            <a:chOff x="-38686275" y="2682250"/>
            <a:chExt cx="319025" cy="317425"/>
          </a:xfrm>
        </p:grpSpPr>
        <p:sp>
          <p:nvSpPr>
            <p:cNvPr id="6348" name="Google Shape;6348;p52"/>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2"/>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0" name="Google Shape;6350;p52"/>
          <p:cNvGrpSpPr/>
          <p:nvPr/>
        </p:nvGrpSpPr>
        <p:grpSpPr>
          <a:xfrm>
            <a:off x="7214268" y="2462063"/>
            <a:ext cx="360056" cy="346516"/>
            <a:chOff x="-37534750" y="2668075"/>
            <a:chExt cx="332400" cy="319900"/>
          </a:xfrm>
        </p:grpSpPr>
        <p:sp>
          <p:nvSpPr>
            <p:cNvPr id="6351" name="Google Shape;6351;p52"/>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2"/>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3" name="Google Shape;6353;p52"/>
          <p:cNvSpPr/>
          <p:nvPr/>
        </p:nvSpPr>
        <p:spPr>
          <a:xfrm>
            <a:off x="2340638" y="1683287"/>
            <a:ext cx="345541" cy="342779"/>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4" name="Google Shape;6354;p52"/>
          <p:cNvGrpSpPr/>
          <p:nvPr/>
        </p:nvGrpSpPr>
        <p:grpSpPr>
          <a:xfrm>
            <a:off x="2336367" y="2080696"/>
            <a:ext cx="345541" cy="344133"/>
            <a:chOff x="-42062025" y="2316000"/>
            <a:chExt cx="319000" cy="317700"/>
          </a:xfrm>
        </p:grpSpPr>
        <p:sp>
          <p:nvSpPr>
            <p:cNvPr id="6355" name="Google Shape;6355;p52"/>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2"/>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7" name="Google Shape;6357;p52"/>
          <p:cNvSpPr/>
          <p:nvPr/>
        </p:nvSpPr>
        <p:spPr>
          <a:xfrm>
            <a:off x="2339352" y="2477627"/>
            <a:ext cx="348113" cy="345270"/>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8" name="Google Shape;6358;p52"/>
          <p:cNvGrpSpPr/>
          <p:nvPr/>
        </p:nvGrpSpPr>
        <p:grpSpPr>
          <a:xfrm>
            <a:off x="4395630" y="1713843"/>
            <a:ext cx="303729" cy="338717"/>
            <a:chOff x="-40150450" y="1977325"/>
            <a:chExt cx="280400" cy="312700"/>
          </a:xfrm>
        </p:grpSpPr>
        <p:sp>
          <p:nvSpPr>
            <p:cNvPr id="6359" name="Google Shape;6359;p52"/>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2"/>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2"/>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2"/>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52"/>
          <p:cNvGrpSpPr/>
          <p:nvPr/>
        </p:nvGrpSpPr>
        <p:grpSpPr>
          <a:xfrm>
            <a:off x="4390079" y="2106286"/>
            <a:ext cx="314832" cy="342995"/>
            <a:chOff x="-40160700" y="2339625"/>
            <a:chExt cx="290650" cy="316650"/>
          </a:xfrm>
        </p:grpSpPr>
        <p:sp>
          <p:nvSpPr>
            <p:cNvPr id="6364" name="Google Shape;6364;p52"/>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2"/>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2"/>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2"/>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8" name="Google Shape;6368;p52"/>
          <p:cNvGrpSpPr/>
          <p:nvPr/>
        </p:nvGrpSpPr>
        <p:grpSpPr>
          <a:xfrm>
            <a:off x="4373357" y="2503008"/>
            <a:ext cx="345541" cy="342995"/>
            <a:chOff x="-40171725" y="2705875"/>
            <a:chExt cx="319000" cy="316650"/>
          </a:xfrm>
        </p:grpSpPr>
        <p:sp>
          <p:nvSpPr>
            <p:cNvPr id="6369" name="Google Shape;6369;p52"/>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2"/>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1" name="Google Shape;6371;p52"/>
          <p:cNvGrpSpPr/>
          <p:nvPr/>
        </p:nvGrpSpPr>
        <p:grpSpPr>
          <a:xfrm>
            <a:off x="6450332" y="1680561"/>
            <a:ext cx="250869" cy="343862"/>
            <a:chOff x="-38275925" y="1946600"/>
            <a:chExt cx="231600" cy="317450"/>
          </a:xfrm>
        </p:grpSpPr>
        <p:sp>
          <p:nvSpPr>
            <p:cNvPr id="6372" name="Google Shape;6372;p52"/>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2"/>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4" name="Google Shape;6374;p52"/>
          <p:cNvSpPr/>
          <p:nvPr/>
        </p:nvSpPr>
        <p:spPr>
          <a:xfrm>
            <a:off x="6402341" y="2077749"/>
            <a:ext cx="344701" cy="344160"/>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2"/>
          <p:cNvSpPr/>
          <p:nvPr/>
        </p:nvSpPr>
        <p:spPr>
          <a:xfrm>
            <a:off x="6476011" y="2474757"/>
            <a:ext cx="202233" cy="344701"/>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6" name="Google Shape;6376;p52"/>
          <p:cNvGrpSpPr/>
          <p:nvPr/>
        </p:nvGrpSpPr>
        <p:grpSpPr>
          <a:xfrm>
            <a:off x="7635833" y="1685680"/>
            <a:ext cx="351525" cy="342156"/>
            <a:chOff x="-37190575" y="1951325"/>
            <a:chExt cx="324525" cy="315875"/>
          </a:xfrm>
        </p:grpSpPr>
        <p:sp>
          <p:nvSpPr>
            <p:cNvPr id="6377" name="Google Shape;6377;p52"/>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2"/>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2"/>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2"/>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2"/>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2" name="Google Shape;6382;p52"/>
          <p:cNvSpPr/>
          <p:nvPr/>
        </p:nvSpPr>
        <p:spPr>
          <a:xfrm>
            <a:off x="2740694" y="1681581"/>
            <a:ext cx="348113" cy="343835"/>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3" name="Google Shape;6383;p52"/>
          <p:cNvGrpSpPr/>
          <p:nvPr/>
        </p:nvGrpSpPr>
        <p:grpSpPr>
          <a:xfrm>
            <a:off x="2743418" y="2153216"/>
            <a:ext cx="343835" cy="269608"/>
            <a:chOff x="-41694200" y="2382950"/>
            <a:chExt cx="317425" cy="248900"/>
          </a:xfrm>
        </p:grpSpPr>
        <p:sp>
          <p:nvSpPr>
            <p:cNvPr id="6384" name="Google Shape;6384;p52"/>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2"/>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6" name="Google Shape;6386;p52"/>
          <p:cNvGrpSpPr/>
          <p:nvPr/>
        </p:nvGrpSpPr>
        <p:grpSpPr>
          <a:xfrm>
            <a:off x="2740496" y="2478257"/>
            <a:ext cx="345541" cy="343862"/>
            <a:chOff x="-41695775" y="2683025"/>
            <a:chExt cx="319000" cy="317450"/>
          </a:xfrm>
        </p:grpSpPr>
        <p:sp>
          <p:nvSpPr>
            <p:cNvPr id="6387" name="Google Shape;6387;p52"/>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2"/>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2"/>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52"/>
          <p:cNvGrpSpPr/>
          <p:nvPr/>
        </p:nvGrpSpPr>
        <p:grpSpPr>
          <a:xfrm>
            <a:off x="4797389" y="1707858"/>
            <a:ext cx="314832" cy="345568"/>
            <a:chOff x="-39792875" y="1971800"/>
            <a:chExt cx="290650" cy="319025"/>
          </a:xfrm>
        </p:grpSpPr>
        <p:sp>
          <p:nvSpPr>
            <p:cNvPr id="6391" name="Google Shape;6391;p52"/>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2"/>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52"/>
          <p:cNvGrpSpPr/>
          <p:nvPr/>
        </p:nvGrpSpPr>
        <p:grpSpPr>
          <a:xfrm>
            <a:off x="4805486" y="2104445"/>
            <a:ext cx="298638" cy="344837"/>
            <a:chOff x="-39783425" y="2337925"/>
            <a:chExt cx="275700" cy="318350"/>
          </a:xfrm>
        </p:grpSpPr>
        <p:sp>
          <p:nvSpPr>
            <p:cNvPr id="6394" name="Google Shape;6394;p52"/>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2"/>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6" name="Google Shape;6396;p52"/>
          <p:cNvSpPr/>
          <p:nvPr/>
        </p:nvSpPr>
        <p:spPr>
          <a:xfrm>
            <a:off x="4781825" y="2505086"/>
            <a:ext cx="342156" cy="343401"/>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7" name="Google Shape;6397;p52"/>
          <p:cNvGrpSpPr/>
          <p:nvPr/>
        </p:nvGrpSpPr>
        <p:grpSpPr>
          <a:xfrm>
            <a:off x="6800271" y="1682268"/>
            <a:ext cx="353232" cy="342806"/>
            <a:chOff x="-37956150" y="1948175"/>
            <a:chExt cx="326100" cy="316475"/>
          </a:xfrm>
        </p:grpSpPr>
        <p:sp>
          <p:nvSpPr>
            <p:cNvPr id="6398" name="Google Shape;6398;p52"/>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2"/>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2"/>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1" name="Google Shape;6401;p52"/>
          <p:cNvGrpSpPr/>
          <p:nvPr/>
        </p:nvGrpSpPr>
        <p:grpSpPr>
          <a:xfrm>
            <a:off x="6807188" y="2148937"/>
            <a:ext cx="345568" cy="223572"/>
            <a:chOff x="-37953000" y="2379000"/>
            <a:chExt cx="319025" cy="206400"/>
          </a:xfrm>
        </p:grpSpPr>
        <p:sp>
          <p:nvSpPr>
            <p:cNvPr id="6402" name="Google Shape;6402;p52"/>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2"/>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2"/>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2"/>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2"/>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7" name="Google Shape;6407;p52"/>
          <p:cNvSpPr/>
          <p:nvPr/>
        </p:nvSpPr>
        <p:spPr>
          <a:xfrm>
            <a:off x="6800769" y="2473918"/>
            <a:ext cx="354938" cy="344701"/>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2"/>
          <p:cNvSpPr/>
          <p:nvPr/>
        </p:nvSpPr>
        <p:spPr>
          <a:xfrm>
            <a:off x="7689189" y="2106209"/>
            <a:ext cx="247457" cy="343862"/>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9" name="Google Shape;6409;p52"/>
          <p:cNvGrpSpPr/>
          <p:nvPr/>
        </p:nvGrpSpPr>
        <p:grpSpPr>
          <a:xfrm>
            <a:off x="1177056" y="3057552"/>
            <a:ext cx="298611" cy="343510"/>
            <a:chOff x="-42971725" y="3217825"/>
            <a:chExt cx="275675" cy="317125"/>
          </a:xfrm>
        </p:grpSpPr>
        <p:sp>
          <p:nvSpPr>
            <p:cNvPr id="6410" name="Google Shape;6410;p5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52"/>
          <p:cNvGrpSpPr/>
          <p:nvPr/>
        </p:nvGrpSpPr>
        <p:grpSpPr>
          <a:xfrm>
            <a:off x="1151019" y="3485173"/>
            <a:ext cx="350686" cy="312936"/>
            <a:chOff x="-42996150" y="3612600"/>
            <a:chExt cx="323750" cy="288900"/>
          </a:xfrm>
        </p:grpSpPr>
        <p:sp>
          <p:nvSpPr>
            <p:cNvPr id="6414" name="Google Shape;6414;p5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52"/>
          <p:cNvGrpSpPr/>
          <p:nvPr/>
        </p:nvGrpSpPr>
        <p:grpSpPr>
          <a:xfrm>
            <a:off x="1153578" y="3850969"/>
            <a:ext cx="345568" cy="343862"/>
            <a:chOff x="-42994575" y="3950300"/>
            <a:chExt cx="319025" cy="317450"/>
          </a:xfrm>
        </p:grpSpPr>
        <p:sp>
          <p:nvSpPr>
            <p:cNvPr id="6418" name="Google Shape;6418;p5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52"/>
          <p:cNvGrpSpPr/>
          <p:nvPr/>
        </p:nvGrpSpPr>
        <p:grpSpPr>
          <a:xfrm>
            <a:off x="3149945" y="3080597"/>
            <a:ext cx="344674" cy="343835"/>
            <a:chOff x="-41111350" y="3239100"/>
            <a:chExt cx="318200" cy="317425"/>
          </a:xfrm>
        </p:grpSpPr>
        <p:sp>
          <p:nvSpPr>
            <p:cNvPr id="6422" name="Google Shape;6422;p5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52"/>
          <p:cNvGrpSpPr/>
          <p:nvPr/>
        </p:nvGrpSpPr>
        <p:grpSpPr>
          <a:xfrm>
            <a:off x="3146533" y="3477509"/>
            <a:ext cx="351498" cy="343916"/>
            <a:chOff x="-41117650" y="3605525"/>
            <a:chExt cx="324500" cy="317500"/>
          </a:xfrm>
        </p:grpSpPr>
        <p:sp>
          <p:nvSpPr>
            <p:cNvPr id="6427" name="Google Shape;6427;p5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0" name="Google Shape;6430;p52"/>
          <p:cNvSpPr/>
          <p:nvPr/>
        </p:nvSpPr>
        <p:spPr>
          <a:xfrm>
            <a:off x="3150976" y="3880708"/>
            <a:ext cx="345541" cy="335305"/>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52"/>
          <p:cNvGrpSpPr/>
          <p:nvPr/>
        </p:nvGrpSpPr>
        <p:grpSpPr>
          <a:xfrm>
            <a:off x="5257001" y="3060098"/>
            <a:ext cx="200500" cy="344701"/>
            <a:chOff x="-39205300" y="3220175"/>
            <a:chExt cx="185100" cy="318225"/>
          </a:xfrm>
        </p:grpSpPr>
        <p:sp>
          <p:nvSpPr>
            <p:cNvPr id="6432" name="Google Shape;6432;p5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52"/>
          <p:cNvGrpSpPr/>
          <p:nvPr/>
        </p:nvGrpSpPr>
        <p:grpSpPr>
          <a:xfrm>
            <a:off x="5218181" y="3459176"/>
            <a:ext cx="278139" cy="342345"/>
            <a:chOff x="-39248625" y="3588600"/>
            <a:chExt cx="256775" cy="316050"/>
          </a:xfrm>
        </p:grpSpPr>
        <p:sp>
          <p:nvSpPr>
            <p:cNvPr id="6435" name="Google Shape;6435;p5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7" name="Google Shape;6437;p52"/>
          <p:cNvSpPr/>
          <p:nvPr/>
        </p:nvSpPr>
        <p:spPr>
          <a:xfrm>
            <a:off x="5190130" y="3854252"/>
            <a:ext cx="337038" cy="343862"/>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2"/>
          <p:cNvSpPr/>
          <p:nvPr/>
        </p:nvSpPr>
        <p:spPr>
          <a:xfrm>
            <a:off x="7226933" y="3048267"/>
            <a:ext cx="342995" cy="341723"/>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9" name="Google Shape;6439;p52"/>
          <p:cNvGrpSpPr/>
          <p:nvPr/>
        </p:nvGrpSpPr>
        <p:grpSpPr>
          <a:xfrm>
            <a:off x="1517188" y="3057552"/>
            <a:ext cx="398184" cy="343835"/>
            <a:chOff x="-42651700" y="3217825"/>
            <a:chExt cx="367600" cy="317425"/>
          </a:xfrm>
        </p:grpSpPr>
        <p:sp>
          <p:nvSpPr>
            <p:cNvPr id="6440" name="Google Shape;6440;p5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52"/>
          <p:cNvGrpSpPr/>
          <p:nvPr/>
        </p:nvGrpSpPr>
        <p:grpSpPr>
          <a:xfrm>
            <a:off x="1550036" y="3458282"/>
            <a:ext cx="332488" cy="336740"/>
            <a:chOff x="-42617300" y="3587775"/>
            <a:chExt cx="306950" cy="310875"/>
          </a:xfrm>
        </p:grpSpPr>
        <p:sp>
          <p:nvSpPr>
            <p:cNvPr id="6445" name="Google Shape;6445;p5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7" name="Google Shape;6447;p52"/>
          <p:cNvSpPr/>
          <p:nvPr/>
        </p:nvSpPr>
        <p:spPr>
          <a:xfrm>
            <a:off x="1545460" y="3851706"/>
            <a:ext cx="344674" cy="342995"/>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8" name="Google Shape;6448;p52"/>
          <p:cNvGrpSpPr/>
          <p:nvPr/>
        </p:nvGrpSpPr>
        <p:grpSpPr>
          <a:xfrm>
            <a:off x="3563493" y="3080164"/>
            <a:ext cx="349440" cy="343320"/>
            <a:chOff x="-40748275" y="3238700"/>
            <a:chExt cx="322600" cy="316950"/>
          </a:xfrm>
        </p:grpSpPr>
        <p:sp>
          <p:nvSpPr>
            <p:cNvPr id="6449" name="Google Shape;6449;p5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5" name="Google Shape;6455;p52"/>
          <p:cNvGrpSpPr/>
          <p:nvPr/>
        </p:nvGrpSpPr>
        <p:grpSpPr>
          <a:xfrm>
            <a:off x="3565862" y="3507162"/>
            <a:ext cx="344701" cy="313993"/>
            <a:chOff x="-40745125" y="3632900"/>
            <a:chExt cx="318225" cy="289875"/>
          </a:xfrm>
        </p:grpSpPr>
        <p:sp>
          <p:nvSpPr>
            <p:cNvPr id="6456" name="Google Shape;6456;p5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3" name="Google Shape;6463;p52"/>
          <p:cNvGrpSpPr/>
          <p:nvPr/>
        </p:nvGrpSpPr>
        <p:grpSpPr>
          <a:xfrm>
            <a:off x="3569708" y="3874664"/>
            <a:ext cx="337011" cy="343185"/>
            <a:chOff x="-40742750" y="3972175"/>
            <a:chExt cx="311125" cy="316825"/>
          </a:xfrm>
        </p:grpSpPr>
        <p:sp>
          <p:nvSpPr>
            <p:cNvPr id="6464" name="Google Shape;6464;p5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52"/>
          <p:cNvGrpSpPr/>
          <p:nvPr/>
        </p:nvGrpSpPr>
        <p:grpSpPr>
          <a:xfrm>
            <a:off x="5639761" y="3061804"/>
            <a:ext cx="247430" cy="342995"/>
            <a:chOff x="-38860325" y="3221750"/>
            <a:chExt cx="228425" cy="316650"/>
          </a:xfrm>
        </p:grpSpPr>
        <p:sp>
          <p:nvSpPr>
            <p:cNvPr id="6467" name="Google Shape;6467;p5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52"/>
          <p:cNvGrpSpPr/>
          <p:nvPr/>
        </p:nvGrpSpPr>
        <p:grpSpPr>
          <a:xfrm>
            <a:off x="5587293" y="3462723"/>
            <a:ext cx="352365" cy="340341"/>
            <a:chOff x="-38905225" y="3591875"/>
            <a:chExt cx="325300" cy="314200"/>
          </a:xfrm>
        </p:grpSpPr>
        <p:sp>
          <p:nvSpPr>
            <p:cNvPr id="6472" name="Google Shape;6472;p5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5" name="Google Shape;6475;p52"/>
          <p:cNvSpPr/>
          <p:nvPr/>
        </p:nvSpPr>
        <p:spPr>
          <a:xfrm>
            <a:off x="5593363" y="3908004"/>
            <a:ext cx="342995" cy="290108"/>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6" name="Google Shape;6476;p52"/>
          <p:cNvGrpSpPr/>
          <p:nvPr/>
        </p:nvGrpSpPr>
        <p:grpSpPr>
          <a:xfrm>
            <a:off x="7262295" y="3448891"/>
            <a:ext cx="269608" cy="342779"/>
            <a:chOff x="-37370925" y="3579105"/>
            <a:chExt cx="248900" cy="316450"/>
          </a:xfrm>
        </p:grpSpPr>
        <p:sp>
          <p:nvSpPr>
            <p:cNvPr id="6477" name="Google Shape;6477;p5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9" name="Google Shape;6479;p52"/>
          <p:cNvSpPr/>
          <p:nvPr/>
        </p:nvSpPr>
        <p:spPr>
          <a:xfrm>
            <a:off x="1937024" y="3058286"/>
            <a:ext cx="337877" cy="342481"/>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2"/>
          <p:cNvSpPr/>
          <p:nvPr/>
        </p:nvSpPr>
        <p:spPr>
          <a:xfrm>
            <a:off x="1960055" y="3454996"/>
            <a:ext cx="291814" cy="344701"/>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1" name="Google Shape;6481;p52"/>
          <p:cNvGrpSpPr/>
          <p:nvPr/>
        </p:nvGrpSpPr>
        <p:grpSpPr>
          <a:xfrm>
            <a:off x="1932108" y="3851836"/>
            <a:ext cx="344701" cy="342995"/>
            <a:chOff x="-42259725" y="3951100"/>
            <a:chExt cx="318225" cy="316650"/>
          </a:xfrm>
        </p:grpSpPr>
        <p:sp>
          <p:nvSpPr>
            <p:cNvPr id="6482" name="Google Shape;6482;p5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52"/>
          <p:cNvGrpSpPr/>
          <p:nvPr/>
        </p:nvGrpSpPr>
        <p:grpSpPr>
          <a:xfrm>
            <a:off x="3970164" y="3111306"/>
            <a:ext cx="343835" cy="313126"/>
            <a:chOff x="-40378075" y="3267450"/>
            <a:chExt cx="317425" cy="289075"/>
          </a:xfrm>
        </p:grpSpPr>
        <p:sp>
          <p:nvSpPr>
            <p:cNvPr id="6485" name="Google Shape;6485;p5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9" name="Google Shape;6489;p52"/>
          <p:cNvGrpSpPr/>
          <p:nvPr/>
        </p:nvGrpSpPr>
        <p:grpSpPr>
          <a:xfrm>
            <a:off x="3973563" y="3476453"/>
            <a:ext cx="337038" cy="342995"/>
            <a:chOff x="-40372575" y="3604550"/>
            <a:chExt cx="311150" cy="316650"/>
          </a:xfrm>
        </p:grpSpPr>
        <p:sp>
          <p:nvSpPr>
            <p:cNvPr id="6490" name="Google Shape;6490;p5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3" name="Google Shape;6493;p52"/>
          <p:cNvSpPr/>
          <p:nvPr/>
        </p:nvSpPr>
        <p:spPr>
          <a:xfrm>
            <a:off x="3975433" y="3873803"/>
            <a:ext cx="336171" cy="344783"/>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4" name="Google Shape;6494;p52"/>
          <p:cNvGrpSpPr/>
          <p:nvPr/>
        </p:nvGrpSpPr>
        <p:grpSpPr>
          <a:xfrm>
            <a:off x="5989185" y="3060098"/>
            <a:ext cx="369940" cy="345026"/>
            <a:chOff x="-38542250" y="3220175"/>
            <a:chExt cx="341525" cy="318525"/>
          </a:xfrm>
        </p:grpSpPr>
        <p:sp>
          <p:nvSpPr>
            <p:cNvPr id="6495" name="Google Shape;6495;p5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8" name="Google Shape;6498;p52"/>
          <p:cNvGrpSpPr/>
          <p:nvPr/>
        </p:nvGrpSpPr>
        <p:grpSpPr>
          <a:xfrm>
            <a:off x="6002657" y="3458526"/>
            <a:ext cx="342995" cy="342156"/>
            <a:chOff x="-38537400" y="3588000"/>
            <a:chExt cx="316650" cy="315875"/>
          </a:xfrm>
        </p:grpSpPr>
        <p:sp>
          <p:nvSpPr>
            <p:cNvPr id="6499" name="Google Shape;6499;p5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3" name="Google Shape;6503;p52"/>
          <p:cNvGrpSpPr/>
          <p:nvPr/>
        </p:nvGrpSpPr>
        <p:grpSpPr>
          <a:xfrm>
            <a:off x="6001804" y="3855248"/>
            <a:ext cx="344701" cy="342995"/>
            <a:chOff x="-38538975" y="3954250"/>
            <a:chExt cx="318225" cy="316650"/>
          </a:xfrm>
        </p:grpSpPr>
        <p:sp>
          <p:nvSpPr>
            <p:cNvPr id="6504" name="Google Shape;6504;p5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6" name="Google Shape;6506;p52"/>
          <p:cNvGrpSpPr/>
          <p:nvPr/>
        </p:nvGrpSpPr>
        <p:grpSpPr>
          <a:xfrm>
            <a:off x="7223057" y="3850545"/>
            <a:ext cx="348086" cy="344701"/>
            <a:chOff x="-37385100" y="3949908"/>
            <a:chExt cx="321350" cy="318225"/>
          </a:xfrm>
        </p:grpSpPr>
        <p:sp>
          <p:nvSpPr>
            <p:cNvPr id="6507" name="Google Shape;6507;p5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9" name="Google Shape;6509;p52"/>
          <p:cNvGrpSpPr/>
          <p:nvPr/>
        </p:nvGrpSpPr>
        <p:grpSpPr>
          <a:xfrm>
            <a:off x="2339986" y="3056902"/>
            <a:ext cx="343862" cy="343645"/>
            <a:chOff x="-41895050" y="3217225"/>
            <a:chExt cx="317450" cy="317250"/>
          </a:xfrm>
        </p:grpSpPr>
        <p:sp>
          <p:nvSpPr>
            <p:cNvPr id="6510" name="Google Shape;6510;p5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52"/>
          <p:cNvGrpSpPr/>
          <p:nvPr/>
        </p:nvGrpSpPr>
        <p:grpSpPr>
          <a:xfrm>
            <a:off x="2339567" y="3455114"/>
            <a:ext cx="344701" cy="342995"/>
            <a:chOff x="-41893475" y="3584850"/>
            <a:chExt cx="318225" cy="316650"/>
          </a:xfrm>
        </p:grpSpPr>
        <p:sp>
          <p:nvSpPr>
            <p:cNvPr id="6516" name="Google Shape;6516;p5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0" name="Google Shape;6520;p52"/>
          <p:cNvSpPr/>
          <p:nvPr/>
        </p:nvSpPr>
        <p:spPr>
          <a:xfrm>
            <a:off x="2341058" y="3853412"/>
            <a:ext cx="344701" cy="34237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2"/>
          <p:cNvSpPr/>
          <p:nvPr/>
        </p:nvSpPr>
        <p:spPr>
          <a:xfrm>
            <a:off x="4345433" y="3079625"/>
            <a:ext cx="406985" cy="34212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2" name="Google Shape;6522;p52"/>
          <p:cNvGrpSpPr/>
          <p:nvPr/>
        </p:nvGrpSpPr>
        <p:grpSpPr>
          <a:xfrm>
            <a:off x="4391046" y="3477292"/>
            <a:ext cx="312909" cy="343862"/>
            <a:chOff x="-39998250" y="3605325"/>
            <a:chExt cx="288875" cy="317450"/>
          </a:xfrm>
        </p:grpSpPr>
        <p:sp>
          <p:nvSpPr>
            <p:cNvPr id="6523" name="Google Shape;6523;p5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52"/>
          <p:cNvGrpSpPr/>
          <p:nvPr/>
        </p:nvGrpSpPr>
        <p:grpSpPr>
          <a:xfrm>
            <a:off x="4376003" y="3874881"/>
            <a:ext cx="342995" cy="342968"/>
            <a:chOff x="-40011050" y="3972375"/>
            <a:chExt cx="316650" cy="316625"/>
          </a:xfrm>
        </p:grpSpPr>
        <p:sp>
          <p:nvSpPr>
            <p:cNvPr id="6526" name="Google Shape;6526;p5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52"/>
          <p:cNvGrpSpPr/>
          <p:nvPr/>
        </p:nvGrpSpPr>
        <p:grpSpPr>
          <a:xfrm>
            <a:off x="6452043" y="3062671"/>
            <a:ext cx="247457" cy="342129"/>
            <a:chOff x="-38129425" y="3222550"/>
            <a:chExt cx="228450" cy="315850"/>
          </a:xfrm>
        </p:grpSpPr>
        <p:sp>
          <p:nvSpPr>
            <p:cNvPr id="6529" name="Google Shape;6529;p5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52"/>
          <p:cNvGrpSpPr/>
          <p:nvPr/>
        </p:nvGrpSpPr>
        <p:grpSpPr>
          <a:xfrm>
            <a:off x="6403434" y="3458526"/>
            <a:ext cx="344674" cy="342995"/>
            <a:chOff x="-38172725" y="3588000"/>
            <a:chExt cx="318200" cy="316650"/>
          </a:xfrm>
        </p:grpSpPr>
        <p:sp>
          <p:nvSpPr>
            <p:cNvPr id="6532" name="Google Shape;6532;p5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52"/>
          <p:cNvGrpSpPr/>
          <p:nvPr/>
        </p:nvGrpSpPr>
        <p:grpSpPr>
          <a:xfrm>
            <a:off x="6473802" y="3856087"/>
            <a:ext cx="203939" cy="342995"/>
            <a:chOff x="-38109725" y="3955025"/>
            <a:chExt cx="188275" cy="316650"/>
          </a:xfrm>
        </p:grpSpPr>
        <p:sp>
          <p:nvSpPr>
            <p:cNvPr id="6541" name="Google Shape;6541;p5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3" name="Google Shape;6543;p52"/>
          <p:cNvSpPr/>
          <p:nvPr/>
        </p:nvSpPr>
        <p:spPr>
          <a:xfrm>
            <a:off x="7635018" y="3054035"/>
            <a:ext cx="355804" cy="343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4" name="Google Shape;6544;p52"/>
          <p:cNvGrpSpPr/>
          <p:nvPr/>
        </p:nvGrpSpPr>
        <p:grpSpPr>
          <a:xfrm>
            <a:off x="2740068" y="3058609"/>
            <a:ext cx="346407" cy="342156"/>
            <a:chOff x="-41530375" y="3218800"/>
            <a:chExt cx="319800" cy="315875"/>
          </a:xfrm>
        </p:grpSpPr>
        <p:sp>
          <p:nvSpPr>
            <p:cNvPr id="6545" name="Google Shape;6545;p5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7" name="Google Shape;6547;p52"/>
          <p:cNvGrpSpPr/>
          <p:nvPr/>
        </p:nvGrpSpPr>
        <p:grpSpPr>
          <a:xfrm>
            <a:off x="2742194" y="3529340"/>
            <a:ext cx="342156" cy="267930"/>
            <a:chOff x="-41526450" y="3653375"/>
            <a:chExt cx="315875" cy="247350"/>
          </a:xfrm>
        </p:grpSpPr>
        <p:sp>
          <p:nvSpPr>
            <p:cNvPr id="6548" name="Google Shape;6548;p5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0" name="Google Shape;6550;p52"/>
          <p:cNvGrpSpPr/>
          <p:nvPr/>
        </p:nvGrpSpPr>
        <p:grpSpPr>
          <a:xfrm>
            <a:off x="2743480" y="3851836"/>
            <a:ext cx="339583" cy="342995"/>
            <a:chOff x="-41526450" y="3951100"/>
            <a:chExt cx="313500" cy="316650"/>
          </a:xfrm>
        </p:grpSpPr>
        <p:sp>
          <p:nvSpPr>
            <p:cNvPr id="6551" name="Google Shape;6551;p5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4" name="Google Shape;6554;p52"/>
          <p:cNvGrpSpPr/>
          <p:nvPr/>
        </p:nvGrpSpPr>
        <p:grpSpPr>
          <a:xfrm>
            <a:off x="4797395" y="3079731"/>
            <a:ext cx="314832" cy="344701"/>
            <a:chOff x="-39625900" y="3238300"/>
            <a:chExt cx="290650" cy="318225"/>
          </a:xfrm>
        </p:grpSpPr>
        <p:sp>
          <p:nvSpPr>
            <p:cNvPr id="6555" name="Google Shape;6555;p5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7" name="Google Shape;6557;p52"/>
          <p:cNvSpPr/>
          <p:nvPr/>
        </p:nvSpPr>
        <p:spPr>
          <a:xfrm>
            <a:off x="4809895" y="3478041"/>
            <a:ext cx="292654" cy="342995"/>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8" name="Google Shape;6558;p52"/>
          <p:cNvGrpSpPr/>
          <p:nvPr/>
        </p:nvGrpSpPr>
        <p:grpSpPr>
          <a:xfrm>
            <a:off x="4785019" y="3874475"/>
            <a:ext cx="339583" cy="343429"/>
            <a:chOff x="-39647175" y="3972000"/>
            <a:chExt cx="313500" cy="317050"/>
          </a:xfrm>
        </p:grpSpPr>
        <p:sp>
          <p:nvSpPr>
            <p:cNvPr id="6559" name="Google Shape;6559;p5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52"/>
          <p:cNvGrpSpPr/>
          <p:nvPr/>
        </p:nvGrpSpPr>
        <p:grpSpPr>
          <a:xfrm>
            <a:off x="6802835" y="3061614"/>
            <a:ext cx="348113" cy="343835"/>
            <a:chOff x="-37808850" y="3221575"/>
            <a:chExt cx="321375" cy="317425"/>
          </a:xfrm>
        </p:grpSpPr>
        <p:sp>
          <p:nvSpPr>
            <p:cNvPr id="6563" name="Google Shape;6563;p5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5" name="Google Shape;6565;p52"/>
          <p:cNvGrpSpPr/>
          <p:nvPr/>
        </p:nvGrpSpPr>
        <p:grpSpPr>
          <a:xfrm>
            <a:off x="6804108" y="3518134"/>
            <a:ext cx="345568" cy="223572"/>
            <a:chOff x="-37806500" y="3643030"/>
            <a:chExt cx="319025" cy="206400"/>
          </a:xfrm>
        </p:grpSpPr>
        <p:sp>
          <p:nvSpPr>
            <p:cNvPr id="6566" name="Google Shape;6566;p5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52"/>
          <p:cNvGrpSpPr/>
          <p:nvPr/>
        </p:nvGrpSpPr>
        <p:grpSpPr>
          <a:xfrm>
            <a:off x="6806247" y="3854381"/>
            <a:ext cx="341289" cy="344701"/>
            <a:chOff x="-37804925" y="3953450"/>
            <a:chExt cx="315075" cy="318225"/>
          </a:xfrm>
        </p:grpSpPr>
        <p:sp>
          <p:nvSpPr>
            <p:cNvPr id="6569" name="Google Shape;6569;p5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2" name="Google Shape;6572;p52"/>
          <p:cNvSpPr/>
          <p:nvPr/>
        </p:nvSpPr>
        <p:spPr>
          <a:xfrm>
            <a:off x="7689623" y="3472923"/>
            <a:ext cx="246590" cy="34212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76"/>
        <p:cNvGrpSpPr/>
        <p:nvPr/>
      </p:nvGrpSpPr>
      <p:grpSpPr>
        <a:xfrm>
          <a:off x="0" y="0"/>
          <a:ext cx="0" cy="0"/>
          <a:chOff x="0" y="0"/>
          <a:chExt cx="0" cy="0"/>
        </a:xfrm>
      </p:grpSpPr>
      <p:sp>
        <p:nvSpPr>
          <p:cNvPr id="6577" name="Google Shape;6577;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Help &amp; Support Icons</a:t>
            </a:r>
            <a:endParaRPr>
              <a:solidFill>
                <a:srgbClr val="FFFFFF"/>
              </a:solidFill>
              <a:latin typeface="Arial"/>
              <a:ea typeface="Arial"/>
              <a:cs typeface="Arial"/>
              <a:sym typeface="Arial"/>
            </a:endParaRPr>
          </a:p>
        </p:txBody>
      </p:sp>
      <p:grpSp>
        <p:nvGrpSpPr>
          <p:cNvPr id="6578" name="Google Shape;6578;p53"/>
          <p:cNvGrpSpPr/>
          <p:nvPr/>
        </p:nvGrpSpPr>
        <p:grpSpPr>
          <a:xfrm>
            <a:off x="1055960" y="1681536"/>
            <a:ext cx="276267" cy="336065"/>
            <a:chOff x="-35830350" y="1912725"/>
            <a:chExt cx="241050" cy="293225"/>
          </a:xfrm>
        </p:grpSpPr>
        <p:sp>
          <p:nvSpPr>
            <p:cNvPr id="6579" name="Google Shape;6579;p5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1" name="Google Shape;6581;p53"/>
          <p:cNvGrpSpPr/>
          <p:nvPr/>
        </p:nvGrpSpPr>
        <p:grpSpPr>
          <a:xfrm>
            <a:off x="1026190" y="2108631"/>
            <a:ext cx="335807" cy="334031"/>
            <a:chOff x="-35854750" y="2272675"/>
            <a:chExt cx="293000" cy="291450"/>
          </a:xfrm>
        </p:grpSpPr>
        <p:sp>
          <p:nvSpPr>
            <p:cNvPr id="6582" name="Google Shape;6582;p5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53"/>
          <p:cNvGrpSpPr/>
          <p:nvPr/>
        </p:nvGrpSpPr>
        <p:grpSpPr>
          <a:xfrm>
            <a:off x="1025731" y="2502659"/>
            <a:ext cx="336724" cy="334948"/>
            <a:chOff x="-35853975" y="2631825"/>
            <a:chExt cx="293800" cy="292250"/>
          </a:xfrm>
        </p:grpSpPr>
        <p:sp>
          <p:nvSpPr>
            <p:cNvPr id="6586" name="Google Shape;6586;p5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3"/>
          <p:cNvGrpSpPr/>
          <p:nvPr/>
        </p:nvGrpSpPr>
        <p:grpSpPr>
          <a:xfrm>
            <a:off x="3140521" y="1682553"/>
            <a:ext cx="334031" cy="334031"/>
            <a:chOff x="-34032200" y="1916675"/>
            <a:chExt cx="291450" cy="291450"/>
          </a:xfrm>
        </p:grpSpPr>
        <p:sp>
          <p:nvSpPr>
            <p:cNvPr id="6592" name="Google Shape;6592;p5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6" name="Google Shape;6596;p53"/>
          <p:cNvSpPr/>
          <p:nvPr/>
        </p:nvSpPr>
        <p:spPr>
          <a:xfrm>
            <a:off x="3138320" y="2107301"/>
            <a:ext cx="334919" cy="336896"/>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7" name="Google Shape;6597;p53"/>
          <p:cNvGrpSpPr/>
          <p:nvPr/>
        </p:nvGrpSpPr>
        <p:grpSpPr>
          <a:xfrm>
            <a:off x="3140077" y="2502659"/>
            <a:ext cx="334919" cy="334948"/>
            <a:chOff x="-34032200" y="2634975"/>
            <a:chExt cx="292225" cy="292250"/>
          </a:xfrm>
        </p:grpSpPr>
        <p:sp>
          <p:nvSpPr>
            <p:cNvPr id="6598" name="Google Shape;6598;p5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53"/>
          <p:cNvGrpSpPr/>
          <p:nvPr/>
        </p:nvGrpSpPr>
        <p:grpSpPr>
          <a:xfrm>
            <a:off x="5239889" y="1682108"/>
            <a:ext cx="338558" cy="334919"/>
            <a:chOff x="-32245875" y="1938725"/>
            <a:chExt cx="295400" cy="292225"/>
          </a:xfrm>
        </p:grpSpPr>
        <p:sp>
          <p:nvSpPr>
            <p:cNvPr id="6602" name="Google Shape;6602;p5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53"/>
          <p:cNvGrpSpPr/>
          <p:nvPr/>
        </p:nvGrpSpPr>
        <p:grpSpPr>
          <a:xfrm>
            <a:off x="5236737" y="2109303"/>
            <a:ext cx="344861" cy="332684"/>
            <a:chOff x="-32243500" y="2299850"/>
            <a:chExt cx="300900" cy="290275"/>
          </a:xfrm>
        </p:grpSpPr>
        <p:sp>
          <p:nvSpPr>
            <p:cNvPr id="6606" name="Google Shape;6606;p5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08" name="Google Shape;6608;p53"/>
          <p:cNvSpPr/>
          <p:nvPr/>
        </p:nvSpPr>
        <p:spPr>
          <a:xfrm>
            <a:off x="5239142" y="2503695"/>
            <a:ext cx="336724" cy="333114"/>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9" name="Google Shape;6609;p53"/>
          <p:cNvGrpSpPr/>
          <p:nvPr/>
        </p:nvGrpSpPr>
        <p:grpSpPr>
          <a:xfrm>
            <a:off x="1449401" y="1681651"/>
            <a:ext cx="334919" cy="335836"/>
            <a:chOff x="-35495600" y="1912725"/>
            <a:chExt cx="292225" cy="293025"/>
          </a:xfrm>
        </p:grpSpPr>
        <p:sp>
          <p:nvSpPr>
            <p:cNvPr id="6610" name="Google Shape;6610;p5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13" name="Google Shape;6613;p53"/>
          <p:cNvSpPr/>
          <p:nvPr/>
        </p:nvSpPr>
        <p:spPr>
          <a:xfrm>
            <a:off x="1446666" y="2108290"/>
            <a:ext cx="336724" cy="334919"/>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4" name="Google Shape;6614;p53"/>
          <p:cNvGrpSpPr/>
          <p:nvPr/>
        </p:nvGrpSpPr>
        <p:grpSpPr>
          <a:xfrm>
            <a:off x="1449401" y="2503118"/>
            <a:ext cx="334919" cy="334031"/>
            <a:chOff x="-35495600" y="2631825"/>
            <a:chExt cx="292225" cy="291450"/>
          </a:xfrm>
        </p:grpSpPr>
        <p:sp>
          <p:nvSpPr>
            <p:cNvPr id="6615" name="Google Shape;6615;p5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53"/>
          <p:cNvGrpSpPr/>
          <p:nvPr/>
        </p:nvGrpSpPr>
        <p:grpSpPr>
          <a:xfrm>
            <a:off x="3563288" y="1682553"/>
            <a:ext cx="334031" cy="334031"/>
            <a:chOff x="-33673825" y="1916675"/>
            <a:chExt cx="291450" cy="291450"/>
          </a:xfrm>
        </p:grpSpPr>
        <p:sp>
          <p:nvSpPr>
            <p:cNvPr id="6620" name="Google Shape;6620;p5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4" name="Google Shape;6624;p53"/>
          <p:cNvGrpSpPr/>
          <p:nvPr/>
        </p:nvGrpSpPr>
        <p:grpSpPr>
          <a:xfrm>
            <a:off x="3561039" y="2107743"/>
            <a:ext cx="338529" cy="335807"/>
            <a:chOff x="-33676975" y="2275050"/>
            <a:chExt cx="295375" cy="293000"/>
          </a:xfrm>
        </p:grpSpPr>
        <p:sp>
          <p:nvSpPr>
            <p:cNvPr id="6625" name="Google Shape;6625;p5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53"/>
          <p:cNvGrpSpPr/>
          <p:nvPr/>
        </p:nvGrpSpPr>
        <p:grpSpPr>
          <a:xfrm>
            <a:off x="3563288" y="2502444"/>
            <a:ext cx="334031" cy="335378"/>
            <a:chOff x="-33673825" y="2634975"/>
            <a:chExt cx="291450" cy="292625"/>
          </a:xfrm>
        </p:grpSpPr>
        <p:sp>
          <p:nvSpPr>
            <p:cNvPr id="6629" name="Google Shape;6629;p5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53"/>
          <p:cNvGrpSpPr/>
          <p:nvPr/>
        </p:nvGrpSpPr>
        <p:grpSpPr>
          <a:xfrm>
            <a:off x="5679739" y="1682524"/>
            <a:ext cx="311453" cy="334088"/>
            <a:chOff x="-31874100" y="1939525"/>
            <a:chExt cx="271750" cy="291500"/>
          </a:xfrm>
        </p:grpSpPr>
        <p:sp>
          <p:nvSpPr>
            <p:cNvPr id="6632" name="Google Shape;6632;p5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4" name="Google Shape;6634;p53"/>
          <p:cNvSpPr/>
          <p:nvPr/>
        </p:nvSpPr>
        <p:spPr>
          <a:xfrm>
            <a:off x="5686661" y="2108734"/>
            <a:ext cx="294318" cy="334031"/>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5" name="Google Shape;6635;p53"/>
          <p:cNvGrpSpPr/>
          <p:nvPr/>
        </p:nvGrpSpPr>
        <p:grpSpPr>
          <a:xfrm>
            <a:off x="5662132" y="2503504"/>
            <a:ext cx="346667" cy="333257"/>
            <a:chOff x="-31889075" y="2658950"/>
            <a:chExt cx="302475" cy="290775"/>
          </a:xfrm>
        </p:grpSpPr>
        <p:sp>
          <p:nvSpPr>
            <p:cNvPr id="6636" name="Google Shape;6636;p5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8" name="Google Shape;6638;p53"/>
          <p:cNvSpPr/>
          <p:nvPr/>
        </p:nvSpPr>
        <p:spPr>
          <a:xfrm>
            <a:off x="7352389" y="2108275"/>
            <a:ext cx="336724" cy="33494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9" name="Google Shape;6639;p53"/>
          <p:cNvGrpSpPr/>
          <p:nvPr/>
        </p:nvGrpSpPr>
        <p:grpSpPr>
          <a:xfrm>
            <a:off x="1872611" y="1681651"/>
            <a:ext cx="334919" cy="335836"/>
            <a:chOff x="-35136450" y="1912725"/>
            <a:chExt cx="292225" cy="293025"/>
          </a:xfrm>
        </p:grpSpPr>
        <p:sp>
          <p:nvSpPr>
            <p:cNvPr id="6640" name="Google Shape;6640;p5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3" name="Google Shape;6643;p53"/>
          <p:cNvGrpSpPr/>
          <p:nvPr/>
        </p:nvGrpSpPr>
        <p:grpSpPr>
          <a:xfrm>
            <a:off x="1873055" y="2108387"/>
            <a:ext cx="334031" cy="334518"/>
            <a:chOff x="-35134875" y="2272675"/>
            <a:chExt cx="291450" cy="291875"/>
          </a:xfrm>
        </p:grpSpPr>
        <p:sp>
          <p:nvSpPr>
            <p:cNvPr id="6644" name="Google Shape;6644;p5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53"/>
          <p:cNvGrpSpPr/>
          <p:nvPr/>
        </p:nvGrpSpPr>
        <p:grpSpPr>
          <a:xfrm>
            <a:off x="1912324" y="2503118"/>
            <a:ext cx="255494" cy="334031"/>
            <a:chOff x="-35101800" y="2631050"/>
            <a:chExt cx="222925" cy="291450"/>
          </a:xfrm>
        </p:grpSpPr>
        <p:sp>
          <p:nvSpPr>
            <p:cNvPr id="6649" name="Google Shape;6649;p5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3" name="Google Shape;6653;p53"/>
          <p:cNvSpPr/>
          <p:nvPr/>
        </p:nvSpPr>
        <p:spPr>
          <a:xfrm>
            <a:off x="3984873" y="1681852"/>
            <a:ext cx="319561" cy="335607"/>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4" name="Google Shape;6654;p53"/>
          <p:cNvGrpSpPr/>
          <p:nvPr/>
        </p:nvGrpSpPr>
        <p:grpSpPr>
          <a:xfrm>
            <a:off x="3979357" y="2107743"/>
            <a:ext cx="334031" cy="335807"/>
            <a:chOff x="-33314675" y="2275050"/>
            <a:chExt cx="291450" cy="293000"/>
          </a:xfrm>
        </p:grpSpPr>
        <p:sp>
          <p:nvSpPr>
            <p:cNvPr id="6655" name="Google Shape;6655;p5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8" name="Google Shape;6658;p53"/>
          <p:cNvSpPr/>
          <p:nvPr/>
        </p:nvSpPr>
        <p:spPr>
          <a:xfrm>
            <a:off x="3976291" y="2501876"/>
            <a:ext cx="336724" cy="336753"/>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9" name="Google Shape;6659;p53"/>
          <p:cNvGrpSpPr/>
          <p:nvPr/>
        </p:nvGrpSpPr>
        <p:grpSpPr>
          <a:xfrm>
            <a:off x="6090314" y="1682567"/>
            <a:ext cx="334031" cy="334002"/>
            <a:chOff x="-31523625" y="1939525"/>
            <a:chExt cx="291450" cy="291425"/>
          </a:xfrm>
        </p:grpSpPr>
        <p:sp>
          <p:nvSpPr>
            <p:cNvPr id="6660" name="Google Shape;6660;p5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53"/>
          <p:cNvGrpSpPr/>
          <p:nvPr/>
        </p:nvGrpSpPr>
        <p:grpSpPr>
          <a:xfrm>
            <a:off x="6089411" y="2108630"/>
            <a:ext cx="335836" cy="334031"/>
            <a:chOff x="-31523625" y="2298675"/>
            <a:chExt cx="293025" cy="291450"/>
          </a:xfrm>
        </p:grpSpPr>
        <p:sp>
          <p:nvSpPr>
            <p:cNvPr id="6672" name="Google Shape;6672;p5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5" name="Google Shape;6675;p53"/>
          <p:cNvSpPr/>
          <p:nvPr/>
        </p:nvSpPr>
        <p:spPr>
          <a:xfrm>
            <a:off x="6085979" y="2501890"/>
            <a:ext cx="339446" cy="336724"/>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3"/>
          <p:cNvSpPr/>
          <p:nvPr/>
        </p:nvSpPr>
        <p:spPr>
          <a:xfrm>
            <a:off x="7353292" y="2503237"/>
            <a:ext cx="334919" cy="334031"/>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7" name="Google Shape;6677;p53"/>
          <p:cNvGrpSpPr/>
          <p:nvPr/>
        </p:nvGrpSpPr>
        <p:grpSpPr>
          <a:xfrm>
            <a:off x="2305764" y="1682568"/>
            <a:ext cx="313258" cy="334002"/>
            <a:chOff x="-34767825" y="1914325"/>
            <a:chExt cx="273325" cy="291425"/>
          </a:xfrm>
        </p:grpSpPr>
        <p:sp>
          <p:nvSpPr>
            <p:cNvPr id="6678" name="Google Shape;6678;p5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53"/>
          <p:cNvGrpSpPr/>
          <p:nvPr/>
        </p:nvGrpSpPr>
        <p:grpSpPr>
          <a:xfrm>
            <a:off x="2294031" y="2107728"/>
            <a:ext cx="336724" cy="335836"/>
            <a:chOff x="-34778075" y="2272675"/>
            <a:chExt cx="293800" cy="293025"/>
          </a:xfrm>
        </p:grpSpPr>
        <p:sp>
          <p:nvSpPr>
            <p:cNvPr id="6682" name="Google Shape;6682;p5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3"/>
          <p:cNvGrpSpPr/>
          <p:nvPr/>
        </p:nvGrpSpPr>
        <p:grpSpPr>
          <a:xfrm>
            <a:off x="2295378" y="2503118"/>
            <a:ext cx="334031" cy="334031"/>
            <a:chOff x="-34776500" y="2631825"/>
            <a:chExt cx="291450" cy="291450"/>
          </a:xfrm>
        </p:grpSpPr>
        <p:sp>
          <p:nvSpPr>
            <p:cNvPr id="6686" name="Google Shape;6686;p5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53"/>
          <p:cNvGrpSpPr/>
          <p:nvPr/>
        </p:nvGrpSpPr>
        <p:grpSpPr>
          <a:xfrm>
            <a:off x="4403027" y="1680304"/>
            <a:ext cx="334919" cy="338529"/>
            <a:chOff x="-32956300" y="1915900"/>
            <a:chExt cx="292225" cy="295375"/>
          </a:xfrm>
        </p:grpSpPr>
        <p:sp>
          <p:nvSpPr>
            <p:cNvPr id="6690" name="Google Shape;6690;p5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2" name="Google Shape;6692;p53"/>
          <p:cNvSpPr/>
          <p:nvPr/>
        </p:nvSpPr>
        <p:spPr>
          <a:xfrm>
            <a:off x="4401325" y="2108748"/>
            <a:ext cx="334919" cy="334002"/>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3"/>
          <p:cNvSpPr/>
          <p:nvPr/>
        </p:nvSpPr>
        <p:spPr>
          <a:xfrm>
            <a:off x="4400867" y="2502778"/>
            <a:ext cx="335836" cy="33494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4" name="Google Shape;6694;p53"/>
          <p:cNvGrpSpPr/>
          <p:nvPr/>
        </p:nvGrpSpPr>
        <p:grpSpPr>
          <a:xfrm>
            <a:off x="6507301" y="1682567"/>
            <a:ext cx="336724" cy="334002"/>
            <a:chOff x="-31166825" y="1939525"/>
            <a:chExt cx="293800" cy="291425"/>
          </a:xfrm>
        </p:grpSpPr>
        <p:sp>
          <p:nvSpPr>
            <p:cNvPr id="6695" name="Google Shape;6695;p5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6" name="Google Shape;6706;p53"/>
          <p:cNvGrpSpPr/>
          <p:nvPr/>
        </p:nvGrpSpPr>
        <p:grpSpPr>
          <a:xfrm>
            <a:off x="6508203" y="2108372"/>
            <a:ext cx="334919" cy="334547"/>
            <a:chOff x="-31165250" y="2298675"/>
            <a:chExt cx="292225" cy="291900"/>
          </a:xfrm>
        </p:grpSpPr>
        <p:sp>
          <p:nvSpPr>
            <p:cNvPr id="6707" name="Google Shape;6707;p5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53"/>
          <p:cNvGrpSpPr/>
          <p:nvPr/>
        </p:nvGrpSpPr>
        <p:grpSpPr>
          <a:xfrm>
            <a:off x="6508662" y="2503131"/>
            <a:ext cx="334002" cy="334002"/>
            <a:chOff x="-31164450" y="2657050"/>
            <a:chExt cx="291425" cy="291425"/>
          </a:xfrm>
        </p:grpSpPr>
        <p:sp>
          <p:nvSpPr>
            <p:cNvPr id="6711" name="Google Shape;6711;p5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5" name="Google Shape;6715;p53"/>
          <p:cNvSpPr/>
          <p:nvPr/>
        </p:nvSpPr>
        <p:spPr>
          <a:xfrm>
            <a:off x="7777937" y="1683098"/>
            <a:ext cx="335836" cy="333114"/>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6" name="Google Shape;6716;p53"/>
          <p:cNvGrpSpPr/>
          <p:nvPr/>
        </p:nvGrpSpPr>
        <p:grpSpPr>
          <a:xfrm>
            <a:off x="2709198" y="1682224"/>
            <a:ext cx="338529" cy="334690"/>
            <a:chOff x="-34421275" y="1912725"/>
            <a:chExt cx="295375" cy="292025"/>
          </a:xfrm>
        </p:grpSpPr>
        <p:sp>
          <p:nvSpPr>
            <p:cNvPr id="6717" name="Google Shape;6717;p5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53"/>
          <p:cNvGrpSpPr/>
          <p:nvPr/>
        </p:nvGrpSpPr>
        <p:grpSpPr>
          <a:xfrm>
            <a:off x="2708296" y="2107728"/>
            <a:ext cx="340334" cy="335836"/>
            <a:chOff x="-34418125" y="2271100"/>
            <a:chExt cx="296950" cy="293025"/>
          </a:xfrm>
        </p:grpSpPr>
        <p:sp>
          <p:nvSpPr>
            <p:cNvPr id="6720" name="Google Shape;6720;p5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53"/>
          <p:cNvGrpSpPr/>
          <p:nvPr/>
        </p:nvGrpSpPr>
        <p:grpSpPr>
          <a:xfrm>
            <a:off x="2709198" y="2503118"/>
            <a:ext cx="338529" cy="334031"/>
            <a:chOff x="-34421275" y="2631050"/>
            <a:chExt cx="295375" cy="291450"/>
          </a:xfrm>
        </p:grpSpPr>
        <p:sp>
          <p:nvSpPr>
            <p:cNvPr id="6726" name="Google Shape;6726;p5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0" name="Google Shape;6730;p53"/>
          <p:cNvSpPr/>
          <p:nvPr/>
        </p:nvSpPr>
        <p:spPr>
          <a:xfrm>
            <a:off x="4825013" y="1682196"/>
            <a:ext cx="334031" cy="334919"/>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3"/>
          <p:cNvSpPr/>
          <p:nvPr/>
        </p:nvSpPr>
        <p:spPr>
          <a:xfrm>
            <a:off x="4825013" y="2108748"/>
            <a:ext cx="334031" cy="334002"/>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3"/>
          <p:cNvSpPr/>
          <p:nvPr/>
        </p:nvSpPr>
        <p:spPr>
          <a:xfrm>
            <a:off x="4816446" y="2502907"/>
            <a:ext cx="351165" cy="334690"/>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3" name="Google Shape;6733;p53"/>
          <p:cNvGrpSpPr/>
          <p:nvPr/>
        </p:nvGrpSpPr>
        <p:grpSpPr>
          <a:xfrm>
            <a:off x="6938569" y="1683011"/>
            <a:ext cx="334031" cy="333114"/>
            <a:chOff x="-30805300" y="1938725"/>
            <a:chExt cx="291450" cy="290650"/>
          </a:xfrm>
        </p:grpSpPr>
        <p:sp>
          <p:nvSpPr>
            <p:cNvPr id="6734" name="Google Shape;6734;p5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53"/>
          <p:cNvGrpSpPr/>
          <p:nvPr/>
        </p:nvGrpSpPr>
        <p:grpSpPr>
          <a:xfrm>
            <a:off x="6939028" y="2108816"/>
            <a:ext cx="333114" cy="333658"/>
            <a:chOff x="-30805300" y="2298675"/>
            <a:chExt cx="290650" cy="291125"/>
          </a:xfrm>
        </p:grpSpPr>
        <p:sp>
          <p:nvSpPr>
            <p:cNvPr id="6737" name="Google Shape;6737;p5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53"/>
          <p:cNvGrpSpPr/>
          <p:nvPr/>
        </p:nvGrpSpPr>
        <p:grpSpPr>
          <a:xfrm>
            <a:off x="6938584" y="2503131"/>
            <a:ext cx="334002" cy="334002"/>
            <a:chOff x="-30806075" y="2657050"/>
            <a:chExt cx="291425" cy="291425"/>
          </a:xfrm>
        </p:grpSpPr>
        <p:sp>
          <p:nvSpPr>
            <p:cNvPr id="6742" name="Google Shape;6742;p5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5" name="Google Shape;6745;p53"/>
          <p:cNvGrpSpPr/>
          <p:nvPr/>
        </p:nvGrpSpPr>
        <p:grpSpPr>
          <a:xfrm>
            <a:off x="7780406" y="2108643"/>
            <a:ext cx="334002" cy="334002"/>
            <a:chOff x="-30064925" y="2332550"/>
            <a:chExt cx="291425" cy="291425"/>
          </a:xfrm>
        </p:grpSpPr>
        <p:sp>
          <p:nvSpPr>
            <p:cNvPr id="6746" name="Google Shape;6746;p5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53"/>
          <p:cNvGrpSpPr/>
          <p:nvPr/>
        </p:nvGrpSpPr>
        <p:grpSpPr>
          <a:xfrm>
            <a:off x="1055057" y="3057139"/>
            <a:ext cx="278073" cy="334031"/>
            <a:chOff x="-35814600" y="3202075"/>
            <a:chExt cx="242625" cy="291450"/>
          </a:xfrm>
        </p:grpSpPr>
        <p:sp>
          <p:nvSpPr>
            <p:cNvPr id="6750" name="Google Shape;6750;p53"/>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3"/>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3"/>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3"/>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3"/>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3"/>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3"/>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7" name="Google Shape;6757;p53"/>
          <p:cNvGrpSpPr/>
          <p:nvPr/>
        </p:nvGrpSpPr>
        <p:grpSpPr>
          <a:xfrm>
            <a:off x="1027077" y="3473603"/>
            <a:ext cx="334031" cy="334260"/>
            <a:chOff x="-35839800" y="3561025"/>
            <a:chExt cx="291450" cy="291650"/>
          </a:xfrm>
        </p:grpSpPr>
        <p:sp>
          <p:nvSpPr>
            <p:cNvPr id="6758" name="Google Shape;6758;p53"/>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3"/>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3"/>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3"/>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3"/>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3"/>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3"/>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5" name="Google Shape;6765;p53"/>
          <p:cNvSpPr/>
          <p:nvPr/>
        </p:nvSpPr>
        <p:spPr>
          <a:xfrm>
            <a:off x="1024325" y="3885087"/>
            <a:ext cx="335836" cy="334031"/>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53"/>
          <p:cNvGrpSpPr/>
          <p:nvPr/>
        </p:nvGrpSpPr>
        <p:grpSpPr>
          <a:xfrm>
            <a:off x="3140520" y="3057138"/>
            <a:ext cx="334031" cy="334031"/>
            <a:chOff x="-34003850" y="3227275"/>
            <a:chExt cx="291450" cy="291450"/>
          </a:xfrm>
        </p:grpSpPr>
        <p:sp>
          <p:nvSpPr>
            <p:cNvPr id="6767" name="Google Shape;6767;p53"/>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3"/>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3"/>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3"/>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3"/>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53"/>
          <p:cNvGrpSpPr/>
          <p:nvPr/>
        </p:nvGrpSpPr>
        <p:grpSpPr>
          <a:xfrm>
            <a:off x="3140076" y="3473387"/>
            <a:ext cx="334919" cy="334690"/>
            <a:chOff x="-34004625" y="3585850"/>
            <a:chExt cx="292225" cy="292025"/>
          </a:xfrm>
        </p:grpSpPr>
        <p:sp>
          <p:nvSpPr>
            <p:cNvPr id="6773" name="Google Shape;6773;p53"/>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3"/>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3"/>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3"/>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3"/>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3"/>
          <p:cNvGrpSpPr/>
          <p:nvPr/>
        </p:nvGrpSpPr>
        <p:grpSpPr>
          <a:xfrm>
            <a:off x="3139617" y="3884450"/>
            <a:ext cx="335836" cy="334948"/>
            <a:chOff x="-34005425" y="3945575"/>
            <a:chExt cx="293025" cy="292250"/>
          </a:xfrm>
        </p:grpSpPr>
        <p:sp>
          <p:nvSpPr>
            <p:cNvPr id="6779" name="Google Shape;6779;p53"/>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3"/>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3"/>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53"/>
          <p:cNvGrpSpPr/>
          <p:nvPr/>
        </p:nvGrpSpPr>
        <p:grpSpPr>
          <a:xfrm>
            <a:off x="5239900" y="3056237"/>
            <a:ext cx="338529" cy="335836"/>
            <a:chOff x="-32174975" y="3192625"/>
            <a:chExt cx="295375" cy="293025"/>
          </a:xfrm>
        </p:grpSpPr>
        <p:sp>
          <p:nvSpPr>
            <p:cNvPr id="6783" name="Google Shape;6783;p53"/>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3"/>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3"/>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3"/>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7" name="Google Shape;6787;p53"/>
          <p:cNvSpPr/>
          <p:nvPr/>
        </p:nvSpPr>
        <p:spPr>
          <a:xfrm>
            <a:off x="5235975" y="3473306"/>
            <a:ext cx="343056" cy="335177"/>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3"/>
          <p:cNvSpPr/>
          <p:nvPr/>
        </p:nvSpPr>
        <p:spPr>
          <a:xfrm>
            <a:off x="5240488" y="3884643"/>
            <a:ext cx="334031" cy="334919"/>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9" name="Google Shape;6789;p53"/>
          <p:cNvGrpSpPr/>
          <p:nvPr/>
        </p:nvGrpSpPr>
        <p:grpSpPr>
          <a:xfrm>
            <a:off x="7354858" y="3057140"/>
            <a:ext cx="334919" cy="334031"/>
            <a:chOff x="-30345325" y="3184750"/>
            <a:chExt cx="292225" cy="291450"/>
          </a:xfrm>
        </p:grpSpPr>
        <p:sp>
          <p:nvSpPr>
            <p:cNvPr id="6790" name="Google Shape;6790;p53"/>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3"/>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3"/>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3"/>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3"/>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53"/>
          <p:cNvGrpSpPr/>
          <p:nvPr/>
        </p:nvGrpSpPr>
        <p:grpSpPr>
          <a:xfrm>
            <a:off x="1449844" y="3057139"/>
            <a:ext cx="334031" cy="334031"/>
            <a:chOff x="-35481425" y="3202075"/>
            <a:chExt cx="291450" cy="291450"/>
          </a:xfrm>
        </p:grpSpPr>
        <p:sp>
          <p:nvSpPr>
            <p:cNvPr id="6796" name="Google Shape;6796;p53"/>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3"/>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3"/>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3"/>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3"/>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3"/>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3"/>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53"/>
          <p:cNvGrpSpPr/>
          <p:nvPr/>
        </p:nvGrpSpPr>
        <p:grpSpPr>
          <a:xfrm>
            <a:off x="1449400" y="3474176"/>
            <a:ext cx="334919" cy="333114"/>
            <a:chOff x="-35482200" y="3561225"/>
            <a:chExt cx="292225" cy="290650"/>
          </a:xfrm>
        </p:grpSpPr>
        <p:sp>
          <p:nvSpPr>
            <p:cNvPr id="6804" name="Google Shape;6804;p53"/>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3"/>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3"/>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7" name="Google Shape;6807;p53"/>
          <p:cNvGrpSpPr/>
          <p:nvPr/>
        </p:nvGrpSpPr>
        <p:grpSpPr>
          <a:xfrm>
            <a:off x="1449844" y="3884924"/>
            <a:ext cx="334031" cy="334002"/>
            <a:chOff x="-35481425" y="3919600"/>
            <a:chExt cx="291450" cy="291425"/>
          </a:xfrm>
        </p:grpSpPr>
        <p:sp>
          <p:nvSpPr>
            <p:cNvPr id="6808" name="Google Shape;6808;p53"/>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3"/>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3"/>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3"/>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3"/>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3"/>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3"/>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3"/>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53"/>
          <p:cNvGrpSpPr/>
          <p:nvPr/>
        </p:nvGrpSpPr>
        <p:grpSpPr>
          <a:xfrm>
            <a:off x="3561481" y="3057596"/>
            <a:ext cx="337641" cy="333114"/>
            <a:chOff x="-33645475" y="3228075"/>
            <a:chExt cx="294600" cy="290650"/>
          </a:xfrm>
        </p:grpSpPr>
        <p:sp>
          <p:nvSpPr>
            <p:cNvPr id="6817" name="Google Shape;6817;p53"/>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3"/>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3"/>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3"/>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3"/>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3"/>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3"/>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53"/>
          <p:cNvGrpSpPr/>
          <p:nvPr/>
        </p:nvGrpSpPr>
        <p:grpSpPr>
          <a:xfrm>
            <a:off x="3562398" y="3473272"/>
            <a:ext cx="335807" cy="334919"/>
            <a:chOff x="-33646250" y="3586425"/>
            <a:chExt cx="293000" cy="292225"/>
          </a:xfrm>
        </p:grpSpPr>
        <p:sp>
          <p:nvSpPr>
            <p:cNvPr id="6825" name="Google Shape;6825;p53"/>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3"/>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7" name="Google Shape;6827;p53"/>
          <p:cNvGrpSpPr/>
          <p:nvPr/>
        </p:nvGrpSpPr>
        <p:grpSpPr>
          <a:xfrm>
            <a:off x="3562842" y="3884006"/>
            <a:ext cx="334919" cy="335836"/>
            <a:chOff x="-33645475" y="3944800"/>
            <a:chExt cx="292225" cy="293025"/>
          </a:xfrm>
        </p:grpSpPr>
        <p:sp>
          <p:nvSpPr>
            <p:cNvPr id="6828" name="Google Shape;6828;p53"/>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3"/>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3"/>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3"/>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3"/>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3"/>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3"/>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3"/>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3"/>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3"/>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53"/>
          <p:cNvGrpSpPr/>
          <p:nvPr/>
        </p:nvGrpSpPr>
        <p:grpSpPr>
          <a:xfrm>
            <a:off x="5668905" y="3056323"/>
            <a:ext cx="333114" cy="335664"/>
            <a:chOff x="-31809525" y="3192625"/>
            <a:chExt cx="290650" cy="292875"/>
          </a:xfrm>
        </p:grpSpPr>
        <p:sp>
          <p:nvSpPr>
            <p:cNvPr id="6839" name="Google Shape;6839;p53"/>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3"/>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3"/>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3"/>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53"/>
          <p:cNvGrpSpPr/>
          <p:nvPr/>
        </p:nvGrpSpPr>
        <p:grpSpPr>
          <a:xfrm>
            <a:off x="5668446" y="3472816"/>
            <a:ext cx="334031" cy="335836"/>
            <a:chOff x="-31811100" y="3550975"/>
            <a:chExt cx="291450" cy="293025"/>
          </a:xfrm>
        </p:grpSpPr>
        <p:sp>
          <p:nvSpPr>
            <p:cNvPr id="6844" name="Google Shape;6844;p53"/>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3"/>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3"/>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3"/>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3"/>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3"/>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3"/>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53"/>
          <p:cNvGrpSpPr/>
          <p:nvPr/>
        </p:nvGrpSpPr>
        <p:grpSpPr>
          <a:xfrm>
            <a:off x="5662587" y="3883406"/>
            <a:ext cx="345750" cy="337039"/>
            <a:chOff x="-31817400" y="3910025"/>
            <a:chExt cx="301675" cy="294075"/>
          </a:xfrm>
        </p:grpSpPr>
        <p:sp>
          <p:nvSpPr>
            <p:cNvPr id="6852" name="Google Shape;6852;p53"/>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3"/>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3"/>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5" name="Google Shape;6855;p53"/>
          <p:cNvGrpSpPr/>
          <p:nvPr/>
        </p:nvGrpSpPr>
        <p:grpSpPr>
          <a:xfrm>
            <a:off x="7354844" y="3473273"/>
            <a:ext cx="334948" cy="334919"/>
            <a:chOff x="-30354000" y="3569100"/>
            <a:chExt cx="292250" cy="292225"/>
          </a:xfrm>
        </p:grpSpPr>
        <p:sp>
          <p:nvSpPr>
            <p:cNvPr id="6856" name="Google Shape;6856;p53"/>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3"/>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3"/>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3"/>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3"/>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3"/>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53"/>
          <p:cNvGrpSpPr/>
          <p:nvPr/>
        </p:nvGrpSpPr>
        <p:grpSpPr>
          <a:xfrm>
            <a:off x="1878484" y="3057139"/>
            <a:ext cx="323172" cy="334031"/>
            <a:chOff x="-35118325" y="3202075"/>
            <a:chExt cx="281975" cy="291450"/>
          </a:xfrm>
        </p:grpSpPr>
        <p:sp>
          <p:nvSpPr>
            <p:cNvPr id="6863" name="Google Shape;6863;p53"/>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3"/>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3"/>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3"/>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53"/>
          <p:cNvGrpSpPr/>
          <p:nvPr/>
        </p:nvGrpSpPr>
        <p:grpSpPr>
          <a:xfrm>
            <a:off x="1872611" y="3473918"/>
            <a:ext cx="334919" cy="333630"/>
            <a:chOff x="-35123050" y="3561225"/>
            <a:chExt cx="292225" cy="291100"/>
          </a:xfrm>
        </p:grpSpPr>
        <p:sp>
          <p:nvSpPr>
            <p:cNvPr id="6868" name="Google Shape;6868;p53"/>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3"/>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53"/>
          <p:cNvGrpSpPr/>
          <p:nvPr/>
        </p:nvGrpSpPr>
        <p:grpSpPr>
          <a:xfrm>
            <a:off x="1912337" y="3884924"/>
            <a:ext cx="255466" cy="334002"/>
            <a:chOff x="-35089175" y="3919600"/>
            <a:chExt cx="222900" cy="291425"/>
          </a:xfrm>
        </p:grpSpPr>
        <p:sp>
          <p:nvSpPr>
            <p:cNvPr id="6871" name="Google Shape;6871;p53"/>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3"/>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53"/>
          <p:cNvGrpSpPr/>
          <p:nvPr/>
        </p:nvGrpSpPr>
        <p:grpSpPr>
          <a:xfrm>
            <a:off x="3987479" y="3056908"/>
            <a:ext cx="317785" cy="334489"/>
            <a:chOff x="-33277650" y="3226875"/>
            <a:chExt cx="277275" cy="291850"/>
          </a:xfrm>
        </p:grpSpPr>
        <p:sp>
          <p:nvSpPr>
            <p:cNvPr id="6874" name="Google Shape;6874;p53"/>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3"/>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3"/>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3"/>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3"/>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3"/>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3"/>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53"/>
          <p:cNvGrpSpPr/>
          <p:nvPr/>
        </p:nvGrpSpPr>
        <p:grpSpPr>
          <a:xfrm>
            <a:off x="3979356" y="3473717"/>
            <a:ext cx="334031" cy="334031"/>
            <a:chOff x="-33286325" y="3586425"/>
            <a:chExt cx="291450" cy="291450"/>
          </a:xfrm>
        </p:grpSpPr>
        <p:sp>
          <p:nvSpPr>
            <p:cNvPr id="6882" name="Google Shape;6882;p53"/>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3"/>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3"/>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3"/>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3"/>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53"/>
          <p:cNvGrpSpPr/>
          <p:nvPr/>
        </p:nvGrpSpPr>
        <p:grpSpPr>
          <a:xfrm>
            <a:off x="3979356" y="3884006"/>
            <a:ext cx="334031" cy="335836"/>
            <a:chOff x="-33286325" y="3944800"/>
            <a:chExt cx="291450" cy="293025"/>
          </a:xfrm>
        </p:grpSpPr>
        <p:sp>
          <p:nvSpPr>
            <p:cNvPr id="6888" name="Google Shape;6888;p53"/>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3"/>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3"/>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3"/>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53"/>
          <p:cNvGrpSpPr/>
          <p:nvPr/>
        </p:nvGrpSpPr>
        <p:grpSpPr>
          <a:xfrm>
            <a:off x="6090310" y="3055778"/>
            <a:ext cx="334031" cy="336753"/>
            <a:chOff x="-31452725" y="3191825"/>
            <a:chExt cx="291450" cy="293825"/>
          </a:xfrm>
        </p:grpSpPr>
        <p:sp>
          <p:nvSpPr>
            <p:cNvPr id="6893" name="Google Shape;6893;p53"/>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3"/>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3"/>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3"/>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53"/>
          <p:cNvGrpSpPr/>
          <p:nvPr/>
        </p:nvGrpSpPr>
        <p:grpSpPr>
          <a:xfrm>
            <a:off x="6089866" y="3473274"/>
            <a:ext cx="334919" cy="334919"/>
            <a:chOff x="-31452725" y="3551775"/>
            <a:chExt cx="292225" cy="292225"/>
          </a:xfrm>
        </p:grpSpPr>
        <p:sp>
          <p:nvSpPr>
            <p:cNvPr id="6898" name="Google Shape;6898;p53"/>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3"/>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3"/>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3"/>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53"/>
          <p:cNvGrpSpPr/>
          <p:nvPr/>
        </p:nvGrpSpPr>
        <p:grpSpPr>
          <a:xfrm>
            <a:off x="6088505" y="3883563"/>
            <a:ext cx="337641" cy="336724"/>
            <a:chOff x="-31455100" y="3909350"/>
            <a:chExt cx="294600" cy="293800"/>
          </a:xfrm>
        </p:grpSpPr>
        <p:sp>
          <p:nvSpPr>
            <p:cNvPr id="6903" name="Google Shape;6903;p53"/>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3"/>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53"/>
          <p:cNvGrpSpPr/>
          <p:nvPr/>
        </p:nvGrpSpPr>
        <p:grpSpPr>
          <a:xfrm>
            <a:off x="7355302" y="3884466"/>
            <a:ext cx="334031" cy="334919"/>
            <a:chOff x="-30345325" y="3918800"/>
            <a:chExt cx="291450" cy="292225"/>
          </a:xfrm>
        </p:grpSpPr>
        <p:sp>
          <p:nvSpPr>
            <p:cNvPr id="6906" name="Google Shape;6906;p53"/>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3"/>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3"/>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3"/>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3"/>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53"/>
          <p:cNvGrpSpPr/>
          <p:nvPr/>
        </p:nvGrpSpPr>
        <p:grpSpPr>
          <a:xfrm>
            <a:off x="2305320" y="3057139"/>
            <a:ext cx="314146" cy="334031"/>
            <a:chOff x="-34755225" y="3202075"/>
            <a:chExt cx="274100" cy="291450"/>
          </a:xfrm>
        </p:grpSpPr>
        <p:sp>
          <p:nvSpPr>
            <p:cNvPr id="6912" name="Google Shape;6912;p53"/>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3"/>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3"/>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3"/>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3"/>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3"/>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3"/>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53"/>
          <p:cNvGrpSpPr/>
          <p:nvPr/>
        </p:nvGrpSpPr>
        <p:grpSpPr>
          <a:xfrm>
            <a:off x="2295377" y="3473718"/>
            <a:ext cx="334031" cy="334031"/>
            <a:chOff x="-34763900" y="3561225"/>
            <a:chExt cx="291450" cy="291450"/>
          </a:xfrm>
        </p:grpSpPr>
        <p:sp>
          <p:nvSpPr>
            <p:cNvPr id="6920" name="Google Shape;6920;p53"/>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3"/>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3"/>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23" name="Google Shape;6923;p53"/>
          <p:cNvSpPr/>
          <p:nvPr/>
        </p:nvSpPr>
        <p:spPr>
          <a:xfrm>
            <a:off x="2293583" y="3885101"/>
            <a:ext cx="334031" cy="334002"/>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4" name="Google Shape;6924;p53"/>
          <p:cNvGrpSpPr/>
          <p:nvPr/>
        </p:nvGrpSpPr>
        <p:grpSpPr>
          <a:xfrm>
            <a:off x="4403025" y="3056693"/>
            <a:ext cx="334919" cy="334919"/>
            <a:chOff x="-32927950" y="3227275"/>
            <a:chExt cx="292225" cy="292225"/>
          </a:xfrm>
        </p:grpSpPr>
        <p:sp>
          <p:nvSpPr>
            <p:cNvPr id="6925" name="Google Shape;6925;p53"/>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3"/>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3"/>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3"/>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3"/>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0" name="Google Shape;6930;p53"/>
          <p:cNvGrpSpPr/>
          <p:nvPr/>
        </p:nvGrpSpPr>
        <p:grpSpPr>
          <a:xfrm>
            <a:off x="4402567" y="3473717"/>
            <a:ext cx="335836" cy="334031"/>
            <a:chOff x="-32927950" y="3586425"/>
            <a:chExt cx="293025" cy="291450"/>
          </a:xfrm>
        </p:grpSpPr>
        <p:sp>
          <p:nvSpPr>
            <p:cNvPr id="6931" name="Google Shape;6931;p53"/>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3"/>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3"/>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3"/>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3"/>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6" name="Google Shape;6936;p53"/>
          <p:cNvGrpSpPr/>
          <p:nvPr/>
        </p:nvGrpSpPr>
        <p:grpSpPr>
          <a:xfrm>
            <a:off x="4403025" y="3884006"/>
            <a:ext cx="334919" cy="335836"/>
            <a:chOff x="-32927950" y="3944800"/>
            <a:chExt cx="292225" cy="293025"/>
          </a:xfrm>
        </p:grpSpPr>
        <p:sp>
          <p:nvSpPr>
            <p:cNvPr id="6937" name="Google Shape;6937;p53"/>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3"/>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3"/>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3"/>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3"/>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3"/>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3"/>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3"/>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3"/>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53"/>
          <p:cNvGrpSpPr/>
          <p:nvPr/>
        </p:nvGrpSpPr>
        <p:grpSpPr>
          <a:xfrm>
            <a:off x="6508199" y="3057025"/>
            <a:ext cx="334919" cy="334260"/>
            <a:chOff x="-31094350" y="3194000"/>
            <a:chExt cx="292225" cy="291650"/>
          </a:xfrm>
        </p:grpSpPr>
        <p:sp>
          <p:nvSpPr>
            <p:cNvPr id="6947" name="Google Shape;6947;p53"/>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3"/>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3"/>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3"/>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3"/>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3"/>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3"/>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3"/>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5" name="Google Shape;6955;p53"/>
          <p:cNvGrpSpPr/>
          <p:nvPr/>
        </p:nvGrpSpPr>
        <p:grpSpPr>
          <a:xfrm>
            <a:off x="6508644" y="3473460"/>
            <a:ext cx="334031" cy="334547"/>
            <a:chOff x="-31093575" y="3552550"/>
            <a:chExt cx="291450" cy="291900"/>
          </a:xfrm>
        </p:grpSpPr>
        <p:sp>
          <p:nvSpPr>
            <p:cNvPr id="6956" name="Google Shape;6956;p53"/>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3"/>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3"/>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3"/>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3"/>
          <p:cNvGrpSpPr/>
          <p:nvPr/>
        </p:nvGrpSpPr>
        <p:grpSpPr>
          <a:xfrm>
            <a:off x="6508644" y="3884924"/>
            <a:ext cx="334031" cy="334002"/>
            <a:chOff x="-31093575" y="3911725"/>
            <a:chExt cx="291450" cy="291425"/>
          </a:xfrm>
        </p:grpSpPr>
        <p:sp>
          <p:nvSpPr>
            <p:cNvPr id="6961" name="Google Shape;6961;p53"/>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3"/>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53"/>
          <p:cNvGrpSpPr/>
          <p:nvPr/>
        </p:nvGrpSpPr>
        <p:grpSpPr>
          <a:xfrm>
            <a:off x="7779039" y="3056695"/>
            <a:ext cx="336724" cy="334919"/>
            <a:chOff x="-29946000" y="3183175"/>
            <a:chExt cx="293800" cy="292225"/>
          </a:xfrm>
        </p:grpSpPr>
        <p:sp>
          <p:nvSpPr>
            <p:cNvPr id="6964" name="Google Shape;6964;p53"/>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3"/>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3"/>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3"/>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3"/>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3"/>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53"/>
          <p:cNvGrpSpPr/>
          <p:nvPr/>
        </p:nvGrpSpPr>
        <p:grpSpPr>
          <a:xfrm>
            <a:off x="2709198" y="3056895"/>
            <a:ext cx="338529" cy="334518"/>
            <a:chOff x="-34408675" y="3202075"/>
            <a:chExt cx="295375" cy="291875"/>
          </a:xfrm>
        </p:grpSpPr>
        <p:sp>
          <p:nvSpPr>
            <p:cNvPr id="6971" name="Google Shape;6971;p53"/>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3"/>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3"/>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3"/>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53"/>
          <p:cNvGrpSpPr/>
          <p:nvPr/>
        </p:nvGrpSpPr>
        <p:grpSpPr>
          <a:xfrm>
            <a:off x="2711003" y="3472486"/>
            <a:ext cx="334919" cy="336495"/>
            <a:chOff x="-34405525" y="3558075"/>
            <a:chExt cx="292225" cy="293600"/>
          </a:xfrm>
        </p:grpSpPr>
        <p:sp>
          <p:nvSpPr>
            <p:cNvPr id="6976" name="Google Shape;6976;p53"/>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3"/>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3"/>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53"/>
          <p:cNvGrpSpPr/>
          <p:nvPr/>
        </p:nvGrpSpPr>
        <p:grpSpPr>
          <a:xfrm>
            <a:off x="2710544" y="3884924"/>
            <a:ext cx="335836" cy="334002"/>
            <a:chOff x="-34406325" y="3919600"/>
            <a:chExt cx="293025" cy="291425"/>
          </a:xfrm>
        </p:grpSpPr>
        <p:sp>
          <p:nvSpPr>
            <p:cNvPr id="6980" name="Google Shape;6980;p53"/>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3"/>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3"/>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3"/>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3"/>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3"/>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3"/>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53"/>
          <p:cNvGrpSpPr/>
          <p:nvPr/>
        </p:nvGrpSpPr>
        <p:grpSpPr>
          <a:xfrm>
            <a:off x="4826694" y="3062553"/>
            <a:ext cx="334031" cy="323200"/>
            <a:chOff x="-32568800" y="3232000"/>
            <a:chExt cx="291450" cy="282000"/>
          </a:xfrm>
        </p:grpSpPr>
        <p:sp>
          <p:nvSpPr>
            <p:cNvPr id="6988" name="Google Shape;6988;p53"/>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3"/>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53"/>
          <p:cNvGrpSpPr/>
          <p:nvPr/>
        </p:nvGrpSpPr>
        <p:grpSpPr>
          <a:xfrm>
            <a:off x="4826250" y="3473717"/>
            <a:ext cx="334919" cy="334031"/>
            <a:chOff x="-32569575" y="3586425"/>
            <a:chExt cx="292225" cy="291450"/>
          </a:xfrm>
        </p:grpSpPr>
        <p:sp>
          <p:nvSpPr>
            <p:cNvPr id="6991" name="Google Shape;6991;p53"/>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3"/>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53"/>
          <p:cNvGrpSpPr/>
          <p:nvPr/>
        </p:nvGrpSpPr>
        <p:grpSpPr>
          <a:xfrm>
            <a:off x="4817669" y="3884579"/>
            <a:ext cx="352082" cy="334690"/>
            <a:chOff x="-32576675" y="3944600"/>
            <a:chExt cx="307200" cy="292025"/>
          </a:xfrm>
        </p:grpSpPr>
        <p:sp>
          <p:nvSpPr>
            <p:cNvPr id="6994" name="Google Shape;6994;p53"/>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3"/>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53"/>
          <p:cNvGrpSpPr/>
          <p:nvPr/>
        </p:nvGrpSpPr>
        <p:grpSpPr>
          <a:xfrm>
            <a:off x="6938122" y="3056695"/>
            <a:ext cx="334919" cy="334919"/>
            <a:chOff x="-30735200" y="3192625"/>
            <a:chExt cx="292225" cy="292225"/>
          </a:xfrm>
        </p:grpSpPr>
        <p:sp>
          <p:nvSpPr>
            <p:cNvPr id="6997" name="Google Shape;6997;p53"/>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3"/>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3"/>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3"/>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3"/>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3"/>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3"/>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53"/>
          <p:cNvGrpSpPr/>
          <p:nvPr/>
        </p:nvGrpSpPr>
        <p:grpSpPr>
          <a:xfrm>
            <a:off x="6938122" y="3474019"/>
            <a:ext cx="334919" cy="333429"/>
            <a:chOff x="-30735200" y="3552550"/>
            <a:chExt cx="292225" cy="290925"/>
          </a:xfrm>
        </p:grpSpPr>
        <p:sp>
          <p:nvSpPr>
            <p:cNvPr id="7005" name="Google Shape;7005;p53"/>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3"/>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53"/>
          <p:cNvGrpSpPr/>
          <p:nvPr/>
        </p:nvGrpSpPr>
        <p:grpSpPr>
          <a:xfrm>
            <a:off x="6938122" y="3884910"/>
            <a:ext cx="334919" cy="334031"/>
            <a:chOff x="-30735200" y="3910925"/>
            <a:chExt cx="292225" cy="291450"/>
          </a:xfrm>
        </p:grpSpPr>
        <p:sp>
          <p:nvSpPr>
            <p:cNvPr id="7008" name="Google Shape;7008;p53"/>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3"/>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0" name="Google Shape;7010;p53"/>
          <p:cNvSpPr/>
          <p:nvPr/>
        </p:nvSpPr>
        <p:spPr>
          <a:xfrm>
            <a:off x="7778396" y="3473879"/>
            <a:ext cx="334919" cy="334031"/>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1" name="Google Shape;7011;p53"/>
          <p:cNvGrpSpPr/>
          <p:nvPr/>
        </p:nvGrpSpPr>
        <p:grpSpPr>
          <a:xfrm>
            <a:off x="7360282" y="1678487"/>
            <a:ext cx="329539" cy="328617"/>
            <a:chOff x="2821450" y="2957850"/>
            <a:chExt cx="259275" cy="258550"/>
          </a:xfrm>
        </p:grpSpPr>
        <p:sp>
          <p:nvSpPr>
            <p:cNvPr id="7012" name="Google Shape;7012;p5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018"/>
        <p:cNvGrpSpPr/>
        <p:nvPr/>
      </p:nvGrpSpPr>
      <p:grpSpPr>
        <a:xfrm>
          <a:off x="0" y="0"/>
          <a:ext cx="0" cy="0"/>
          <a:chOff x="0" y="0"/>
          <a:chExt cx="0" cy="0"/>
        </a:xfrm>
      </p:grpSpPr>
      <p:sp>
        <p:nvSpPr>
          <p:cNvPr id="7019" name="Google Shape;7019;p5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7020" name="Google Shape;7020;p54"/>
          <p:cNvSpPr/>
          <p:nvPr/>
        </p:nvSpPr>
        <p:spPr>
          <a:xfrm>
            <a:off x="1023243" y="1707705"/>
            <a:ext cx="334010" cy="297513"/>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1" name="Google Shape;7021;p54"/>
          <p:cNvGrpSpPr/>
          <p:nvPr/>
        </p:nvGrpSpPr>
        <p:grpSpPr>
          <a:xfrm>
            <a:off x="1022516" y="2111640"/>
            <a:ext cx="334886" cy="335791"/>
            <a:chOff x="-28467625" y="2331750"/>
            <a:chExt cx="296150" cy="296950"/>
          </a:xfrm>
        </p:grpSpPr>
        <p:sp>
          <p:nvSpPr>
            <p:cNvPr id="7022" name="Google Shape;7022;p54"/>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4"/>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54"/>
          <p:cNvGrpSpPr/>
          <p:nvPr/>
        </p:nvGrpSpPr>
        <p:grpSpPr>
          <a:xfrm>
            <a:off x="1035873" y="2530673"/>
            <a:ext cx="308171" cy="332257"/>
            <a:chOff x="-28461325" y="2701925"/>
            <a:chExt cx="272525" cy="293825"/>
          </a:xfrm>
        </p:grpSpPr>
        <p:sp>
          <p:nvSpPr>
            <p:cNvPr id="7025" name="Google Shape;7025;p54"/>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4"/>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8" name="Google Shape;7028;p54"/>
          <p:cNvGrpSpPr/>
          <p:nvPr/>
        </p:nvGrpSpPr>
        <p:grpSpPr>
          <a:xfrm>
            <a:off x="3139340" y="1749163"/>
            <a:ext cx="334886" cy="214654"/>
            <a:chOff x="-26585200" y="2025375"/>
            <a:chExt cx="296150" cy="189825"/>
          </a:xfrm>
        </p:grpSpPr>
        <p:sp>
          <p:nvSpPr>
            <p:cNvPr id="7029" name="Google Shape;7029;p54"/>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4"/>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4"/>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4"/>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4"/>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54"/>
          <p:cNvGrpSpPr/>
          <p:nvPr/>
        </p:nvGrpSpPr>
        <p:grpSpPr>
          <a:xfrm>
            <a:off x="3139779" y="2112531"/>
            <a:ext cx="334010" cy="334010"/>
            <a:chOff x="-26584425" y="2340425"/>
            <a:chExt cx="295375" cy="295375"/>
          </a:xfrm>
        </p:grpSpPr>
        <p:sp>
          <p:nvSpPr>
            <p:cNvPr id="7035" name="Google Shape;7035;p54"/>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4"/>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4"/>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4"/>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4"/>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54"/>
          <p:cNvGrpSpPr/>
          <p:nvPr/>
        </p:nvGrpSpPr>
        <p:grpSpPr>
          <a:xfrm>
            <a:off x="3134888" y="2529683"/>
            <a:ext cx="343791" cy="334236"/>
            <a:chOff x="-26585200" y="2710400"/>
            <a:chExt cx="304025" cy="295575"/>
          </a:xfrm>
        </p:grpSpPr>
        <p:sp>
          <p:nvSpPr>
            <p:cNvPr id="7041" name="Google Shape;7041;p54"/>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4"/>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4"/>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4"/>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4"/>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4"/>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4"/>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4"/>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4"/>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4"/>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4"/>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4"/>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54"/>
          <p:cNvGrpSpPr/>
          <p:nvPr/>
        </p:nvGrpSpPr>
        <p:grpSpPr>
          <a:xfrm>
            <a:off x="5239477" y="1689471"/>
            <a:ext cx="334915" cy="334038"/>
            <a:chOff x="-24709875" y="1970225"/>
            <a:chExt cx="296175" cy="295400"/>
          </a:xfrm>
        </p:grpSpPr>
        <p:sp>
          <p:nvSpPr>
            <p:cNvPr id="7054" name="Google Shape;7054;p54"/>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4"/>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4"/>
          <p:cNvGrpSpPr/>
          <p:nvPr/>
        </p:nvGrpSpPr>
        <p:grpSpPr>
          <a:xfrm>
            <a:off x="5269754" y="2112093"/>
            <a:ext cx="274360" cy="334886"/>
            <a:chOff x="-24683100" y="2340425"/>
            <a:chExt cx="242625" cy="296150"/>
          </a:xfrm>
        </p:grpSpPr>
        <p:sp>
          <p:nvSpPr>
            <p:cNvPr id="7057" name="Google Shape;7057;p54"/>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4"/>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4"/>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4"/>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54"/>
          <p:cNvSpPr/>
          <p:nvPr/>
        </p:nvSpPr>
        <p:spPr>
          <a:xfrm>
            <a:off x="5270019" y="2529305"/>
            <a:ext cx="274332" cy="334915"/>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54"/>
          <p:cNvGrpSpPr/>
          <p:nvPr/>
        </p:nvGrpSpPr>
        <p:grpSpPr>
          <a:xfrm>
            <a:off x="7356246" y="1689471"/>
            <a:ext cx="341134" cy="334038"/>
            <a:chOff x="-22881800" y="1971800"/>
            <a:chExt cx="301675" cy="295400"/>
          </a:xfrm>
        </p:grpSpPr>
        <p:sp>
          <p:nvSpPr>
            <p:cNvPr id="7063" name="Google Shape;7063;p54"/>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4"/>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4"/>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4"/>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4"/>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4"/>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9" name="Google Shape;7069;p54"/>
          <p:cNvSpPr/>
          <p:nvPr/>
        </p:nvSpPr>
        <p:spPr>
          <a:xfrm>
            <a:off x="1457848" y="1689004"/>
            <a:ext cx="297513" cy="334915"/>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4"/>
          <p:cNvSpPr/>
          <p:nvPr/>
        </p:nvSpPr>
        <p:spPr>
          <a:xfrm>
            <a:off x="1437367" y="2112159"/>
            <a:ext cx="338477" cy="334689"/>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1" name="Google Shape;7071;p54"/>
          <p:cNvGrpSpPr/>
          <p:nvPr/>
        </p:nvGrpSpPr>
        <p:grpSpPr>
          <a:xfrm>
            <a:off x="1498540" y="2529344"/>
            <a:ext cx="215559" cy="334915"/>
            <a:chOff x="-28043900" y="2701925"/>
            <a:chExt cx="190625" cy="296175"/>
          </a:xfrm>
        </p:grpSpPr>
        <p:sp>
          <p:nvSpPr>
            <p:cNvPr id="7072" name="Google Shape;7072;p54"/>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4"/>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4"/>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4"/>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4"/>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54"/>
          <p:cNvGrpSpPr/>
          <p:nvPr/>
        </p:nvGrpSpPr>
        <p:grpSpPr>
          <a:xfrm>
            <a:off x="3553468" y="1689485"/>
            <a:ext cx="334915" cy="334010"/>
            <a:chOff x="-26215025" y="1971025"/>
            <a:chExt cx="296175" cy="295375"/>
          </a:xfrm>
        </p:grpSpPr>
        <p:sp>
          <p:nvSpPr>
            <p:cNvPr id="7078" name="Google Shape;7078;p54"/>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4"/>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4"/>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4"/>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4"/>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4"/>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4"/>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4"/>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54"/>
          <p:cNvGrpSpPr/>
          <p:nvPr/>
        </p:nvGrpSpPr>
        <p:grpSpPr>
          <a:xfrm>
            <a:off x="3553015" y="2112969"/>
            <a:ext cx="335819" cy="333134"/>
            <a:chOff x="-26215825" y="2341200"/>
            <a:chExt cx="296975" cy="294600"/>
          </a:xfrm>
        </p:grpSpPr>
        <p:sp>
          <p:nvSpPr>
            <p:cNvPr id="7087" name="Google Shape;7087;p54"/>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4"/>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9" name="Google Shape;7089;p54"/>
          <p:cNvGrpSpPr/>
          <p:nvPr/>
        </p:nvGrpSpPr>
        <p:grpSpPr>
          <a:xfrm>
            <a:off x="3583307" y="2529796"/>
            <a:ext cx="275237" cy="334010"/>
            <a:chOff x="-26179575" y="2710600"/>
            <a:chExt cx="243400" cy="295375"/>
          </a:xfrm>
        </p:grpSpPr>
        <p:sp>
          <p:nvSpPr>
            <p:cNvPr id="7090" name="Google Shape;7090;p54"/>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4"/>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4"/>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54"/>
          <p:cNvGrpSpPr/>
          <p:nvPr/>
        </p:nvGrpSpPr>
        <p:grpSpPr>
          <a:xfrm>
            <a:off x="5672692" y="1689485"/>
            <a:ext cx="318886" cy="334010"/>
            <a:chOff x="-24328675" y="1971025"/>
            <a:chExt cx="282000" cy="295375"/>
          </a:xfrm>
        </p:grpSpPr>
        <p:sp>
          <p:nvSpPr>
            <p:cNvPr id="7094" name="Google Shape;7094;p54"/>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4"/>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54"/>
          <p:cNvGrpSpPr/>
          <p:nvPr/>
        </p:nvGrpSpPr>
        <p:grpSpPr>
          <a:xfrm>
            <a:off x="5674926" y="2112531"/>
            <a:ext cx="314419" cy="334010"/>
            <a:chOff x="-24330250" y="2340425"/>
            <a:chExt cx="278050" cy="295375"/>
          </a:xfrm>
        </p:grpSpPr>
        <p:sp>
          <p:nvSpPr>
            <p:cNvPr id="7097" name="Google Shape;7097;p54"/>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4"/>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4"/>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4"/>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4"/>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4"/>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4"/>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54"/>
          <p:cNvGrpSpPr/>
          <p:nvPr/>
        </p:nvGrpSpPr>
        <p:grpSpPr>
          <a:xfrm>
            <a:off x="5665130" y="2529796"/>
            <a:ext cx="334010" cy="334010"/>
            <a:chOff x="-24338900" y="2710600"/>
            <a:chExt cx="295375" cy="295375"/>
          </a:xfrm>
        </p:grpSpPr>
        <p:sp>
          <p:nvSpPr>
            <p:cNvPr id="7105" name="Google Shape;7105;p54"/>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4"/>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54"/>
          <p:cNvGrpSpPr/>
          <p:nvPr/>
        </p:nvGrpSpPr>
        <p:grpSpPr>
          <a:xfrm>
            <a:off x="7358918" y="2113096"/>
            <a:ext cx="335791" cy="332879"/>
            <a:chOff x="-22859750" y="2335900"/>
            <a:chExt cx="296950" cy="294375"/>
          </a:xfrm>
        </p:grpSpPr>
        <p:sp>
          <p:nvSpPr>
            <p:cNvPr id="7108" name="Google Shape;7108;p54"/>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4"/>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4"/>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54"/>
          <p:cNvGrpSpPr/>
          <p:nvPr/>
        </p:nvGrpSpPr>
        <p:grpSpPr>
          <a:xfrm>
            <a:off x="1882340" y="1689470"/>
            <a:ext cx="294828" cy="334038"/>
            <a:chOff x="-27710725" y="1959200"/>
            <a:chExt cx="260725" cy="295400"/>
          </a:xfrm>
        </p:grpSpPr>
        <p:sp>
          <p:nvSpPr>
            <p:cNvPr id="7112" name="Google Shape;7112;p54"/>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4"/>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54"/>
          <p:cNvGrpSpPr/>
          <p:nvPr/>
        </p:nvGrpSpPr>
        <p:grpSpPr>
          <a:xfrm>
            <a:off x="1861406" y="2170414"/>
            <a:ext cx="336696" cy="218244"/>
            <a:chOff x="-27728850" y="2382950"/>
            <a:chExt cx="297750" cy="193000"/>
          </a:xfrm>
        </p:grpSpPr>
        <p:sp>
          <p:nvSpPr>
            <p:cNvPr id="7115" name="Google Shape;7115;p54"/>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4"/>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4"/>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8" name="Google Shape;7118;p54"/>
          <p:cNvSpPr/>
          <p:nvPr/>
        </p:nvSpPr>
        <p:spPr>
          <a:xfrm>
            <a:off x="1862126" y="2535765"/>
            <a:ext cx="335819" cy="321995"/>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4"/>
          <p:cNvSpPr/>
          <p:nvPr/>
        </p:nvSpPr>
        <p:spPr>
          <a:xfrm>
            <a:off x="3971900" y="1689004"/>
            <a:ext cx="334915" cy="334915"/>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0" name="Google Shape;7120;p54"/>
          <p:cNvGrpSpPr/>
          <p:nvPr/>
        </p:nvGrpSpPr>
        <p:grpSpPr>
          <a:xfrm>
            <a:off x="3971638" y="2121436"/>
            <a:ext cx="334915" cy="316200"/>
            <a:chOff x="-25844850" y="2357750"/>
            <a:chExt cx="296175" cy="279625"/>
          </a:xfrm>
        </p:grpSpPr>
        <p:sp>
          <p:nvSpPr>
            <p:cNvPr id="7121" name="Google Shape;7121;p54"/>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4"/>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4"/>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4"/>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4"/>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4"/>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7" name="Google Shape;7127;p54"/>
          <p:cNvSpPr/>
          <p:nvPr/>
        </p:nvSpPr>
        <p:spPr>
          <a:xfrm>
            <a:off x="3969681" y="2529419"/>
            <a:ext cx="339353" cy="334689"/>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8" name="Google Shape;7128;p54"/>
          <p:cNvGrpSpPr/>
          <p:nvPr/>
        </p:nvGrpSpPr>
        <p:grpSpPr>
          <a:xfrm>
            <a:off x="6145995" y="1689471"/>
            <a:ext cx="216463" cy="334038"/>
            <a:chOff x="-23917525" y="1970225"/>
            <a:chExt cx="191425" cy="295400"/>
          </a:xfrm>
        </p:grpSpPr>
        <p:sp>
          <p:nvSpPr>
            <p:cNvPr id="7129" name="Google Shape;7129;p54"/>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4"/>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4"/>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54"/>
          <p:cNvGrpSpPr/>
          <p:nvPr/>
        </p:nvGrpSpPr>
        <p:grpSpPr>
          <a:xfrm>
            <a:off x="6103703" y="2112093"/>
            <a:ext cx="301047" cy="334886"/>
            <a:chOff x="-23952175" y="2340425"/>
            <a:chExt cx="266225" cy="296150"/>
          </a:xfrm>
        </p:grpSpPr>
        <p:sp>
          <p:nvSpPr>
            <p:cNvPr id="7133" name="Google Shape;7133;p54"/>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4"/>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5" name="Google Shape;7135;p54"/>
          <p:cNvSpPr/>
          <p:nvPr/>
        </p:nvSpPr>
        <p:spPr>
          <a:xfrm>
            <a:off x="6078108" y="2530083"/>
            <a:ext cx="352725" cy="333360"/>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6" name="Google Shape;7136;p54"/>
          <p:cNvGrpSpPr/>
          <p:nvPr/>
        </p:nvGrpSpPr>
        <p:grpSpPr>
          <a:xfrm>
            <a:off x="7413691" y="2528453"/>
            <a:ext cx="226245" cy="336696"/>
            <a:chOff x="-22811700" y="2700350"/>
            <a:chExt cx="200075" cy="297750"/>
          </a:xfrm>
        </p:grpSpPr>
        <p:sp>
          <p:nvSpPr>
            <p:cNvPr id="7137" name="Google Shape;7137;p54"/>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4"/>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4"/>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54"/>
          <p:cNvGrpSpPr/>
          <p:nvPr/>
        </p:nvGrpSpPr>
        <p:grpSpPr>
          <a:xfrm>
            <a:off x="2286183" y="1689032"/>
            <a:ext cx="335791" cy="334915"/>
            <a:chOff x="-27358650" y="1961575"/>
            <a:chExt cx="296950" cy="296175"/>
          </a:xfrm>
        </p:grpSpPr>
        <p:sp>
          <p:nvSpPr>
            <p:cNvPr id="7141" name="Google Shape;7141;p54"/>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4"/>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3" name="Google Shape;7143;p54"/>
          <p:cNvSpPr/>
          <p:nvPr/>
        </p:nvSpPr>
        <p:spPr>
          <a:xfrm>
            <a:off x="2325643" y="2112470"/>
            <a:ext cx="257427" cy="334067"/>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4"/>
          <p:cNvSpPr/>
          <p:nvPr/>
        </p:nvSpPr>
        <p:spPr>
          <a:xfrm>
            <a:off x="2286461" y="2529305"/>
            <a:ext cx="335791" cy="334915"/>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4"/>
          <p:cNvSpPr/>
          <p:nvPr/>
        </p:nvSpPr>
        <p:spPr>
          <a:xfrm>
            <a:off x="4415734" y="1689895"/>
            <a:ext cx="304638" cy="333134"/>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54"/>
          <p:cNvGrpSpPr/>
          <p:nvPr/>
        </p:nvGrpSpPr>
        <p:grpSpPr>
          <a:xfrm>
            <a:off x="4399008" y="2122327"/>
            <a:ext cx="337572" cy="314419"/>
            <a:chOff x="-25477800" y="2357750"/>
            <a:chExt cx="298525" cy="278050"/>
          </a:xfrm>
        </p:grpSpPr>
        <p:sp>
          <p:nvSpPr>
            <p:cNvPr id="7147" name="Google Shape;7147;p54"/>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4"/>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9" name="Google Shape;7149;p54"/>
          <p:cNvSpPr/>
          <p:nvPr/>
        </p:nvSpPr>
        <p:spPr>
          <a:xfrm>
            <a:off x="4400157" y="2529687"/>
            <a:ext cx="335791" cy="334151"/>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0" name="Google Shape;7150;p54"/>
          <p:cNvGrpSpPr/>
          <p:nvPr/>
        </p:nvGrpSpPr>
        <p:grpSpPr>
          <a:xfrm>
            <a:off x="6512437" y="1689485"/>
            <a:ext cx="334915" cy="334010"/>
            <a:chOff x="-23599325" y="1971025"/>
            <a:chExt cx="296175" cy="295375"/>
          </a:xfrm>
        </p:grpSpPr>
        <p:sp>
          <p:nvSpPr>
            <p:cNvPr id="7151" name="Google Shape;7151;p54"/>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4"/>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3" name="Google Shape;7153;p54"/>
          <p:cNvSpPr/>
          <p:nvPr/>
        </p:nvSpPr>
        <p:spPr>
          <a:xfrm>
            <a:off x="6513129" y="2111607"/>
            <a:ext cx="334010" cy="335791"/>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4"/>
          <p:cNvSpPr/>
          <p:nvPr/>
        </p:nvSpPr>
        <p:spPr>
          <a:xfrm>
            <a:off x="6510896" y="2539991"/>
            <a:ext cx="338477" cy="313543"/>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4"/>
          <p:cNvSpPr/>
          <p:nvPr/>
        </p:nvSpPr>
        <p:spPr>
          <a:xfrm>
            <a:off x="7778709" y="1689004"/>
            <a:ext cx="336696" cy="334915"/>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56" name="Google Shape;7156;p54"/>
          <p:cNvGrpSpPr/>
          <p:nvPr/>
        </p:nvGrpSpPr>
        <p:grpSpPr>
          <a:xfrm>
            <a:off x="2705151" y="1689145"/>
            <a:ext cx="341134" cy="334689"/>
            <a:chOff x="-26993200" y="1961775"/>
            <a:chExt cx="301675" cy="295975"/>
          </a:xfrm>
        </p:grpSpPr>
        <p:sp>
          <p:nvSpPr>
            <p:cNvPr id="7157" name="Google Shape;7157;p54"/>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4"/>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4"/>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54"/>
          <p:cNvGrpSpPr/>
          <p:nvPr/>
        </p:nvGrpSpPr>
        <p:grpSpPr>
          <a:xfrm>
            <a:off x="2728756" y="2112531"/>
            <a:ext cx="293923" cy="334010"/>
            <a:chOff x="-26970350" y="2332550"/>
            <a:chExt cx="259925" cy="295375"/>
          </a:xfrm>
        </p:grpSpPr>
        <p:sp>
          <p:nvSpPr>
            <p:cNvPr id="7161" name="Google Shape;7161;p54"/>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4"/>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54"/>
          <p:cNvGrpSpPr/>
          <p:nvPr/>
        </p:nvGrpSpPr>
        <p:grpSpPr>
          <a:xfrm>
            <a:off x="2709165" y="2559635"/>
            <a:ext cx="333105" cy="274332"/>
            <a:chOff x="-26986100" y="2735800"/>
            <a:chExt cx="294575" cy="242600"/>
          </a:xfrm>
        </p:grpSpPr>
        <p:sp>
          <p:nvSpPr>
            <p:cNvPr id="7164" name="Google Shape;7164;p54"/>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4"/>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6" name="Google Shape;7166;p54"/>
          <p:cNvSpPr/>
          <p:nvPr/>
        </p:nvSpPr>
        <p:spPr>
          <a:xfrm>
            <a:off x="4817871" y="1689457"/>
            <a:ext cx="334010" cy="33401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7" name="Google Shape;7167;p54"/>
          <p:cNvGrpSpPr/>
          <p:nvPr/>
        </p:nvGrpSpPr>
        <p:grpSpPr>
          <a:xfrm>
            <a:off x="4817616" y="2112093"/>
            <a:ext cx="334010" cy="334886"/>
            <a:chOff x="-25104475" y="2340425"/>
            <a:chExt cx="295375" cy="296150"/>
          </a:xfrm>
        </p:grpSpPr>
        <p:sp>
          <p:nvSpPr>
            <p:cNvPr id="7168" name="Google Shape;7168;p54"/>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4"/>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4"/>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4"/>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4"/>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4"/>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4"/>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4"/>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4"/>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7" name="Google Shape;7177;p54"/>
          <p:cNvSpPr/>
          <p:nvPr/>
        </p:nvSpPr>
        <p:spPr>
          <a:xfrm>
            <a:off x="4816090" y="2572063"/>
            <a:ext cx="337572" cy="249398"/>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8" name="Google Shape;7178;p54"/>
          <p:cNvGrpSpPr/>
          <p:nvPr/>
        </p:nvGrpSpPr>
        <p:grpSpPr>
          <a:xfrm>
            <a:off x="6935871" y="1689032"/>
            <a:ext cx="335791" cy="334915"/>
            <a:chOff x="-23229925" y="1970225"/>
            <a:chExt cx="296950" cy="296175"/>
          </a:xfrm>
        </p:grpSpPr>
        <p:sp>
          <p:nvSpPr>
            <p:cNvPr id="7179" name="Google Shape;7179;p54"/>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4"/>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4"/>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4"/>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4"/>
          <p:cNvGrpSpPr/>
          <p:nvPr/>
        </p:nvGrpSpPr>
        <p:grpSpPr>
          <a:xfrm>
            <a:off x="6975944" y="2111641"/>
            <a:ext cx="255646" cy="335791"/>
            <a:chOff x="-23177950" y="2340425"/>
            <a:chExt cx="226075" cy="296950"/>
          </a:xfrm>
        </p:grpSpPr>
        <p:sp>
          <p:nvSpPr>
            <p:cNvPr id="7184" name="Google Shape;7184;p54"/>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4"/>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54"/>
          <p:cNvGrpSpPr/>
          <p:nvPr/>
        </p:nvGrpSpPr>
        <p:grpSpPr>
          <a:xfrm>
            <a:off x="6936309" y="2529344"/>
            <a:ext cx="334915" cy="334915"/>
            <a:chOff x="-23229150" y="2710600"/>
            <a:chExt cx="296175" cy="296175"/>
          </a:xfrm>
        </p:grpSpPr>
        <p:sp>
          <p:nvSpPr>
            <p:cNvPr id="7187" name="Google Shape;7187;p54"/>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4"/>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9" name="Google Shape;7189;p54"/>
          <p:cNvSpPr/>
          <p:nvPr/>
        </p:nvSpPr>
        <p:spPr>
          <a:xfrm>
            <a:off x="7779599" y="2112498"/>
            <a:ext cx="334915" cy="33401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0" name="Google Shape;7190;p54"/>
          <p:cNvGrpSpPr/>
          <p:nvPr/>
        </p:nvGrpSpPr>
        <p:grpSpPr>
          <a:xfrm>
            <a:off x="1021159" y="3058276"/>
            <a:ext cx="337600" cy="293047"/>
            <a:chOff x="-28462125" y="3199700"/>
            <a:chExt cx="298550" cy="259150"/>
          </a:xfrm>
        </p:grpSpPr>
        <p:sp>
          <p:nvSpPr>
            <p:cNvPr id="7191" name="Google Shape;7191;p5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54"/>
          <p:cNvGrpSpPr/>
          <p:nvPr/>
        </p:nvGrpSpPr>
        <p:grpSpPr>
          <a:xfrm>
            <a:off x="1022064" y="3449815"/>
            <a:ext cx="335791" cy="334915"/>
            <a:chOff x="-28461325" y="3545475"/>
            <a:chExt cx="296950" cy="296175"/>
          </a:xfrm>
        </p:grpSpPr>
        <p:sp>
          <p:nvSpPr>
            <p:cNvPr id="7195" name="Google Shape;7195;p5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54"/>
          <p:cNvGrpSpPr/>
          <p:nvPr/>
        </p:nvGrpSpPr>
        <p:grpSpPr>
          <a:xfrm>
            <a:off x="1018487" y="3884028"/>
            <a:ext cx="342943" cy="334886"/>
            <a:chOff x="-28463700" y="3914875"/>
            <a:chExt cx="303275" cy="296150"/>
          </a:xfrm>
        </p:grpSpPr>
        <p:sp>
          <p:nvSpPr>
            <p:cNvPr id="7202" name="Google Shape;7202;p5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54"/>
          <p:cNvGrpSpPr/>
          <p:nvPr/>
        </p:nvGrpSpPr>
        <p:grpSpPr>
          <a:xfrm>
            <a:off x="3139779" y="3097020"/>
            <a:ext cx="334010" cy="215559"/>
            <a:chOff x="-26573400" y="3224125"/>
            <a:chExt cx="295375" cy="190625"/>
          </a:xfrm>
        </p:grpSpPr>
        <p:sp>
          <p:nvSpPr>
            <p:cNvPr id="7205" name="Google Shape;7205;p5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7" name="Google Shape;7207;p54"/>
          <p:cNvGrpSpPr/>
          <p:nvPr/>
        </p:nvGrpSpPr>
        <p:grpSpPr>
          <a:xfrm>
            <a:off x="3139779" y="3450254"/>
            <a:ext cx="334010" cy="334038"/>
            <a:chOff x="-26573400" y="3546250"/>
            <a:chExt cx="295375" cy="295400"/>
          </a:xfrm>
        </p:grpSpPr>
        <p:sp>
          <p:nvSpPr>
            <p:cNvPr id="7208" name="Google Shape;7208;p5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54"/>
          <p:cNvGrpSpPr/>
          <p:nvPr/>
        </p:nvGrpSpPr>
        <p:grpSpPr>
          <a:xfrm>
            <a:off x="3128655" y="3884339"/>
            <a:ext cx="356259" cy="334264"/>
            <a:chOff x="-26583625" y="3917025"/>
            <a:chExt cx="315050" cy="295600"/>
          </a:xfrm>
        </p:grpSpPr>
        <p:sp>
          <p:nvSpPr>
            <p:cNvPr id="7214" name="Google Shape;7214;p5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8" name="Google Shape;7218;p54"/>
          <p:cNvSpPr/>
          <p:nvPr/>
        </p:nvSpPr>
        <p:spPr>
          <a:xfrm>
            <a:off x="5239728" y="3037749"/>
            <a:ext cx="334915" cy="33401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9" name="Google Shape;7219;p54"/>
          <p:cNvGrpSpPr/>
          <p:nvPr/>
        </p:nvGrpSpPr>
        <p:grpSpPr>
          <a:xfrm>
            <a:off x="5269754" y="3449815"/>
            <a:ext cx="274360" cy="334915"/>
            <a:chOff x="-24694925" y="3518700"/>
            <a:chExt cx="242625" cy="296175"/>
          </a:xfrm>
        </p:grpSpPr>
        <p:sp>
          <p:nvSpPr>
            <p:cNvPr id="7220" name="Google Shape;7220;p5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4" name="Google Shape;7224;p54"/>
          <p:cNvGrpSpPr/>
          <p:nvPr/>
        </p:nvGrpSpPr>
        <p:grpSpPr>
          <a:xfrm>
            <a:off x="5269315" y="3884014"/>
            <a:ext cx="275237" cy="334915"/>
            <a:chOff x="-24709100" y="3888875"/>
            <a:chExt cx="243400" cy="296175"/>
          </a:xfrm>
        </p:grpSpPr>
        <p:sp>
          <p:nvSpPr>
            <p:cNvPr id="7225" name="Google Shape;7225;p5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8" name="Google Shape;7228;p54"/>
          <p:cNvGrpSpPr/>
          <p:nvPr/>
        </p:nvGrpSpPr>
        <p:grpSpPr>
          <a:xfrm>
            <a:off x="7357589" y="3038896"/>
            <a:ext cx="338448" cy="331805"/>
            <a:chOff x="-22863675" y="3131775"/>
            <a:chExt cx="299300" cy="293425"/>
          </a:xfrm>
        </p:grpSpPr>
        <p:sp>
          <p:nvSpPr>
            <p:cNvPr id="7229" name="Google Shape;7229;p5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54"/>
          <p:cNvGrpSpPr/>
          <p:nvPr/>
        </p:nvGrpSpPr>
        <p:grpSpPr>
          <a:xfrm>
            <a:off x="1458906" y="3037356"/>
            <a:ext cx="294828" cy="334886"/>
            <a:chOff x="-28069875" y="3175300"/>
            <a:chExt cx="260725" cy="296150"/>
          </a:xfrm>
        </p:grpSpPr>
        <p:sp>
          <p:nvSpPr>
            <p:cNvPr id="7233" name="Google Shape;7233;p5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42" name="Google Shape;7242;p54"/>
          <p:cNvSpPr/>
          <p:nvPr/>
        </p:nvSpPr>
        <p:spPr>
          <a:xfrm>
            <a:off x="1439162" y="3450769"/>
            <a:ext cx="334886" cy="332908"/>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3" name="Google Shape;7243;p54"/>
          <p:cNvGrpSpPr/>
          <p:nvPr/>
        </p:nvGrpSpPr>
        <p:grpSpPr>
          <a:xfrm>
            <a:off x="1498088" y="3884467"/>
            <a:ext cx="216463" cy="334010"/>
            <a:chOff x="-28032075" y="3916450"/>
            <a:chExt cx="191425" cy="295375"/>
          </a:xfrm>
        </p:grpSpPr>
        <p:sp>
          <p:nvSpPr>
            <p:cNvPr id="7244" name="Google Shape;7244;p5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54"/>
          <p:cNvGrpSpPr/>
          <p:nvPr/>
        </p:nvGrpSpPr>
        <p:grpSpPr>
          <a:xfrm>
            <a:off x="3553468" y="3037342"/>
            <a:ext cx="334915" cy="334915"/>
            <a:chOff x="-26201650" y="3176075"/>
            <a:chExt cx="296175" cy="296175"/>
          </a:xfrm>
        </p:grpSpPr>
        <p:sp>
          <p:nvSpPr>
            <p:cNvPr id="7248" name="Google Shape;7248;p5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54"/>
          <p:cNvGrpSpPr/>
          <p:nvPr/>
        </p:nvGrpSpPr>
        <p:grpSpPr>
          <a:xfrm>
            <a:off x="3553016" y="3450268"/>
            <a:ext cx="335819" cy="334010"/>
            <a:chOff x="-26204800" y="3547050"/>
            <a:chExt cx="296975" cy="295375"/>
          </a:xfrm>
        </p:grpSpPr>
        <p:sp>
          <p:nvSpPr>
            <p:cNvPr id="7251" name="Google Shape;7251;p5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3" name="Google Shape;7253;p54"/>
          <p:cNvSpPr/>
          <p:nvPr/>
        </p:nvSpPr>
        <p:spPr>
          <a:xfrm>
            <a:off x="3584025" y="3883959"/>
            <a:ext cx="274332" cy="334915"/>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4" name="Google Shape;7254;p54"/>
          <p:cNvGrpSpPr/>
          <p:nvPr/>
        </p:nvGrpSpPr>
        <p:grpSpPr>
          <a:xfrm>
            <a:off x="5668240" y="3037342"/>
            <a:ext cx="327791" cy="334915"/>
            <a:chOff x="-24353875" y="3147725"/>
            <a:chExt cx="289875" cy="296175"/>
          </a:xfrm>
        </p:grpSpPr>
        <p:sp>
          <p:nvSpPr>
            <p:cNvPr id="7255" name="Google Shape;7255;p5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54"/>
          <p:cNvGrpSpPr/>
          <p:nvPr/>
        </p:nvGrpSpPr>
        <p:grpSpPr>
          <a:xfrm>
            <a:off x="5675816" y="3450253"/>
            <a:ext cx="312638" cy="334038"/>
            <a:chOff x="-24344425" y="3519475"/>
            <a:chExt cx="276475" cy="295400"/>
          </a:xfrm>
        </p:grpSpPr>
        <p:sp>
          <p:nvSpPr>
            <p:cNvPr id="7258" name="Google Shape;7258;p5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54"/>
          <p:cNvGrpSpPr/>
          <p:nvPr/>
        </p:nvGrpSpPr>
        <p:grpSpPr>
          <a:xfrm>
            <a:off x="5666020" y="3886247"/>
            <a:ext cx="332229" cy="330448"/>
            <a:chOff x="-24353075" y="3891250"/>
            <a:chExt cx="293800" cy="292225"/>
          </a:xfrm>
        </p:grpSpPr>
        <p:sp>
          <p:nvSpPr>
            <p:cNvPr id="7261" name="Google Shape;7261;p5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54"/>
          <p:cNvGrpSpPr/>
          <p:nvPr/>
        </p:nvGrpSpPr>
        <p:grpSpPr>
          <a:xfrm>
            <a:off x="7358918" y="3450465"/>
            <a:ext cx="335791" cy="333614"/>
            <a:chOff x="-22845575" y="3504075"/>
            <a:chExt cx="296950" cy="295025"/>
          </a:xfrm>
        </p:grpSpPr>
        <p:sp>
          <p:nvSpPr>
            <p:cNvPr id="7264" name="Google Shape;7264;p5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54"/>
          <p:cNvGrpSpPr/>
          <p:nvPr/>
        </p:nvGrpSpPr>
        <p:grpSpPr>
          <a:xfrm>
            <a:off x="1887683" y="3037794"/>
            <a:ext cx="284142" cy="334010"/>
            <a:chOff x="-27691025" y="3175300"/>
            <a:chExt cx="251275" cy="295375"/>
          </a:xfrm>
        </p:grpSpPr>
        <p:sp>
          <p:nvSpPr>
            <p:cNvPr id="7267" name="Google Shape;7267;p5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54"/>
          <p:cNvGrpSpPr/>
          <p:nvPr/>
        </p:nvGrpSpPr>
        <p:grpSpPr>
          <a:xfrm>
            <a:off x="1861406" y="3509055"/>
            <a:ext cx="336696" cy="216435"/>
            <a:chOff x="-27721750" y="3598250"/>
            <a:chExt cx="297750" cy="191400"/>
          </a:xfrm>
        </p:grpSpPr>
        <p:sp>
          <p:nvSpPr>
            <p:cNvPr id="7272" name="Google Shape;7272;p5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54"/>
          <p:cNvGrpSpPr/>
          <p:nvPr/>
        </p:nvGrpSpPr>
        <p:grpSpPr>
          <a:xfrm>
            <a:off x="1862735" y="3889640"/>
            <a:ext cx="334038" cy="323663"/>
            <a:chOff x="-27719400" y="3925600"/>
            <a:chExt cx="295400" cy="286225"/>
          </a:xfrm>
        </p:grpSpPr>
        <p:sp>
          <p:nvSpPr>
            <p:cNvPr id="7275" name="Google Shape;7275;p5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54"/>
          <p:cNvGrpSpPr/>
          <p:nvPr/>
        </p:nvGrpSpPr>
        <p:grpSpPr>
          <a:xfrm>
            <a:off x="3971200" y="3036904"/>
            <a:ext cx="335791" cy="335791"/>
            <a:chOff x="-25834600" y="3176875"/>
            <a:chExt cx="296950" cy="296950"/>
          </a:xfrm>
        </p:grpSpPr>
        <p:sp>
          <p:nvSpPr>
            <p:cNvPr id="7278" name="Google Shape;7278;p5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54"/>
          <p:cNvGrpSpPr/>
          <p:nvPr/>
        </p:nvGrpSpPr>
        <p:grpSpPr>
          <a:xfrm>
            <a:off x="3971200" y="3460064"/>
            <a:ext cx="335791" cy="314419"/>
            <a:chOff x="-25834600" y="3564375"/>
            <a:chExt cx="296950" cy="278050"/>
          </a:xfrm>
        </p:grpSpPr>
        <p:sp>
          <p:nvSpPr>
            <p:cNvPr id="7284" name="Google Shape;7284;p5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54"/>
          <p:cNvGrpSpPr/>
          <p:nvPr/>
        </p:nvGrpSpPr>
        <p:grpSpPr>
          <a:xfrm>
            <a:off x="3969419" y="3884127"/>
            <a:ext cx="339353" cy="334689"/>
            <a:chOff x="-25834600" y="3915850"/>
            <a:chExt cx="300100" cy="295975"/>
          </a:xfrm>
        </p:grpSpPr>
        <p:sp>
          <p:nvSpPr>
            <p:cNvPr id="7293" name="Google Shape;7293;p5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54"/>
          <p:cNvGrpSpPr/>
          <p:nvPr/>
        </p:nvGrpSpPr>
        <p:grpSpPr>
          <a:xfrm>
            <a:off x="6145557" y="3038218"/>
            <a:ext cx="217340" cy="333162"/>
            <a:chOff x="-23930925" y="3149300"/>
            <a:chExt cx="192200" cy="294625"/>
          </a:xfrm>
        </p:grpSpPr>
        <p:sp>
          <p:nvSpPr>
            <p:cNvPr id="7297" name="Google Shape;7297;p5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54"/>
          <p:cNvGrpSpPr/>
          <p:nvPr/>
        </p:nvGrpSpPr>
        <p:grpSpPr>
          <a:xfrm>
            <a:off x="6104579" y="3450253"/>
            <a:ext cx="299294" cy="334038"/>
            <a:chOff x="-23962425" y="3519475"/>
            <a:chExt cx="264675" cy="295400"/>
          </a:xfrm>
        </p:grpSpPr>
        <p:sp>
          <p:nvSpPr>
            <p:cNvPr id="7302" name="Google Shape;7302;p5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4" name="Google Shape;7304;p54"/>
          <p:cNvSpPr/>
          <p:nvPr/>
        </p:nvSpPr>
        <p:spPr>
          <a:xfrm>
            <a:off x="6076327" y="3887945"/>
            <a:ext cx="356287" cy="326943"/>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5" name="Google Shape;7305;p54"/>
          <p:cNvGrpSpPr/>
          <p:nvPr/>
        </p:nvGrpSpPr>
        <p:grpSpPr>
          <a:xfrm>
            <a:off x="7413239" y="3884466"/>
            <a:ext cx="227149" cy="334010"/>
            <a:chOff x="-22788075" y="3904625"/>
            <a:chExt cx="200875" cy="295375"/>
          </a:xfrm>
        </p:grpSpPr>
        <p:sp>
          <p:nvSpPr>
            <p:cNvPr id="7306" name="Google Shape;7306;p5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54"/>
          <p:cNvGrpSpPr/>
          <p:nvPr/>
        </p:nvGrpSpPr>
        <p:grpSpPr>
          <a:xfrm>
            <a:off x="2285731" y="3037356"/>
            <a:ext cx="336696" cy="334886"/>
            <a:chOff x="-27351575" y="3175300"/>
            <a:chExt cx="297750" cy="296150"/>
          </a:xfrm>
        </p:grpSpPr>
        <p:sp>
          <p:nvSpPr>
            <p:cNvPr id="7311" name="Google Shape;7311;p5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54"/>
          <p:cNvGrpSpPr/>
          <p:nvPr/>
        </p:nvGrpSpPr>
        <p:grpSpPr>
          <a:xfrm>
            <a:off x="2326270" y="3449702"/>
            <a:ext cx="255617" cy="335141"/>
            <a:chOff x="-27313750" y="3545275"/>
            <a:chExt cx="226050" cy="296375"/>
          </a:xfrm>
        </p:grpSpPr>
        <p:sp>
          <p:nvSpPr>
            <p:cNvPr id="7316" name="Google Shape;7316;p5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54"/>
          <p:cNvGrpSpPr/>
          <p:nvPr/>
        </p:nvGrpSpPr>
        <p:grpSpPr>
          <a:xfrm>
            <a:off x="2285731" y="3882233"/>
            <a:ext cx="336696" cy="338477"/>
            <a:chOff x="-27351575" y="3915650"/>
            <a:chExt cx="297750" cy="299325"/>
          </a:xfrm>
        </p:grpSpPr>
        <p:sp>
          <p:nvSpPr>
            <p:cNvPr id="7320" name="Google Shape;7320;p5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54"/>
          <p:cNvGrpSpPr/>
          <p:nvPr/>
        </p:nvGrpSpPr>
        <p:grpSpPr>
          <a:xfrm>
            <a:off x="4416366" y="3037243"/>
            <a:ext cx="302857" cy="335113"/>
            <a:chOff x="-25445525" y="3175900"/>
            <a:chExt cx="267825" cy="296350"/>
          </a:xfrm>
        </p:grpSpPr>
        <p:sp>
          <p:nvSpPr>
            <p:cNvPr id="7323" name="Google Shape;7323;p5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6" name="Google Shape;7326;p54"/>
          <p:cNvGrpSpPr/>
          <p:nvPr/>
        </p:nvGrpSpPr>
        <p:grpSpPr>
          <a:xfrm>
            <a:off x="4399008" y="3460516"/>
            <a:ext cx="337572" cy="313514"/>
            <a:chOff x="-25465200" y="3565175"/>
            <a:chExt cx="298525" cy="277250"/>
          </a:xfrm>
        </p:grpSpPr>
        <p:sp>
          <p:nvSpPr>
            <p:cNvPr id="7327" name="Google Shape;7327;p5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54"/>
          <p:cNvGrpSpPr/>
          <p:nvPr/>
        </p:nvGrpSpPr>
        <p:grpSpPr>
          <a:xfrm>
            <a:off x="4398570" y="3884749"/>
            <a:ext cx="338448" cy="333445"/>
            <a:chOff x="-25465200" y="3916150"/>
            <a:chExt cx="299300" cy="294875"/>
          </a:xfrm>
        </p:grpSpPr>
        <p:sp>
          <p:nvSpPr>
            <p:cNvPr id="7330" name="Google Shape;7330;p5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2" name="Google Shape;7332;p54"/>
          <p:cNvGrpSpPr/>
          <p:nvPr/>
        </p:nvGrpSpPr>
        <p:grpSpPr>
          <a:xfrm>
            <a:off x="6512889" y="3037356"/>
            <a:ext cx="334010" cy="334886"/>
            <a:chOff x="-23615075" y="3148525"/>
            <a:chExt cx="295375" cy="296150"/>
          </a:xfrm>
        </p:grpSpPr>
        <p:sp>
          <p:nvSpPr>
            <p:cNvPr id="7333" name="Google Shape;7333;p5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37" name="Google Shape;7337;p54"/>
          <p:cNvSpPr/>
          <p:nvPr/>
        </p:nvSpPr>
        <p:spPr>
          <a:xfrm>
            <a:off x="6510896" y="3449270"/>
            <a:ext cx="338477" cy="335904"/>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8" name="Google Shape;7338;p54"/>
          <p:cNvGrpSpPr/>
          <p:nvPr/>
        </p:nvGrpSpPr>
        <p:grpSpPr>
          <a:xfrm>
            <a:off x="6512437" y="3893810"/>
            <a:ext cx="334915" cy="315324"/>
            <a:chOff x="-23615075" y="3906200"/>
            <a:chExt cx="296175" cy="278850"/>
          </a:xfrm>
        </p:grpSpPr>
        <p:sp>
          <p:nvSpPr>
            <p:cNvPr id="7339" name="Google Shape;7339;p5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2" name="Google Shape;7342;p54"/>
          <p:cNvSpPr/>
          <p:nvPr/>
        </p:nvSpPr>
        <p:spPr>
          <a:xfrm>
            <a:off x="7780052" y="3038187"/>
            <a:ext cx="334010" cy="333134"/>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3" name="Google Shape;7343;p54"/>
          <p:cNvGrpSpPr/>
          <p:nvPr/>
        </p:nvGrpSpPr>
        <p:grpSpPr>
          <a:xfrm>
            <a:off x="2707822" y="3037469"/>
            <a:ext cx="335791" cy="334660"/>
            <a:chOff x="-26980600" y="3175500"/>
            <a:chExt cx="296950" cy="295950"/>
          </a:xfrm>
        </p:grpSpPr>
        <p:sp>
          <p:nvSpPr>
            <p:cNvPr id="7344" name="Google Shape;7344;p5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7" name="Google Shape;7347;p54"/>
          <p:cNvSpPr/>
          <p:nvPr/>
        </p:nvSpPr>
        <p:spPr>
          <a:xfrm>
            <a:off x="2729030" y="3450203"/>
            <a:ext cx="293923" cy="334038"/>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8" name="Google Shape;7348;p54"/>
          <p:cNvGrpSpPr/>
          <p:nvPr/>
        </p:nvGrpSpPr>
        <p:grpSpPr>
          <a:xfrm>
            <a:off x="2708275" y="3914292"/>
            <a:ext cx="334886" cy="274360"/>
            <a:chOff x="-26981375" y="3951875"/>
            <a:chExt cx="296150" cy="242625"/>
          </a:xfrm>
        </p:grpSpPr>
        <p:sp>
          <p:nvSpPr>
            <p:cNvPr id="7349" name="Google Shape;7349;p5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54"/>
          <p:cNvGrpSpPr/>
          <p:nvPr/>
        </p:nvGrpSpPr>
        <p:grpSpPr>
          <a:xfrm>
            <a:off x="4817602" y="3036451"/>
            <a:ext cx="334038" cy="336696"/>
            <a:chOff x="-25094250" y="3176075"/>
            <a:chExt cx="295400" cy="297750"/>
          </a:xfrm>
        </p:grpSpPr>
        <p:sp>
          <p:nvSpPr>
            <p:cNvPr id="7353" name="Google Shape;7353;p5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6" name="Google Shape;7356;p54"/>
          <p:cNvGrpSpPr/>
          <p:nvPr/>
        </p:nvGrpSpPr>
        <p:grpSpPr>
          <a:xfrm>
            <a:off x="4817602" y="3450268"/>
            <a:ext cx="334038" cy="334010"/>
            <a:chOff x="-25094250" y="3547050"/>
            <a:chExt cx="295400" cy="295375"/>
          </a:xfrm>
        </p:grpSpPr>
        <p:sp>
          <p:nvSpPr>
            <p:cNvPr id="7357" name="Google Shape;7357;p5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2" name="Google Shape;7362;p54"/>
          <p:cNvSpPr/>
          <p:nvPr/>
        </p:nvSpPr>
        <p:spPr>
          <a:xfrm>
            <a:off x="4817419" y="3936625"/>
            <a:ext cx="334915" cy="229581"/>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3" name="Google Shape;7363;p54"/>
          <p:cNvGrpSpPr/>
          <p:nvPr/>
        </p:nvGrpSpPr>
        <p:grpSpPr>
          <a:xfrm>
            <a:off x="6936323" y="3037356"/>
            <a:ext cx="334886" cy="334886"/>
            <a:chOff x="-23245675" y="3148525"/>
            <a:chExt cx="296150" cy="296150"/>
          </a:xfrm>
        </p:grpSpPr>
        <p:sp>
          <p:nvSpPr>
            <p:cNvPr id="7364" name="Google Shape;7364;p5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7" name="Google Shape;7367;p54"/>
          <p:cNvSpPr/>
          <p:nvPr/>
        </p:nvSpPr>
        <p:spPr>
          <a:xfrm>
            <a:off x="6976180" y="3450203"/>
            <a:ext cx="255646" cy="334038"/>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8" name="Google Shape;7368;p54"/>
          <p:cNvGrpSpPr/>
          <p:nvPr/>
        </p:nvGrpSpPr>
        <p:grpSpPr>
          <a:xfrm>
            <a:off x="6936762" y="3884028"/>
            <a:ext cx="334010" cy="334886"/>
            <a:chOff x="-23244900" y="3888100"/>
            <a:chExt cx="295375" cy="296150"/>
          </a:xfrm>
        </p:grpSpPr>
        <p:sp>
          <p:nvSpPr>
            <p:cNvPr id="7369" name="Google Shape;7369;p5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54"/>
          <p:cNvSpPr/>
          <p:nvPr/>
        </p:nvSpPr>
        <p:spPr>
          <a:xfrm>
            <a:off x="7779147" y="3449327"/>
            <a:ext cx="335819" cy="335791"/>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84"/>
        <p:cNvGrpSpPr/>
        <p:nvPr/>
      </p:nvGrpSpPr>
      <p:grpSpPr>
        <a:xfrm>
          <a:off x="0" y="0"/>
          <a:ext cx="0" cy="0"/>
          <a:chOff x="0" y="0"/>
          <a:chExt cx="0" cy="0"/>
        </a:xfrm>
      </p:grpSpPr>
      <p:sp>
        <p:nvSpPr>
          <p:cNvPr id="7385" name="Google Shape;7385;p5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7386" name="Google Shape;7386;p55"/>
          <p:cNvSpPr/>
          <p:nvPr/>
        </p:nvSpPr>
        <p:spPr>
          <a:xfrm>
            <a:off x="1072928" y="1676467"/>
            <a:ext cx="259238" cy="340091"/>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7" name="Google Shape;7387;p55"/>
          <p:cNvGrpSpPr/>
          <p:nvPr/>
        </p:nvGrpSpPr>
        <p:grpSpPr>
          <a:xfrm>
            <a:off x="1032281" y="2096112"/>
            <a:ext cx="341820" cy="341736"/>
            <a:chOff x="-21298675" y="2414425"/>
            <a:chExt cx="306400" cy="306325"/>
          </a:xfrm>
        </p:grpSpPr>
        <p:sp>
          <p:nvSpPr>
            <p:cNvPr id="7388" name="Google Shape;7388;p5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55"/>
          <p:cNvGrpSpPr/>
          <p:nvPr/>
        </p:nvGrpSpPr>
        <p:grpSpPr>
          <a:xfrm>
            <a:off x="1031834" y="2520890"/>
            <a:ext cx="342712" cy="319647"/>
            <a:chOff x="-21299475" y="2798025"/>
            <a:chExt cx="307200" cy="286525"/>
          </a:xfrm>
        </p:grpSpPr>
        <p:sp>
          <p:nvSpPr>
            <p:cNvPr id="7392" name="Google Shape;7392;p5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4" name="Google Shape;7404;p55"/>
          <p:cNvSpPr/>
          <p:nvPr/>
        </p:nvSpPr>
        <p:spPr>
          <a:xfrm>
            <a:off x="3128634" y="1677457"/>
            <a:ext cx="339198" cy="33811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5"/>
          <p:cNvSpPr/>
          <p:nvPr/>
        </p:nvSpPr>
        <p:spPr>
          <a:xfrm>
            <a:off x="3128202" y="2096604"/>
            <a:ext cx="340063" cy="34095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5"/>
          <p:cNvSpPr/>
          <p:nvPr/>
        </p:nvSpPr>
        <p:spPr>
          <a:xfrm>
            <a:off x="3122485" y="2510800"/>
            <a:ext cx="351498" cy="340063"/>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7" name="Google Shape;7407;p55"/>
          <p:cNvGrpSpPr/>
          <p:nvPr/>
        </p:nvGrpSpPr>
        <p:grpSpPr>
          <a:xfrm>
            <a:off x="5243755" y="1676827"/>
            <a:ext cx="297029" cy="339198"/>
            <a:chOff x="-17545650" y="2051350"/>
            <a:chExt cx="266250" cy="304050"/>
          </a:xfrm>
        </p:grpSpPr>
        <p:sp>
          <p:nvSpPr>
            <p:cNvPr id="7408" name="Google Shape;7408;p5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55"/>
          <p:cNvSpPr/>
          <p:nvPr/>
        </p:nvSpPr>
        <p:spPr>
          <a:xfrm>
            <a:off x="5221706" y="2096618"/>
            <a:ext cx="340063" cy="340927"/>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55"/>
          <p:cNvGrpSpPr/>
          <p:nvPr/>
        </p:nvGrpSpPr>
        <p:grpSpPr>
          <a:xfrm>
            <a:off x="5222670" y="2521211"/>
            <a:ext cx="339198" cy="319006"/>
            <a:chOff x="-17565350" y="2809825"/>
            <a:chExt cx="304050" cy="285950"/>
          </a:xfrm>
        </p:grpSpPr>
        <p:sp>
          <p:nvSpPr>
            <p:cNvPr id="7414" name="Google Shape;7414;p5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9" name="Google Shape;7419;p55"/>
          <p:cNvSpPr/>
          <p:nvPr/>
        </p:nvSpPr>
        <p:spPr>
          <a:xfrm>
            <a:off x="7360389" y="1677346"/>
            <a:ext cx="258345" cy="338334"/>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5"/>
          <p:cNvSpPr/>
          <p:nvPr/>
        </p:nvSpPr>
        <p:spPr>
          <a:xfrm>
            <a:off x="1451210" y="1676467"/>
            <a:ext cx="338334" cy="340091"/>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5"/>
          <p:cNvSpPr/>
          <p:nvPr/>
        </p:nvSpPr>
        <p:spPr>
          <a:xfrm>
            <a:off x="1451210" y="2097148"/>
            <a:ext cx="338334" cy="339868"/>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2" name="Google Shape;7422;p55"/>
          <p:cNvGrpSpPr/>
          <p:nvPr/>
        </p:nvGrpSpPr>
        <p:grpSpPr>
          <a:xfrm>
            <a:off x="1471646" y="2510683"/>
            <a:ext cx="298730" cy="340063"/>
            <a:chOff x="-20904875" y="2788575"/>
            <a:chExt cx="267775" cy="304825"/>
          </a:xfrm>
        </p:grpSpPr>
        <p:sp>
          <p:nvSpPr>
            <p:cNvPr id="7423" name="Google Shape;7423;p5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55"/>
          <p:cNvGrpSpPr/>
          <p:nvPr/>
        </p:nvGrpSpPr>
        <p:grpSpPr>
          <a:xfrm>
            <a:off x="3581724" y="2097812"/>
            <a:ext cx="258373" cy="338334"/>
            <a:chOff x="-19006700" y="2434925"/>
            <a:chExt cx="231600" cy="303275"/>
          </a:xfrm>
        </p:grpSpPr>
        <p:sp>
          <p:nvSpPr>
            <p:cNvPr id="7426" name="Google Shape;7426;p5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0" name="Google Shape;7430;p55"/>
          <p:cNvSpPr/>
          <p:nvPr/>
        </p:nvSpPr>
        <p:spPr>
          <a:xfrm>
            <a:off x="3540734" y="2511232"/>
            <a:ext cx="339198" cy="339198"/>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5"/>
          <p:cNvSpPr/>
          <p:nvPr/>
        </p:nvSpPr>
        <p:spPr>
          <a:xfrm>
            <a:off x="5668006" y="1676481"/>
            <a:ext cx="297893" cy="340063"/>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2" name="Google Shape;7432;p55"/>
          <p:cNvGrpSpPr/>
          <p:nvPr/>
        </p:nvGrpSpPr>
        <p:grpSpPr>
          <a:xfrm>
            <a:off x="5647441" y="2107491"/>
            <a:ext cx="340063" cy="318978"/>
            <a:chOff x="-17190425" y="2435725"/>
            <a:chExt cx="304825" cy="285925"/>
          </a:xfrm>
        </p:grpSpPr>
        <p:sp>
          <p:nvSpPr>
            <p:cNvPr id="7433" name="Google Shape;7433;p5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36" name="Google Shape;7436;p55"/>
          <p:cNvSpPr/>
          <p:nvPr/>
        </p:nvSpPr>
        <p:spPr>
          <a:xfrm>
            <a:off x="5648678" y="2512543"/>
            <a:ext cx="336549" cy="336577"/>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7" name="Google Shape;7437;p55"/>
          <p:cNvGrpSpPr/>
          <p:nvPr/>
        </p:nvGrpSpPr>
        <p:grpSpPr>
          <a:xfrm>
            <a:off x="7319127" y="2096516"/>
            <a:ext cx="341820" cy="340927"/>
            <a:chOff x="-15719925" y="2416825"/>
            <a:chExt cx="306400" cy="305600"/>
          </a:xfrm>
        </p:grpSpPr>
        <p:sp>
          <p:nvSpPr>
            <p:cNvPr id="7438" name="Google Shape;7438;p5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1" name="Google Shape;7441;p55"/>
          <p:cNvSpPr/>
          <p:nvPr/>
        </p:nvSpPr>
        <p:spPr>
          <a:xfrm>
            <a:off x="1873789" y="1675812"/>
            <a:ext cx="342684" cy="341401"/>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5"/>
          <p:cNvSpPr/>
          <p:nvPr/>
        </p:nvSpPr>
        <p:spPr>
          <a:xfrm>
            <a:off x="1875100" y="2138148"/>
            <a:ext cx="340063" cy="257871"/>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3" name="Google Shape;7443;p55"/>
          <p:cNvGrpSpPr/>
          <p:nvPr/>
        </p:nvGrpSpPr>
        <p:grpSpPr>
          <a:xfrm>
            <a:off x="1873533" y="2511115"/>
            <a:ext cx="344442" cy="339198"/>
            <a:chOff x="-20550425" y="2789350"/>
            <a:chExt cx="308750" cy="304050"/>
          </a:xfrm>
        </p:grpSpPr>
        <p:sp>
          <p:nvSpPr>
            <p:cNvPr id="7444" name="Google Shape;7444;p5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55"/>
          <p:cNvGrpSpPr/>
          <p:nvPr/>
        </p:nvGrpSpPr>
        <p:grpSpPr>
          <a:xfrm>
            <a:off x="3965636" y="1676283"/>
            <a:ext cx="340091" cy="340286"/>
            <a:chOff x="-18666450" y="2059825"/>
            <a:chExt cx="304850" cy="305025"/>
          </a:xfrm>
        </p:grpSpPr>
        <p:sp>
          <p:nvSpPr>
            <p:cNvPr id="7447" name="Google Shape;7447;p5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5"/>
          <p:cNvGrpSpPr/>
          <p:nvPr/>
        </p:nvGrpSpPr>
        <p:grpSpPr>
          <a:xfrm>
            <a:off x="3965204" y="2097826"/>
            <a:ext cx="340955" cy="338306"/>
            <a:chOff x="-18668025" y="2435725"/>
            <a:chExt cx="305625" cy="303250"/>
          </a:xfrm>
        </p:grpSpPr>
        <p:sp>
          <p:nvSpPr>
            <p:cNvPr id="7450" name="Google Shape;7450;p5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55"/>
          <p:cNvGrpSpPr/>
          <p:nvPr/>
        </p:nvGrpSpPr>
        <p:grpSpPr>
          <a:xfrm>
            <a:off x="3964771" y="2510682"/>
            <a:ext cx="341820" cy="340063"/>
            <a:chOff x="-18668800" y="2807475"/>
            <a:chExt cx="306400" cy="304825"/>
          </a:xfrm>
        </p:grpSpPr>
        <p:sp>
          <p:nvSpPr>
            <p:cNvPr id="7453" name="Google Shape;7453;p5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2" name="Google Shape;7462;p55"/>
          <p:cNvGrpSpPr/>
          <p:nvPr/>
        </p:nvGrpSpPr>
        <p:grpSpPr>
          <a:xfrm>
            <a:off x="6084575" y="1675949"/>
            <a:ext cx="298786" cy="340955"/>
            <a:chOff x="-16798200" y="2050575"/>
            <a:chExt cx="267825" cy="305625"/>
          </a:xfrm>
        </p:grpSpPr>
        <p:sp>
          <p:nvSpPr>
            <p:cNvPr id="7463" name="Google Shape;7463;p5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6" name="Google Shape;7466;p55"/>
          <p:cNvGrpSpPr/>
          <p:nvPr/>
        </p:nvGrpSpPr>
        <p:grpSpPr>
          <a:xfrm>
            <a:off x="6063490" y="2511561"/>
            <a:ext cx="340955" cy="338306"/>
            <a:chOff x="-16817100" y="2801175"/>
            <a:chExt cx="305625" cy="303250"/>
          </a:xfrm>
        </p:grpSpPr>
        <p:sp>
          <p:nvSpPr>
            <p:cNvPr id="7467" name="Google Shape;7467;p5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55"/>
          <p:cNvGrpSpPr/>
          <p:nvPr/>
        </p:nvGrpSpPr>
        <p:grpSpPr>
          <a:xfrm>
            <a:off x="7319127" y="2510237"/>
            <a:ext cx="341820" cy="340955"/>
            <a:chOff x="-15717575" y="2786200"/>
            <a:chExt cx="306400" cy="305625"/>
          </a:xfrm>
        </p:grpSpPr>
        <p:sp>
          <p:nvSpPr>
            <p:cNvPr id="7476" name="Google Shape;7476;p5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55"/>
          <p:cNvGrpSpPr/>
          <p:nvPr/>
        </p:nvGrpSpPr>
        <p:grpSpPr>
          <a:xfrm>
            <a:off x="2292218" y="1676381"/>
            <a:ext cx="340955" cy="340091"/>
            <a:chOff x="-20173175" y="2038750"/>
            <a:chExt cx="305625" cy="304850"/>
          </a:xfrm>
        </p:grpSpPr>
        <p:sp>
          <p:nvSpPr>
            <p:cNvPr id="7484" name="Google Shape;7484;p5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6" name="Google Shape;7486;p55"/>
          <p:cNvSpPr/>
          <p:nvPr/>
        </p:nvSpPr>
        <p:spPr>
          <a:xfrm>
            <a:off x="2292485" y="2097706"/>
            <a:ext cx="339198" cy="338752"/>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7" name="Google Shape;7487;p55"/>
          <p:cNvGrpSpPr/>
          <p:nvPr/>
        </p:nvGrpSpPr>
        <p:grpSpPr>
          <a:xfrm>
            <a:off x="2293096" y="2510237"/>
            <a:ext cx="339198" cy="340955"/>
            <a:chOff x="-20173175" y="2787775"/>
            <a:chExt cx="304050" cy="305625"/>
          </a:xfrm>
        </p:grpSpPr>
        <p:sp>
          <p:nvSpPr>
            <p:cNvPr id="7488" name="Google Shape;7488;p5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55"/>
          <p:cNvGrpSpPr/>
          <p:nvPr/>
        </p:nvGrpSpPr>
        <p:grpSpPr>
          <a:xfrm>
            <a:off x="4392101" y="2097812"/>
            <a:ext cx="340063" cy="338334"/>
            <a:chOff x="-18294675" y="2434925"/>
            <a:chExt cx="304825" cy="303275"/>
          </a:xfrm>
        </p:grpSpPr>
        <p:sp>
          <p:nvSpPr>
            <p:cNvPr id="7496" name="Google Shape;7496;p5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55"/>
          <p:cNvGrpSpPr/>
          <p:nvPr/>
        </p:nvGrpSpPr>
        <p:grpSpPr>
          <a:xfrm>
            <a:off x="4432513" y="2511546"/>
            <a:ext cx="259238" cy="338334"/>
            <a:chOff x="-18258450" y="2809825"/>
            <a:chExt cx="232375" cy="303275"/>
          </a:xfrm>
        </p:grpSpPr>
        <p:sp>
          <p:nvSpPr>
            <p:cNvPr id="7500" name="Google Shape;7500;p5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3" name="Google Shape;7503;p55"/>
          <p:cNvSpPr/>
          <p:nvPr/>
        </p:nvSpPr>
        <p:spPr>
          <a:xfrm>
            <a:off x="6482095" y="1676035"/>
            <a:ext cx="338334" cy="34095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4" name="Google Shape;7504;p55"/>
          <p:cNvGrpSpPr/>
          <p:nvPr/>
        </p:nvGrpSpPr>
        <p:grpSpPr>
          <a:xfrm>
            <a:off x="6502814" y="2096934"/>
            <a:ext cx="297893" cy="340091"/>
            <a:chOff x="-16422500" y="2425450"/>
            <a:chExt cx="267025" cy="304850"/>
          </a:xfrm>
        </p:grpSpPr>
        <p:sp>
          <p:nvSpPr>
            <p:cNvPr id="7505" name="Google Shape;7505;p5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8" name="Google Shape;7508;p55"/>
          <p:cNvGrpSpPr/>
          <p:nvPr/>
        </p:nvGrpSpPr>
        <p:grpSpPr>
          <a:xfrm>
            <a:off x="6481715" y="2511115"/>
            <a:ext cx="340091" cy="339198"/>
            <a:chOff x="-16442200" y="2801175"/>
            <a:chExt cx="304850" cy="304050"/>
          </a:xfrm>
        </p:grpSpPr>
        <p:sp>
          <p:nvSpPr>
            <p:cNvPr id="7509" name="Google Shape;7509;p5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2" name="Google Shape;7512;p55"/>
          <p:cNvSpPr/>
          <p:nvPr/>
        </p:nvSpPr>
        <p:spPr>
          <a:xfrm>
            <a:off x="7738672" y="1677792"/>
            <a:ext cx="338306" cy="337441"/>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5"/>
          <p:cNvSpPr/>
          <p:nvPr/>
        </p:nvSpPr>
        <p:spPr>
          <a:xfrm>
            <a:off x="2703720" y="1689325"/>
            <a:ext cx="340955" cy="31437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4" name="Google Shape;7514;p55"/>
          <p:cNvGrpSpPr/>
          <p:nvPr/>
        </p:nvGrpSpPr>
        <p:grpSpPr>
          <a:xfrm>
            <a:off x="2702117" y="2098371"/>
            <a:ext cx="345362" cy="337218"/>
            <a:chOff x="-19802200" y="2416025"/>
            <a:chExt cx="309575" cy="302275"/>
          </a:xfrm>
        </p:grpSpPr>
        <p:sp>
          <p:nvSpPr>
            <p:cNvPr id="7515" name="Google Shape;7515;p5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55"/>
          <p:cNvGrpSpPr/>
          <p:nvPr/>
        </p:nvGrpSpPr>
        <p:grpSpPr>
          <a:xfrm>
            <a:off x="2704320" y="2511115"/>
            <a:ext cx="340955" cy="339198"/>
            <a:chOff x="-19801400" y="2788575"/>
            <a:chExt cx="305625" cy="304050"/>
          </a:xfrm>
        </p:grpSpPr>
        <p:sp>
          <p:nvSpPr>
            <p:cNvPr id="7521" name="Google Shape;7521;p5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55"/>
          <p:cNvGrpSpPr/>
          <p:nvPr/>
        </p:nvGrpSpPr>
        <p:grpSpPr>
          <a:xfrm>
            <a:off x="4824919" y="1676827"/>
            <a:ext cx="303164" cy="339198"/>
            <a:chOff x="-17903225" y="2060800"/>
            <a:chExt cx="271750" cy="304050"/>
          </a:xfrm>
        </p:grpSpPr>
        <p:sp>
          <p:nvSpPr>
            <p:cNvPr id="7528" name="Google Shape;7528;p5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55"/>
          <p:cNvGrpSpPr/>
          <p:nvPr/>
        </p:nvGrpSpPr>
        <p:grpSpPr>
          <a:xfrm>
            <a:off x="4806470" y="2097380"/>
            <a:ext cx="340063" cy="339198"/>
            <a:chOff x="-17918975" y="2435725"/>
            <a:chExt cx="304825" cy="304050"/>
          </a:xfrm>
        </p:grpSpPr>
        <p:sp>
          <p:nvSpPr>
            <p:cNvPr id="7532" name="Google Shape;7532;p5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5"/>
          <p:cNvGrpSpPr/>
          <p:nvPr/>
        </p:nvGrpSpPr>
        <p:grpSpPr>
          <a:xfrm>
            <a:off x="4827109" y="2511993"/>
            <a:ext cx="298786" cy="337441"/>
            <a:chOff x="-17899300" y="2810625"/>
            <a:chExt cx="267825" cy="302475"/>
          </a:xfrm>
        </p:grpSpPr>
        <p:sp>
          <p:nvSpPr>
            <p:cNvPr id="7535" name="Google Shape;7535;p5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55"/>
          <p:cNvGrpSpPr/>
          <p:nvPr/>
        </p:nvGrpSpPr>
        <p:grpSpPr>
          <a:xfrm>
            <a:off x="6899981" y="1687802"/>
            <a:ext cx="339198" cy="317249"/>
            <a:chOff x="-16066500" y="2060800"/>
            <a:chExt cx="304050" cy="284375"/>
          </a:xfrm>
        </p:grpSpPr>
        <p:sp>
          <p:nvSpPr>
            <p:cNvPr id="7539" name="Google Shape;7539;p5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4" name="Google Shape;7544;p55"/>
          <p:cNvSpPr/>
          <p:nvPr/>
        </p:nvSpPr>
        <p:spPr>
          <a:xfrm>
            <a:off x="6898616" y="2096618"/>
            <a:ext cx="340955" cy="340927"/>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5"/>
          <p:cNvSpPr/>
          <p:nvPr/>
        </p:nvSpPr>
        <p:spPr>
          <a:xfrm>
            <a:off x="6928487" y="2510465"/>
            <a:ext cx="281215" cy="340732"/>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5"/>
          <p:cNvSpPr/>
          <p:nvPr/>
        </p:nvSpPr>
        <p:spPr>
          <a:xfrm>
            <a:off x="7737361" y="2098138"/>
            <a:ext cx="340927" cy="337887"/>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5"/>
          <p:cNvSpPr/>
          <p:nvPr/>
        </p:nvSpPr>
        <p:spPr>
          <a:xfrm>
            <a:off x="1072928" y="3036728"/>
            <a:ext cx="259238" cy="337441"/>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8" name="Google Shape;7548;p55"/>
          <p:cNvGrpSpPr/>
          <p:nvPr/>
        </p:nvGrpSpPr>
        <p:grpSpPr>
          <a:xfrm>
            <a:off x="1032281" y="3453878"/>
            <a:ext cx="341820" cy="339310"/>
            <a:chOff x="-21322300" y="3693325"/>
            <a:chExt cx="306400" cy="304150"/>
          </a:xfrm>
        </p:grpSpPr>
        <p:sp>
          <p:nvSpPr>
            <p:cNvPr id="7549" name="Google Shape;7549;p55"/>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5"/>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5"/>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5"/>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55"/>
          <p:cNvGrpSpPr/>
          <p:nvPr/>
        </p:nvGrpSpPr>
        <p:grpSpPr>
          <a:xfrm>
            <a:off x="1031835" y="3881711"/>
            <a:ext cx="342712" cy="318978"/>
            <a:chOff x="-21322300" y="4077125"/>
            <a:chExt cx="307200" cy="285925"/>
          </a:xfrm>
        </p:grpSpPr>
        <p:sp>
          <p:nvSpPr>
            <p:cNvPr id="7554" name="Google Shape;7554;p55"/>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5"/>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5"/>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5"/>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5"/>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5"/>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5"/>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5"/>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5"/>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5"/>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5"/>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5"/>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55"/>
          <p:cNvGrpSpPr/>
          <p:nvPr/>
        </p:nvGrpSpPr>
        <p:grpSpPr>
          <a:xfrm>
            <a:off x="3128343" y="3035374"/>
            <a:ext cx="340955" cy="339868"/>
            <a:chOff x="-19394200" y="3333800"/>
            <a:chExt cx="305625" cy="304650"/>
          </a:xfrm>
        </p:grpSpPr>
        <p:sp>
          <p:nvSpPr>
            <p:cNvPr id="7567" name="Google Shape;7567;p55"/>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5"/>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5"/>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5"/>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5"/>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5"/>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5"/>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5"/>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5"/>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55"/>
          <p:cNvGrpSpPr/>
          <p:nvPr/>
        </p:nvGrpSpPr>
        <p:grpSpPr>
          <a:xfrm>
            <a:off x="3127465" y="3453933"/>
            <a:ext cx="342712" cy="339198"/>
            <a:chOff x="-19396575" y="3708500"/>
            <a:chExt cx="307200" cy="304050"/>
          </a:xfrm>
        </p:grpSpPr>
        <p:sp>
          <p:nvSpPr>
            <p:cNvPr id="7577" name="Google Shape;7577;p55"/>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5"/>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5"/>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55"/>
          <p:cNvGrpSpPr/>
          <p:nvPr/>
        </p:nvGrpSpPr>
        <p:grpSpPr>
          <a:xfrm>
            <a:off x="3123072" y="3871307"/>
            <a:ext cx="351498" cy="339784"/>
            <a:chOff x="-19394200" y="4084200"/>
            <a:chExt cx="315075" cy="304575"/>
          </a:xfrm>
        </p:grpSpPr>
        <p:sp>
          <p:nvSpPr>
            <p:cNvPr id="7581" name="Google Shape;7581;p55"/>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5"/>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5"/>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5"/>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5"/>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5"/>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55"/>
          <p:cNvGrpSpPr/>
          <p:nvPr/>
        </p:nvGrpSpPr>
        <p:grpSpPr>
          <a:xfrm>
            <a:off x="5241119" y="3035277"/>
            <a:ext cx="302300" cy="340063"/>
            <a:chOff x="-17526750" y="3309200"/>
            <a:chExt cx="270975" cy="304825"/>
          </a:xfrm>
        </p:grpSpPr>
        <p:sp>
          <p:nvSpPr>
            <p:cNvPr id="7588" name="Google Shape;7588;p55"/>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5"/>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5"/>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5"/>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5"/>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55"/>
          <p:cNvGrpSpPr/>
          <p:nvPr/>
        </p:nvGrpSpPr>
        <p:grpSpPr>
          <a:xfrm>
            <a:off x="5223116" y="3454380"/>
            <a:ext cx="338306" cy="338306"/>
            <a:chOff x="-17542500" y="3684100"/>
            <a:chExt cx="303250" cy="303250"/>
          </a:xfrm>
        </p:grpSpPr>
        <p:sp>
          <p:nvSpPr>
            <p:cNvPr id="7594" name="Google Shape;7594;p55"/>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5"/>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5"/>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5"/>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5"/>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5"/>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5"/>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55"/>
          <p:cNvGrpSpPr/>
          <p:nvPr/>
        </p:nvGrpSpPr>
        <p:grpSpPr>
          <a:xfrm>
            <a:off x="5222669" y="3882143"/>
            <a:ext cx="339198" cy="318113"/>
            <a:chOff x="-17542500" y="4068450"/>
            <a:chExt cx="304050" cy="285150"/>
          </a:xfrm>
        </p:grpSpPr>
        <p:sp>
          <p:nvSpPr>
            <p:cNvPr id="7602" name="Google Shape;7602;p55"/>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5"/>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5"/>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5"/>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5"/>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5"/>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55"/>
          <p:cNvGrpSpPr/>
          <p:nvPr/>
        </p:nvGrpSpPr>
        <p:grpSpPr>
          <a:xfrm>
            <a:off x="7360417" y="3035709"/>
            <a:ext cx="259238" cy="339198"/>
            <a:chOff x="-15652200" y="3335975"/>
            <a:chExt cx="232375" cy="304050"/>
          </a:xfrm>
        </p:grpSpPr>
        <p:sp>
          <p:nvSpPr>
            <p:cNvPr id="7609" name="Google Shape;7609;p55"/>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5"/>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5"/>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5"/>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5"/>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5"/>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5"/>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5"/>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5"/>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8" name="Google Shape;7618;p55"/>
          <p:cNvGrpSpPr/>
          <p:nvPr/>
        </p:nvGrpSpPr>
        <p:grpSpPr>
          <a:xfrm>
            <a:off x="1450980" y="3035709"/>
            <a:ext cx="340063" cy="339198"/>
            <a:chOff x="-20946600" y="3317850"/>
            <a:chExt cx="304825" cy="304050"/>
          </a:xfrm>
        </p:grpSpPr>
        <p:sp>
          <p:nvSpPr>
            <p:cNvPr id="7619" name="Google Shape;7619;p55"/>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5"/>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5"/>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55"/>
          <p:cNvGrpSpPr/>
          <p:nvPr/>
        </p:nvGrpSpPr>
        <p:grpSpPr>
          <a:xfrm>
            <a:off x="1451412" y="3454045"/>
            <a:ext cx="339198" cy="338975"/>
            <a:chOff x="-20945825" y="3692175"/>
            <a:chExt cx="304050" cy="303850"/>
          </a:xfrm>
        </p:grpSpPr>
        <p:sp>
          <p:nvSpPr>
            <p:cNvPr id="7623" name="Google Shape;7623;p55"/>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5"/>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5"/>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5"/>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7" name="Google Shape;7627;p55"/>
          <p:cNvGrpSpPr/>
          <p:nvPr/>
        </p:nvGrpSpPr>
        <p:grpSpPr>
          <a:xfrm>
            <a:off x="1470740" y="3872047"/>
            <a:ext cx="300543" cy="338306"/>
            <a:chOff x="-20930075" y="4066100"/>
            <a:chExt cx="269400" cy="303250"/>
          </a:xfrm>
        </p:grpSpPr>
        <p:sp>
          <p:nvSpPr>
            <p:cNvPr id="7628" name="Google Shape;7628;p55"/>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5"/>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5"/>
          <p:cNvGrpSpPr/>
          <p:nvPr/>
        </p:nvGrpSpPr>
        <p:grpSpPr>
          <a:xfrm>
            <a:off x="3570302" y="3035918"/>
            <a:ext cx="281215" cy="338780"/>
            <a:chOff x="-18994100" y="3334775"/>
            <a:chExt cx="252075" cy="303675"/>
          </a:xfrm>
        </p:grpSpPr>
        <p:sp>
          <p:nvSpPr>
            <p:cNvPr id="7631" name="Google Shape;7631;p55"/>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5"/>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5"/>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5"/>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55"/>
          <p:cNvGrpSpPr/>
          <p:nvPr/>
        </p:nvGrpSpPr>
        <p:grpSpPr>
          <a:xfrm>
            <a:off x="3581291" y="3454812"/>
            <a:ext cx="259238" cy="337441"/>
            <a:chOff x="-18983850" y="3710075"/>
            <a:chExt cx="232375" cy="302475"/>
          </a:xfrm>
        </p:grpSpPr>
        <p:sp>
          <p:nvSpPr>
            <p:cNvPr id="7636" name="Google Shape;7636;p55"/>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5"/>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5"/>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5"/>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55"/>
          <p:cNvGrpSpPr/>
          <p:nvPr/>
        </p:nvGrpSpPr>
        <p:grpSpPr>
          <a:xfrm>
            <a:off x="3540878" y="3872032"/>
            <a:ext cx="340063" cy="338334"/>
            <a:chOff x="-19020075" y="4084200"/>
            <a:chExt cx="304825" cy="303275"/>
          </a:xfrm>
        </p:grpSpPr>
        <p:sp>
          <p:nvSpPr>
            <p:cNvPr id="7641" name="Google Shape;7641;p55"/>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5"/>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5"/>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5"/>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5"/>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5"/>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5"/>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5"/>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5"/>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55"/>
          <p:cNvGrpSpPr/>
          <p:nvPr/>
        </p:nvGrpSpPr>
        <p:grpSpPr>
          <a:xfrm>
            <a:off x="5667647" y="3035277"/>
            <a:ext cx="299650" cy="340063"/>
            <a:chOff x="-17149475" y="3309200"/>
            <a:chExt cx="268600" cy="304825"/>
          </a:xfrm>
        </p:grpSpPr>
        <p:sp>
          <p:nvSpPr>
            <p:cNvPr id="7651" name="Google Shape;7651;p55"/>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5"/>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55"/>
          <p:cNvGrpSpPr/>
          <p:nvPr/>
        </p:nvGrpSpPr>
        <p:grpSpPr>
          <a:xfrm>
            <a:off x="5647873" y="3464909"/>
            <a:ext cx="339198" cy="317249"/>
            <a:chOff x="-17168375" y="3692750"/>
            <a:chExt cx="304050" cy="284375"/>
          </a:xfrm>
        </p:grpSpPr>
        <p:sp>
          <p:nvSpPr>
            <p:cNvPr id="7654" name="Google Shape;7654;p55"/>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5"/>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5"/>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5"/>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5"/>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5"/>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5"/>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55"/>
          <p:cNvGrpSpPr/>
          <p:nvPr/>
        </p:nvGrpSpPr>
        <p:grpSpPr>
          <a:xfrm>
            <a:off x="5645237" y="3871601"/>
            <a:ext cx="344469" cy="339198"/>
            <a:chOff x="-17170750" y="4058800"/>
            <a:chExt cx="308775" cy="304050"/>
          </a:xfrm>
        </p:grpSpPr>
        <p:sp>
          <p:nvSpPr>
            <p:cNvPr id="7662" name="Google Shape;7662;p55"/>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5"/>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5"/>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5"/>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5"/>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5"/>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5"/>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5"/>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5"/>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5"/>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5"/>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5"/>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5"/>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5"/>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5"/>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5"/>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5"/>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9" name="Google Shape;7679;p55"/>
          <p:cNvGrpSpPr/>
          <p:nvPr/>
        </p:nvGrpSpPr>
        <p:grpSpPr>
          <a:xfrm>
            <a:off x="7320004" y="3454812"/>
            <a:ext cx="340063" cy="337441"/>
            <a:chOff x="-15688425" y="3707725"/>
            <a:chExt cx="304825" cy="302475"/>
          </a:xfrm>
        </p:grpSpPr>
        <p:sp>
          <p:nvSpPr>
            <p:cNvPr id="7680" name="Google Shape;7680;p55"/>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5"/>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5"/>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5"/>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5"/>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5"/>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55"/>
          <p:cNvGrpSpPr/>
          <p:nvPr/>
        </p:nvGrpSpPr>
        <p:grpSpPr>
          <a:xfrm>
            <a:off x="1875277" y="3036365"/>
            <a:ext cx="340955" cy="337887"/>
            <a:chOff x="-20572500" y="3319025"/>
            <a:chExt cx="305625" cy="302875"/>
          </a:xfrm>
        </p:grpSpPr>
        <p:sp>
          <p:nvSpPr>
            <p:cNvPr id="7687" name="Google Shape;7687;p55"/>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5"/>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55"/>
          <p:cNvGrpSpPr/>
          <p:nvPr/>
        </p:nvGrpSpPr>
        <p:grpSpPr>
          <a:xfrm>
            <a:off x="1876155" y="3500608"/>
            <a:ext cx="339198" cy="245850"/>
            <a:chOff x="-20571700" y="3722875"/>
            <a:chExt cx="304050" cy="220375"/>
          </a:xfrm>
        </p:grpSpPr>
        <p:sp>
          <p:nvSpPr>
            <p:cNvPr id="7690" name="Google Shape;7690;p55"/>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5"/>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5"/>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5"/>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5"/>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5"/>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5"/>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55"/>
          <p:cNvGrpSpPr/>
          <p:nvPr/>
        </p:nvGrpSpPr>
        <p:grpSpPr>
          <a:xfrm>
            <a:off x="1875723" y="3871168"/>
            <a:ext cx="340063" cy="340063"/>
            <a:chOff x="-20571700" y="4066875"/>
            <a:chExt cx="304825" cy="304825"/>
          </a:xfrm>
        </p:grpSpPr>
        <p:sp>
          <p:nvSpPr>
            <p:cNvPr id="7698" name="Google Shape;7698;p55"/>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5"/>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5"/>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5"/>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5"/>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5"/>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4" name="Google Shape;7704;p55"/>
          <p:cNvGrpSpPr/>
          <p:nvPr/>
        </p:nvGrpSpPr>
        <p:grpSpPr>
          <a:xfrm>
            <a:off x="3964324" y="3034719"/>
            <a:ext cx="342712" cy="341178"/>
            <a:chOff x="-18645175" y="3334200"/>
            <a:chExt cx="307200" cy="305825"/>
          </a:xfrm>
        </p:grpSpPr>
        <p:sp>
          <p:nvSpPr>
            <p:cNvPr id="7705" name="Google Shape;7705;p55"/>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5"/>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5"/>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5"/>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5"/>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55"/>
          <p:cNvGrpSpPr/>
          <p:nvPr/>
        </p:nvGrpSpPr>
        <p:grpSpPr>
          <a:xfrm>
            <a:off x="3964771" y="3453487"/>
            <a:ext cx="341820" cy="340091"/>
            <a:chOff x="-18645175" y="3708500"/>
            <a:chExt cx="306400" cy="304850"/>
          </a:xfrm>
        </p:grpSpPr>
        <p:sp>
          <p:nvSpPr>
            <p:cNvPr id="7711" name="Google Shape;7711;p55"/>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5"/>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5"/>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5"/>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5"/>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5"/>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5"/>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55"/>
          <p:cNvGrpSpPr/>
          <p:nvPr/>
        </p:nvGrpSpPr>
        <p:grpSpPr>
          <a:xfrm>
            <a:off x="3963014" y="3870680"/>
            <a:ext cx="345334" cy="341039"/>
            <a:chOff x="-18647525" y="4082625"/>
            <a:chExt cx="309550" cy="305700"/>
          </a:xfrm>
        </p:grpSpPr>
        <p:sp>
          <p:nvSpPr>
            <p:cNvPr id="7719" name="Google Shape;7719;p55"/>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5"/>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5"/>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5"/>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55"/>
          <p:cNvGrpSpPr/>
          <p:nvPr/>
        </p:nvGrpSpPr>
        <p:grpSpPr>
          <a:xfrm>
            <a:off x="6084588" y="3035724"/>
            <a:ext cx="298758" cy="339170"/>
            <a:chOff x="-16775350" y="3309200"/>
            <a:chExt cx="267800" cy="304025"/>
          </a:xfrm>
        </p:grpSpPr>
        <p:sp>
          <p:nvSpPr>
            <p:cNvPr id="7724" name="Google Shape;7724;p55"/>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5"/>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5"/>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55"/>
          <p:cNvGrpSpPr/>
          <p:nvPr/>
        </p:nvGrpSpPr>
        <p:grpSpPr>
          <a:xfrm>
            <a:off x="6084588" y="3452609"/>
            <a:ext cx="298758" cy="341848"/>
            <a:chOff x="-16775350" y="3683300"/>
            <a:chExt cx="267800" cy="306425"/>
          </a:xfrm>
        </p:grpSpPr>
        <p:sp>
          <p:nvSpPr>
            <p:cNvPr id="7728" name="Google Shape;7728;p55"/>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5"/>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5"/>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55"/>
          <p:cNvGrpSpPr/>
          <p:nvPr/>
        </p:nvGrpSpPr>
        <p:grpSpPr>
          <a:xfrm>
            <a:off x="6063490" y="3871615"/>
            <a:ext cx="340955" cy="339170"/>
            <a:chOff x="-16794250" y="4058225"/>
            <a:chExt cx="305625" cy="304025"/>
          </a:xfrm>
        </p:grpSpPr>
        <p:sp>
          <p:nvSpPr>
            <p:cNvPr id="7732" name="Google Shape;7732;p55"/>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5"/>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5"/>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5"/>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5"/>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5"/>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5"/>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5"/>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5"/>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41" name="Google Shape;7741;p55"/>
          <p:cNvSpPr/>
          <p:nvPr/>
        </p:nvSpPr>
        <p:spPr>
          <a:xfrm>
            <a:off x="7318651" y="3871339"/>
            <a:ext cx="341820" cy="340063"/>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42" name="Google Shape;7742;p55"/>
          <p:cNvGrpSpPr/>
          <p:nvPr/>
        </p:nvGrpSpPr>
        <p:grpSpPr>
          <a:xfrm>
            <a:off x="2290029" y="3035709"/>
            <a:ext cx="345334" cy="339198"/>
            <a:chOff x="-20199150" y="3317850"/>
            <a:chExt cx="309550" cy="304050"/>
          </a:xfrm>
        </p:grpSpPr>
        <p:sp>
          <p:nvSpPr>
            <p:cNvPr id="7743" name="Google Shape;7743;p55"/>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5"/>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5"/>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5"/>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5"/>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5"/>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5"/>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55"/>
          <p:cNvGrpSpPr/>
          <p:nvPr/>
        </p:nvGrpSpPr>
        <p:grpSpPr>
          <a:xfrm>
            <a:off x="2291786" y="3453390"/>
            <a:ext cx="341820" cy="340286"/>
            <a:chOff x="-20199150" y="3693150"/>
            <a:chExt cx="306400" cy="305025"/>
          </a:xfrm>
        </p:grpSpPr>
        <p:sp>
          <p:nvSpPr>
            <p:cNvPr id="7751" name="Google Shape;7751;p55"/>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5"/>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5"/>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5"/>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5"/>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5"/>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7" name="Google Shape;7757;p55"/>
          <p:cNvGrpSpPr/>
          <p:nvPr/>
        </p:nvGrpSpPr>
        <p:grpSpPr>
          <a:xfrm>
            <a:off x="2292218" y="3870722"/>
            <a:ext cx="340955" cy="340955"/>
            <a:chOff x="-20197575" y="4066875"/>
            <a:chExt cx="305625" cy="305625"/>
          </a:xfrm>
        </p:grpSpPr>
        <p:sp>
          <p:nvSpPr>
            <p:cNvPr id="7758" name="Google Shape;7758;p55"/>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5"/>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5"/>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5"/>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5"/>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5"/>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5"/>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5"/>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55"/>
          <p:cNvGrpSpPr/>
          <p:nvPr/>
        </p:nvGrpSpPr>
        <p:grpSpPr>
          <a:xfrm>
            <a:off x="4392532" y="3034161"/>
            <a:ext cx="339198" cy="342294"/>
            <a:chOff x="-18271050" y="3333200"/>
            <a:chExt cx="304050" cy="306825"/>
          </a:xfrm>
        </p:grpSpPr>
        <p:sp>
          <p:nvSpPr>
            <p:cNvPr id="7767" name="Google Shape;7767;p55"/>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5"/>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5"/>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5"/>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5"/>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2" name="Google Shape;7772;p55"/>
          <p:cNvGrpSpPr/>
          <p:nvPr/>
        </p:nvGrpSpPr>
        <p:grpSpPr>
          <a:xfrm>
            <a:off x="4392965" y="3454379"/>
            <a:ext cx="338334" cy="338306"/>
            <a:chOff x="-18270275" y="3710875"/>
            <a:chExt cx="303275" cy="303250"/>
          </a:xfrm>
        </p:grpSpPr>
        <p:sp>
          <p:nvSpPr>
            <p:cNvPr id="7773" name="Google Shape;7773;p55"/>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5"/>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5"/>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5"/>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5"/>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5"/>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55"/>
          <p:cNvGrpSpPr/>
          <p:nvPr/>
        </p:nvGrpSpPr>
        <p:grpSpPr>
          <a:xfrm>
            <a:off x="4433391" y="3872032"/>
            <a:ext cx="257480" cy="338334"/>
            <a:chOff x="-18234025" y="4084200"/>
            <a:chExt cx="230800" cy="303275"/>
          </a:xfrm>
        </p:grpSpPr>
        <p:sp>
          <p:nvSpPr>
            <p:cNvPr id="7780" name="Google Shape;7780;p55"/>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5"/>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5"/>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55"/>
          <p:cNvGrpSpPr/>
          <p:nvPr/>
        </p:nvGrpSpPr>
        <p:grpSpPr>
          <a:xfrm>
            <a:off x="6482160" y="3035277"/>
            <a:ext cx="339198" cy="340063"/>
            <a:chOff x="-16419350" y="3308400"/>
            <a:chExt cx="304050" cy="304825"/>
          </a:xfrm>
        </p:grpSpPr>
        <p:sp>
          <p:nvSpPr>
            <p:cNvPr id="7784" name="Google Shape;7784;p55"/>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5"/>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5"/>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5"/>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5"/>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5"/>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5"/>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1" name="Google Shape;7791;p55"/>
          <p:cNvGrpSpPr/>
          <p:nvPr/>
        </p:nvGrpSpPr>
        <p:grpSpPr>
          <a:xfrm>
            <a:off x="6502381" y="3452596"/>
            <a:ext cx="298758" cy="341876"/>
            <a:chOff x="-16401225" y="3683275"/>
            <a:chExt cx="267800" cy="306450"/>
          </a:xfrm>
        </p:grpSpPr>
        <p:sp>
          <p:nvSpPr>
            <p:cNvPr id="7792" name="Google Shape;7792;p55"/>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5"/>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5"/>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5"/>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5"/>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5"/>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5"/>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55"/>
          <p:cNvGrpSpPr/>
          <p:nvPr/>
        </p:nvGrpSpPr>
        <p:grpSpPr>
          <a:xfrm>
            <a:off x="6481728" y="3872033"/>
            <a:ext cx="340063" cy="338334"/>
            <a:chOff x="-16419350" y="4058200"/>
            <a:chExt cx="304825" cy="303275"/>
          </a:xfrm>
        </p:grpSpPr>
        <p:sp>
          <p:nvSpPr>
            <p:cNvPr id="7800" name="Google Shape;7800;p55"/>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5"/>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5"/>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5"/>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5"/>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5"/>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5"/>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55"/>
          <p:cNvGrpSpPr/>
          <p:nvPr/>
        </p:nvGrpSpPr>
        <p:grpSpPr>
          <a:xfrm>
            <a:off x="7738242" y="3036364"/>
            <a:ext cx="340091" cy="337887"/>
            <a:chOff x="-15296200" y="3326900"/>
            <a:chExt cx="304850" cy="302875"/>
          </a:xfrm>
        </p:grpSpPr>
        <p:sp>
          <p:nvSpPr>
            <p:cNvPr id="7808" name="Google Shape;7808;p55"/>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5"/>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5"/>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5"/>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5"/>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55"/>
          <p:cNvGrpSpPr/>
          <p:nvPr/>
        </p:nvGrpSpPr>
        <p:grpSpPr>
          <a:xfrm>
            <a:off x="2691143" y="3048776"/>
            <a:ext cx="367311" cy="313065"/>
            <a:chOff x="-19835275" y="3330250"/>
            <a:chExt cx="329250" cy="280625"/>
          </a:xfrm>
        </p:grpSpPr>
        <p:sp>
          <p:nvSpPr>
            <p:cNvPr id="7814" name="Google Shape;7814;p55"/>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5"/>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5"/>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55"/>
          <p:cNvGrpSpPr/>
          <p:nvPr/>
        </p:nvGrpSpPr>
        <p:grpSpPr>
          <a:xfrm>
            <a:off x="2704753" y="3453850"/>
            <a:ext cx="340091" cy="339366"/>
            <a:chOff x="-19822675" y="3692750"/>
            <a:chExt cx="304850" cy="304200"/>
          </a:xfrm>
        </p:grpSpPr>
        <p:sp>
          <p:nvSpPr>
            <p:cNvPr id="7818" name="Google Shape;7818;p55"/>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5"/>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5"/>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5"/>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5"/>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55"/>
          <p:cNvGrpSpPr/>
          <p:nvPr/>
        </p:nvGrpSpPr>
        <p:grpSpPr>
          <a:xfrm>
            <a:off x="2705200" y="3871168"/>
            <a:ext cx="339198" cy="340063"/>
            <a:chOff x="-19822675" y="4066875"/>
            <a:chExt cx="304050" cy="304825"/>
          </a:xfrm>
        </p:grpSpPr>
        <p:sp>
          <p:nvSpPr>
            <p:cNvPr id="7824" name="Google Shape;7824;p55"/>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5"/>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5"/>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5"/>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5"/>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5"/>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55"/>
          <p:cNvGrpSpPr/>
          <p:nvPr/>
        </p:nvGrpSpPr>
        <p:grpSpPr>
          <a:xfrm>
            <a:off x="4825783" y="3035709"/>
            <a:ext cx="301435" cy="339198"/>
            <a:chOff x="-17878825" y="3334400"/>
            <a:chExt cx="270200" cy="304050"/>
          </a:xfrm>
        </p:grpSpPr>
        <p:sp>
          <p:nvSpPr>
            <p:cNvPr id="7831" name="Google Shape;7831;p55"/>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5"/>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5"/>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5"/>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5"/>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5"/>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5"/>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55"/>
          <p:cNvGrpSpPr/>
          <p:nvPr/>
        </p:nvGrpSpPr>
        <p:grpSpPr>
          <a:xfrm>
            <a:off x="4806023" y="3453055"/>
            <a:ext cx="340955" cy="340955"/>
            <a:chOff x="-17896150" y="3709300"/>
            <a:chExt cx="305625" cy="305625"/>
          </a:xfrm>
        </p:grpSpPr>
        <p:sp>
          <p:nvSpPr>
            <p:cNvPr id="7839" name="Google Shape;7839;p55"/>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5"/>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5"/>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5"/>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55"/>
          <p:cNvGrpSpPr/>
          <p:nvPr/>
        </p:nvGrpSpPr>
        <p:grpSpPr>
          <a:xfrm>
            <a:off x="4827108" y="3870721"/>
            <a:ext cx="298786" cy="340955"/>
            <a:chOff x="-17878025" y="4082625"/>
            <a:chExt cx="267825" cy="305625"/>
          </a:xfrm>
        </p:grpSpPr>
        <p:sp>
          <p:nvSpPr>
            <p:cNvPr id="7844" name="Google Shape;7844;p55"/>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5"/>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5"/>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5"/>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5"/>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5"/>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5"/>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55"/>
          <p:cNvGrpSpPr/>
          <p:nvPr/>
        </p:nvGrpSpPr>
        <p:grpSpPr>
          <a:xfrm>
            <a:off x="6899534" y="3045374"/>
            <a:ext cx="340091" cy="319870"/>
            <a:chOff x="-16044450" y="3317850"/>
            <a:chExt cx="304850" cy="286725"/>
          </a:xfrm>
        </p:grpSpPr>
        <p:sp>
          <p:nvSpPr>
            <p:cNvPr id="7852" name="Google Shape;7852;p55"/>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5"/>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5"/>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5"/>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6" name="Google Shape;7856;p55"/>
          <p:cNvSpPr/>
          <p:nvPr/>
        </p:nvSpPr>
        <p:spPr>
          <a:xfrm>
            <a:off x="6899927" y="3453643"/>
            <a:ext cx="338334" cy="340091"/>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7" name="Google Shape;7857;p55"/>
          <p:cNvGrpSpPr/>
          <p:nvPr/>
        </p:nvGrpSpPr>
        <p:grpSpPr>
          <a:xfrm>
            <a:off x="6928540" y="3871713"/>
            <a:ext cx="282079" cy="338975"/>
            <a:chOff x="-16018450" y="4058400"/>
            <a:chExt cx="252850" cy="303850"/>
          </a:xfrm>
        </p:grpSpPr>
        <p:sp>
          <p:nvSpPr>
            <p:cNvPr id="7858" name="Google Shape;7858;p55"/>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5"/>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5"/>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5"/>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2" name="Google Shape;7862;p55"/>
          <p:cNvSpPr/>
          <p:nvPr/>
        </p:nvSpPr>
        <p:spPr>
          <a:xfrm>
            <a:off x="7738239" y="3454536"/>
            <a:ext cx="339170" cy="338306"/>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3" name="Google Shape;7863;p55"/>
          <p:cNvGrpSpPr/>
          <p:nvPr/>
        </p:nvGrpSpPr>
        <p:grpSpPr>
          <a:xfrm>
            <a:off x="6112322" y="2113746"/>
            <a:ext cx="264341" cy="300905"/>
            <a:chOff x="4995050" y="3245650"/>
            <a:chExt cx="236950" cy="269725"/>
          </a:xfrm>
        </p:grpSpPr>
        <p:sp>
          <p:nvSpPr>
            <p:cNvPr id="7864" name="Google Shape;7864;p5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7" name="Google Shape;7867;p55"/>
            <p:cNvGrpSpPr/>
            <p:nvPr/>
          </p:nvGrpSpPr>
          <p:grpSpPr>
            <a:xfrm>
              <a:off x="4995050" y="3245650"/>
              <a:ext cx="236950" cy="269725"/>
              <a:chOff x="4995050" y="3245650"/>
              <a:chExt cx="236950" cy="269725"/>
            </a:xfrm>
          </p:grpSpPr>
          <p:sp>
            <p:nvSpPr>
              <p:cNvPr id="7868" name="Google Shape;7868;p5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70" name="Google Shape;7870;p55"/>
          <p:cNvGrpSpPr/>
          <p:nvPr/>
        </p:nvGrpSpPr>
        <p:grpSpPr>
          <a:xfrm>
            <a:off x="4389657" y="1677273"/>
            <a:ext cx="347129" cy="345366"/>
            <a:chOff x="4724650" y="2885700"/>
            <a:chExt cx="270750" cy="269375"/>
          </a:xfrm>
        </p:grpSpPr>
        <p:sp>
          <p:nvSpPr>
            <p:cNvPr id="7871" name="Google Shape;7871;p5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55"/>
          <p:cNvGrpSpPr/>
          <p:nvPr/>
        </p:nvGrpSpPr>
        <p:grpSpPr>
          <a:xfrm>
            <a:off x="3577077" y="1673302"/>
            <a:ext cx="279462" cy="335722"/>
            <a:chOff x="4459350" y="2882125"/>
            <a:chExt cx="228375" cy="274350"/>
          </a:xfrm>
        </p:grpSpPr>
        <p:sp>
          <p:nvSpPr>
            <p:cNvPr id="7879" name="Google Shape;7879;p5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7884" name="Google Shape;7884;p5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7"/>
        <p:cNvGrpSpPr/>
        <p:nvPr/>
      </p:nvGrpSpPr>
      <p:grpSpPr>
        <a:xfrm>
          <a:off x="0" y="0"/>
          <a:ext cx="0" cy="0"/>
          <a:chOff x="0" y="0"/>
          <a:chExt cx="0" cy="0"/>
        </a:xfrm>
      </p:grpSpPr>
      <p:sp>
        <p:nvSpPr>
          <p:cNvPr id="148" name="Google Shape;148;p26"/>
          <p:cNvSpPr/>
          <p:nvPr/>
        </p:nvSpPr>
        <p:spPr>
          <a:xfrm>
            <a:off x="0" y="7010"/>
            <a:ext cx="9143931" cy="5143751"/>
          </a:xfrm>
          <a:custGeom>
            <a:avLst/>
            <a:gdLst/>
            <a:ahLst/>
            <a:cxnLst/>
            <a:rect l="l" t="t" r="r" b="b"/>
            <a:pathLst>
              <a:path w="82758" h="46554" extrusionOk="0">
                <a:moveTo>
                  <a:pt x="38424" y="1"/>
                </a:moveTo>
                <a:cubicBezTo>
                  <a:pt x="39101" y="574"/>
                  <a:pt x="39480" y="1423"/>
                  <a:pt x="39460" y="2310"/>
                </a:cubicBezTo>
                <a:lnTo>
                  <a:pt x="39083" y="17441"/>
                </a:lnTo>
                <a:cubicBezTo>
                  <a:pt x="39083" y="19219"/>
                  <a:pt x="40526" y="20662"/>
                  <a:pt x="42304" y="20662"/>
                </a:cubicBezTo>
                <a:lnTo>
                  <a:pt x="45370" y="20662"/>
                </a:lnTo>
                <a:cubicBezTo>
                  <a:pt x="47148" y="20662"/>
                  <a:pt x="48591" y="22105"/>
                  <a:pt x="48591" y="23883"/>
                </a:cubicBezTo>
                <a:lnTo>
                  <a:pt x="48591" y="34250"/>
                </a:lnTo>
                <a:cubicBezTo>
                  <a:pt x="48591" y="36028"/>
                  <a:pt x="47148" y="37471"/>
                  <a:pt x="45370" y="37471"/>
                </a:cubicBezTo>
                <a:lnTo>
                  <a:pt x="27926" y="37471"/>
                </a:lnTo>
                <a:cubicBezTo>
                  <a:pt x="26148" y="37471"/>
                  <a:pt x="24705" y="36028"/>
                  <a:pt x="24705" y="34250"/>
                </a:cubicBezTo>
                <a:cubicBezTo>
                  <a:pt x="24705" y="32522"/>
                  <a:pt x="23346" y="31115"/>
                  <a:pt x="17400" y="31115"/>
                </a:cubicBezTo>
                <a:cubicBezTo>
                  <a:pt x="17218" y="31115"/>
                  <a:pt x="17031" y="31116"/>
                  <a:pt x="16841" y="31119"/>
                </a:cubicBezTo>
                <a:lnTo>
                  <a:pt x="3004" y="31119"/>
                </a:lnTo>
                <a:cubicBezTo>
                  <a:pt x="1855" y="31119"/>
                  <a:pt x="760" y="30629"/>
                  <a:pt x="1" y="29769"/>
                </a:cubicBezTo>
                <a:lnTo>
                  <a:pt x="1" y="46554"/>
                </a:lnTo>
                <a:lnTo>
                  <a:pt x="82757" y="46554"/>
                </a:lnTo>
                <a:lnTo>
                  <a:pt x="827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6"/>
          <p:cNvSpPr/>
          <p:nvPr/>
        </p:nvSpPr>
        <p:spPr>
          <a:xfrm>
            <a:off x="7353300" y="78638"/>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6"/>
          <p:cNvSpPr txBox="1">
            <a:spLocks noGrp="1"/>
          </p:cNvSpPr>
          <p:nvPr>
            <p:ph type="subTitle" idx="1"/>
          </p:nvPr>
        </p:nvSpPr>
        <p:spPr>
          <a:xfrm flipH="1">
            <a:off x="6152250" y="1675481"/>
            <a:ext cx="2367000" cy="1370400"/>
          </a:xfrm>
          <a:prstGeom prst="rect">
            <a:avLst/>
          </a:prstGeom>
        </p:spPr>
        <p:txBody>
          <a:bodyPr spcFirstLastPara="1" wrap="square" lIns="91425" tIns="91425" rIns="91425" bIns="91425" anchor="ctr" anchorCtr="0">
            <a:noAutofit/>
          </a:bodyPr>
          <a:lstStyle/>
          <a:p>
            <a:pPr marL="0" lvl="0" indent="0" algn="r" rtl="0">
              <a:spcBef>
                <a:spcPts val="0"/>
              </a:spcBef>
              <a:spcAft>
                <a:spcPts val="1600"/>
              </a:spcAft>
              <a:buNone/>
            </a:pPr>
            <a:r>
              <a:rPr lang="es" sz="1200">
                <a:highlight>
                  <a:schemeClr val="lt1"/>
                </a:highlight>
                <a:latin typeface="Source Sans Pro Light"/>
                <a:ea typeface="Source Sans Pro Light"/>
                <a:cs typeface="Source Sans Pro Light"/>
                <a:sym typeface="Source Sans Pro Light"/>
              </a:rPr>
              <a:t>Venus has a beautiful name and is the second planet from the Sun. It’s terribly hot—even hotter than Mercury—and its atmosphere is extremely poisonous. It’s the second-brightest natural object in the night sky after the Moon    </a:t>
            </a:r>
            <a:endParaRPr>
              <a:highlight>
                <a:schemeClr val="lt1"/>
              </a:highlight>
            </a:endParaRPr>
          </a:p>
        </p:txBody>
      </p:sp>
      <p:sp>
        <p:nvSpPr>
          <p:cNvPr id="151" name="Google Shape;151;p26"/>
          <p:cNvSpPr txBox="1">
            <a:spLocks noGrp="1"/>
          </p:cNvSpPr>
          <p:nvPr>
            <p:ph type="title"/>
          </p:nvPr>
        </p:nvSpPr>
        <p:spPr>
          <a:xfrm>
            <a:off x="4048650" y="968249"/>
            <a:ext cx="4470600" cy="528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s" sz="3000" b="1">
                <a:solidFill>
                  <a:schemeClr val="accent2"/>
                </a:solidFill>
                <a:highlight>
                  <a:schemeClr val="lt1"/>
                </a:highlight>
                <a:latin typeface="Merriweather"/>
                <a:ea typeface="Merriweather"/>
                <a:cs typeface="Merriweather"/>
                <a:sym typeface="Merriweather"/>
              </a:rPr>
              <a:t>Introduction</a:t>
            </a:r>
            <a:endParaRPr sz="3000" b="1">
              <a:solidFill>
                <a:schemeClr val="accent2"/>
              </a:solidFill>
              <a:highlight>
                <a:schemeClr val="lt1"/>
              </a:highlight>
              <a:latin typeface="Merriweather"/>
              <a:ea typeface="Merriweather"/>
              <a:cs typeface="Merriweather"/>
              <a:sym typeface="Merriweathe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88"/>
        <p:cNvGrpSpPr/>
        <p:nvPr/>
      </p:nvGrpSpPr>
      <p:grpSpPr>
        <a:xfrm>
          <a:off x="0" y="0"/>
          <a:ext cx="0" cy="0"/>
          <a:chOff x="0" y="0"/>
          <a:chExt cx="0" cy="0"/>
        </a:xfrm>
      </p:grpSpPr>
      <p:sp>
        <p:nvSpPr>
          <p:cNvPr id="7889" name="Google Shape;7889;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latin typeface="Arial"/>
                <a:ea typeface="Arial"/>
                <a:cs typeface="Arial"/>
                <a:sym typeface="Arial"/>
              </a:rPr>
              <a:t>Performing </a:t>
            </a:r>
            <a:r>
              <a:rPr lang="es">
                <a:solidFill>
                  <a:srgbClr val="FFFFFF"/>
                </a:solidFill>
                <a:latin typeface="Arial"/>
                <a:ea typeface="Arial"/>
                <a:cs typeface="Arial"/>
                <a:sym typeface="Arial"/>
              </a:rPr>
              <a:t>Arts Icons</a:t>
            </a:r>
            <a:endParaRPr>
              <a:solidFill>
                <a:srgbClr val="FFFFFF"/>
              </a:solidFill>
              <a:latin typeface="Arial"/>
              <a:ea typeface="Arial"/>
              <a:cs typeface="Arial"/>
              <a:sym typeface="Arial"/>
            </a:endParaRPr>
          </a:p>
        </p:txBody>
      </p:sp>
      <p:grpSp>
        <p:nvGrpSpPr>
          <p:cNvPr id="7890" name="Google Shape;7890;p56"/>
          <p:cNvGrpSpPr/>
          <p:nvPr/>
        </p:nvGrpSpPr>
        <p:grpSpPr>
          <a:xfrm>
            <a:off x="1624426" y="1670551"/>
            <a:ext cx="342328" cy="339793"/>
            <a:chOff x="-13966675" y="1639700"/>
            <a:chExt cx="354450" cy="351825"/>
          </a:xfrm>
        </p:grpSpPr>
        <p:sp>
          <p:nvSpPr>
            <p:cNvPr id="7891" name="Google Shape;7891;p56"/>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6"/>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6"/>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6"/>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6"/>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6" name="Google Shape;7896;p56"/>
          <p:cNvSpPr/>
          <p:nvPr/>
        </p:nvSpPr>
        <p:spPr>
          <a:xfrm>
            <a:off x="1625205" y="207748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6"/>
          <p:cNvSpPr/>
          <p:nvPr/>
        </p:nvSpPr>
        <p:spPr>
          <a:xfrm>
            <a:off x="2110077" y="250880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8" name="Google Shape;7898;p56"/>
          <p:cNvGrpSpPr/>
          <p:nvPr/>
        </p:nvGrpSpPr>
        <p:grpSpPr>
          <a:xfrm>
            <a:off x="3336047" y="1670237"/>
            <a:ext cx="340034" cy="340420"/>
            <a:chOff x="-12199250" y="1662675"/>
            <a:chExt cx="352075" cy="352475"/>
          </a:xfrm>
        </p:grpSpPr>
        <p:sp>
          <p:nvSpPr>
            <p:cNvPr id="7899" name="Google Shape;7899;p56"/>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6"/>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6"/>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2" name="Google Shape;7902;p56"/>
          <p:cNvGrpSpPr/>
          <p:nvPr/>
        </p:nvGrpSpPr>
        <p:grpSpPr>
          <a:xfrm>
            <a:off x="3334900" y="2077104"/>
            <a:ext cx="342328" cy="342328"/>
            <a:chOff x="-12199250" y="2096250"/>
            <a:chExt cx="354450" cy="354450"/>
          </a:xfrm>
        </p:grpSpPr>
        <p:sp>
          <p:nvSpPr>
            <p:cNvPr id="7903" name="Google Shape;7903;p56"/>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6"/>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56"/>
          <p:cNvGrpSpPr/>
          <p:nvPr/>
        </p:nvGrpSpPr>
        <p:grpSpPr>
          <a:xfrm>
            <a:off x="3763489" y="2507658"/>
            <a:ext cx="340034" cy="341579"/>
            <a:chOff x="-12199250" y="2530225"/>
            <a:chExt cx="352075" cy="353675"/>
          </a:xfrm>
        </p:grpSpPr>
        <p:sp>
          <p:nvSpPr>
            <p:cNvPr id="7906" name="Google Shape;7906;p56"/>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6"/>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6"/>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6"/>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0" name="Google Shape;7910;p56"/>
          <p:cNvSpPr/>
          <p:nvPr/>
        </p:nvSpPr>
        <p:spPr>
          <a:xfrm>
            <a:off x="5042839" y="1669563"/>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1" name="Google Shape;7911;p56"/>
          <p:cNvGrpSpPr/>
          <p:nvPr/>
        </p:nvGrpSpPr>
        <p:grpSpPr>
          <a:xfrm>
            <a:off x="5042451" y="2078613"/>
            <a:ext cx="342328" cy="339310"/>
            <a:chOff x="-10462550" y="2057650"/>
            <a:chExt cx="354450" cy="351325"/>
          </a:xfrm>
        </p:grpSpPr>
        <p:sp>
          <p:nvSpPr>
            <p:cNvPr id="7912" name="Google Shape;7912;p56"/>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6"/>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4" name="Google Shape;7914;p56"/>
          <p:cNvSpPr/>
          <p:nvPr/>
        </p:nvSpPr>
        <p:spPr>
          <a:xfrm>
            <a:off x="5484357" y="25076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5" name="Google Shape;7915;p56"/>
          <p:cNvGrpSpPr/>
          <p:nvPr/>
        </p:nvGrpSpPr>
        <p:grpSpPr>
          <a:xfrm>
            <a:off x="6735937" y="1670176"/>
            <a:ext cx="375044" cy="340541"/>
            <a:chOff x="-8692750" y="1622100"/>
            <a:chExt cx="388325" cy="352600"/>
          </a:xfrm>
        </p:grpSpPr>
        <p:sp>
          <p:nvSpPr>
            <p:cNvPr id="7916" name="Google Shape;7916;p56"/>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6"/>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56"/>
          <p:cNvGrpSpPr/>
          <p:nvPr/>
        </p:nvGrpSpPr>
        <p:grpSpPr>
          <a:xfrm>
            <a:off x="2049214" y="1669657"/>
            <a:ext cx="341555" cy="341579"/>
            <a:chOff x="-13529550" y="1639425"/>
            <a:chExt cx="353650" cy="353675"/>
          </a:xfrm>
        </p:grpSpPr>
        <p:sp>
          <p:nvSpPr>
            <p:cNvPr id="7919" name="Google Shape;7919;p56"/>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6"/>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6"/>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6"/>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6"/>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6"/>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6"/>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6"/>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56"/>
          <p:cNvGrpSpPr/>
          <p:nvPr/>
        </p:nvGrpSpPr>
        <p:grpSpPr>
          <a:xfrm>
            <a:off x="2048067" y="2078239"/>
            <a:ext cx="343849" cy="340058"/>
            <a:chOff x="-13531925" y="2075775"/>
            <a:chExt cx="356025" cy="352100"/>
          </a:xfrm>
        </p:grpSpPr>
        <p:sp>
          <p:nvSpPr>
            <p:cNvPr id="7928" name="Google Shape;7928;p56"/>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6"/>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56"/>
          <p:cNvGrpSpPr/>
          <p:nvPr/>
        </p:nvGrpSpPr>
        <p:grpSpPr>
          <a:xfrm>
            <a:off x="2477030" y="2508044"/>
            <a:ext cx="340807" cy="340807"/>
            <a:chOff x="-13528775" y="2507400"/>
            <a:chExt cx="352875" cy="352875"/>
          </a:xfrm>
        </p:grpSpPr>
        <p:sp>
          <p:nvSpPr>
            <p:cNvPr id="7931" name="Google Shape;7931;p56"/>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6"/>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6"/>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4" name="Google Shape;7934;p56"/>
          <p:cNvSpPr/>
          <p:nvPr/>
        </p:nvSpPr>
        <p:spPr>
          <a:xfrm>
            <a:off x="3759294" y="170085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6"/>
          <p:cNvSpPr/>
          <p:nvPr/>
        </p:nvSpPr>
        <p:spPr>
          <a:xfrm>
            <a:off x="3758920" y="207795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6" name="Google Shape;7936;p56"/>
          <p:cNvGrpSpPr/>
          <p:nvPr/>
        </p:nvGrpSpPr>
        <p:grpSpPr>
          <a:xfrm>
            <a:off x="4203464" y="2507658"/>
            <a:ext cx="308090" cy="341579"/>
            <a:chOff x="-11747150" y="2530225"/>
            <a:chExt cx="319000" cy="353675"/>
          </a:xfrm>
        </p:grpSpPr>
        <p:sp>
          <p:nvSpPr>
            <p:cNvPr id="7937" name="Google Shape;7937;p56"/>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6"/>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56"/>
          <p:cNvGrpSpPr/>
          <p:nvPr/>
        </p:nvGrpSpPr>
        <p:grpSpPr>
          <a:xfrm>
            <a:off x="5472870" y="1670044"/>
            <a:ext cx="340807" cy="340807"/>
            <a:chOff x="-10027775" y="1622900"/>
            <a:chExt cx="352875" cy="352875"/>
          </a:xfrm>
        </p:grpSpPr>
        <p:sp>
          <p:nvSpPr>
            <p:cNvPr id="7940" name="Google Shape;7940;p56"/>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6"/>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6"/>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6"/>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6"/>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6"/>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46" name="Google Shape;7946;p56"/>
          <p:cNvSpPr/>
          <p:nvPr/>
        </p:nvSpPr>
        <p:spPr>
          <a:xfrm>
            <a:off x="5479729" y="2077397"/>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7" name="Google Shape;7947;p56"/>
          <p:cNvGrpSpPr/>
          <p:nvPr/>
        </p:nvGrpSpPr>
        <p:grpSpPr>
          <a:xfrm>
            <a:off x="5909439" y="2507283"/>
            <a:ext cx="322553" cy="342328"/>
            <a:chOff x="-10019125" y="2490075"/>
            <a:chExt cx="333975" cy="354450"/>
          </a:xfrm>
        </p:grpSpPr>
        <p:sp>
          <p:nvSpPr>
            <p:cNvPr id="7948" name="Google Shape;7948;p56"/>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6"/>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6"/>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6"/>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56"/>
          <p:cNvGrpSpPr/>
          <p:nvPr/>
        </p:nvGrpSpPr>
        <p:grpSpPr>
          <a:xfrm>
            <a:off x="6747346" y="2076718"/>
            <a:ext cx="352227" cy="343100"/>
            <a:chOff x="-8684100" y="2032450"/>
            <a:chExt cx="364700" cy="355250"/>
          </a:xfrm>
        </p:grpSpPr>
        <p:sp>
          <p:nvSpPr>
            <p:cNvPr id="7953" name="Google Shape;7953;p56"/>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6"/>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6"/>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6" name="Google Shape;7956;p56"/>
          <p:cNvSpPr/>
          <p:nvPr/>
        </p:nvSpPr>
        <p:spPr>
          <a:xfrm>
            <a:off x="2501321" y="167004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7" name="Google Shape;7957;p56"/>
          <p:cNvGrpSpPr/>
          <p:nvPr/>
        </p:nvGrpSpPr>
        <p:grpSpPr>
          <a:xfrm>
            <a:off x="2479634" y="2077406"/>
            <a:ext cx="343849" cy="341724"/>
            <a:chOff x="-13095575" y="2073400"/>
            <a:chExt cx="356025" cy="353825"/>
          </a:xfrm>
        </p:grpSpPr>
        <p:sp>
          <p:nvSpPr>
            <p:cNvPr id="7958" name="Google Shape;7958;p56"/>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6"/>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6"/>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6"/>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6"/>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6"/>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6"/>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6"/>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6" name="Google Shape;7966;p56"/>
          <p:cNvSpPr/>
          <p:nvPr/>
        </p:nvSpPr>
        <p:spPr>
          <a:xfrm>
            <a:off x="2908227" y="250804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7" name="Google Shape;7967;p56"/>
          <p:cNvGrpSpPr/>
          <p:nvPr/>
        </p:nvGrpSpPr>
        <p:grpSpPr>
          <a:xfrm>
            <a:off x="4189710" y="1669235"/>
            <a:ext cx="343100" cy="342424"/>
            <a:chOff x="-11332875" y="1660700"/>
            <a:chExt cx="355250" cy="354550"/>
          </a:xfrm>
        </p:grpSpPr>
        <p:sp>
          <p:nvSpPr>
            <p:cNvPr id="7968" name="Google Shape;7968;p56"/>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6"/>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6"/>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6"/>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72" name="Google Shape;7972;p56"/>
          <p:cNvSpPr/>
          <p:nvPr/>
        </p:nvSpPr>
        <p:spPr>
          <a:xfrm>
            <a:off x="4188590" y="207862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6"/>
          <p:cNvSpPr/>
          <p:nvPr/>
        </p:nvSpPr>
        <p:spPr>
          <a:xfrm>
            <a:off x="4616792" y="252895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4" name="Google Shape;7974;p56"/>
          <p:cNvGrpSpPr/>
          <p:nvPr/>
        </p:nvGrpSpPr>
        <p:grpSpPr>
          <a:xfrm>
            <a:off x="5916673" y="1668522"/>
            <a:ext cx="299736" cy="343849"/>
            <a:chOff x="-9570950" y="1622100"/>
            <a:chExt cx="310350" cy="356025"/>
          </a:xfrm>
        </p:grpSpPr>
        <p:sp>
          <p:nvSpPr>
            <p:cNvPr id="7975" name="Google Shape;7975;p56"/>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6"/>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56"/>
          <p:cNvGrpSpPr/>
          <p:nvPr/>
        </p:nvGrpSpPr>
        <p:grpSpPr>
          <a:xfrm>
            <a:off x="5895377" y="2077478"/>
            <a:ext cx="342328" cy="341579"/>
            <a:chOff x="-9594575" y="2056875"/>
            <a:chExt cx="354450" cy="353675"/>
          </a:xfrm>
        </p:grpSpPr>
        <p:sp>
          <p:nvSpPr>
            <p:cNvPr id="7978" name="Google Shape;7978;p56"/>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6"/>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6"/>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1" name="Google Shape;7981;p56"/>
          <p:cNvSpPr/>
          <p:nvPr/>
        </p:nvSpPr>
        <p:spPr>
          <a:xfrm>
            <a:off x="7181693" y="2107916"/>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2" name="Google Shape;7982;p56"/>
          <p:cNvGrpSpPr/>
          <p:nvPr/>
        </p:nvGrpSpPr>
        <p:grpSpPr>
          <a:xfrm>
            <a:off x="2902515" y="1670043"/>
            <a:ext cx="342328" cy="340807"/>
            <a:chOff x="-12661600" y="1640225"/>
            <a:chExt cx="354450" cy="352875"/>
          </a:xfrm>
        </p:grpSpPr>
        <p:sp>
          <p:nvSpPr>
            <p:cNvPr id="7983" name="Google Shape;7983;p56"/>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6"/>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6"/>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56"/>
          <p:cNvGrpSpPr/>
          <p:nvPr/>
        </p:nvGrpSpPr>
        <p:grpSpPr>
          <a:xfrm>
            <a:off x="2902889" y="2098581"/>
            <a:ext cx="341579" cy="299374"/>
            <a:chOff x="-12660025" y="2096250"/>
            <a:chExt cx="353675" cy="309975"/>
          </a:xfrm>
        </p:grpSpPr>
        <p:sp>
          <p:nvSpPr>
            <p:cNvPr id="7987" name="Google Shape;7987;p56"/>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6"/>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6"/>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6"/>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6"/>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6"/>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56"/>
          <p:cNvGrpSpPr/>
          <p:nvPr/>
        </p:nvGrpSpPr>
        <p:grpSpPr>
          <a:xfrm>
            <a:off x="3328809" y="2507477"/>
            <a:ext cx="344622" cy="341941"/>
            <a:chOff x="-12663175" y="2506800"/>
            <a:chExt cx="356825" cy="354050"/>
          </a:xfrm>
        </p:grpSpPr>
        <p:sp>
          <p:nvSpPr>
            <p:cNvPr id="7994" name="Google Shape;7994;p56"/>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6"/>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6"/>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6"/>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56"/>
          <p:cNvGrpSpPr/>
          <p:nvPr/>
        </p:nvGrpSpPr>
        <p:grpSpPr>
          <a:xfrm>
            <a:off x="4612603" y="1669657"/>
            <a:ext cx="340807" cy="341579"/>
            <a:chOff x="-10896525" y="1663050"/>
            <a:chExt cx="352875" cy="353675"/>
          </a:xfrm>
        </p:grpSpPr>
        <p:sp>
          <p:nvSpPr>
            <p:cNvPr id="7999" name="Google Shape;7999;p56"/>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6"/>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1" name="Google Shape;8001;p56"/>
          <p:cNvSpPr/>
          <p:nvPr/>
        </p:nvSpPr>
        <p:spPr>
          <a:xfrm>
            <a:off x="4651793" y="207740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2" name="Google Shape;8002;p56"/>
          <p:cNvGrpSpPr/>
          <p:nvPr/>
        </p:nvGrpSpPr>
        <p:grpSpPr>
          <a:xfrm>
            <a:off x="5039658" y="2518692"/>
            <a:ext cx="341579" cy="319511"/>
            <a:chOff x="-10898100" y="2542050"/>
            <a:chExt cx="353675" cy="330825"/>
          </a:xfrm>
        </p:grpSpPr>
        <p:sp>
          <p:nvSpPr>
            <p:cNvPr id="8003" name="Google Shape;8003;p56"/>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6"/>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6"/>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6"/>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6"/>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6"/>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56"/>
          <p:cNvGrpSpPr/>
          <p:nvPr/>
        </p:nvGrpSpPr>
        <p:grpSpPr>
          <a:xfrm>
            <a:off x="6322049" y="1670732"/>
            <a:ext cx="340058" cy="339430"/>
            <a:chOff x="-9157450" y="1622750"/>
            <a:chExt cx="352100" cy="351450"/>
          </a:xfrm>
        </p:grpSpPr>
        <p:sp>
          <p:nvSpPr>
            <p:cNvPr id="8010" name="Google Shape;8010;p56"/>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6"/>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56"/>
          <p:cNvGrpSpPr/>
          <p:nvPr/>
        </p:nvGrpSpPr>
        <p:grpSpPr>
          <a:xfrm>
            <a:off x="6360089" y="2078999"/>
            <a:ext cx="263977" cy="338537"/>
            <a:chOff x="-9119650" y="2056875"/>
            <a:chExt cx="273325" cy="350525"/>
          </a:xfrm>
        </p:grpSpPr>
        <p:sp>
          <p:nvSpPr>
            <p:cNvPr id="8013" name="Google Shape;8013;p56"/>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6"/>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15" name="Google Shape;8015;p56"/>
          <p:cNvSpPr/>
          <p:nvPr/>
        </p:nvSpPr>
        <p:spPr>
          <a:xfrm>
            <a:off x="6749502" y="2507674"/>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6"/>
          <p:cNvSpPr/>
          <p:nvPr/>
        </p:nvSpPr>
        <p:spPr>
          <a:xfrm>
            <a:off x="7202252" y="1669672"/>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7" name="Google Shape;8017;p56"/>
          <p:cNvGrpSpPr/>
          <p:nvPr/>
        </p:nvGrpSpPr>
        <p:grpSpPr>
          <a:xfrm>
            <a:off x="1624800" y="3048000"/>
            <a:ext cx="341579" cy="340348"/>
            <a:chOff x="-13947000" y="3212800"/>
            <a:chExt cx="353675" cy="352400"/>
          </a:xfrm>
        </p:grpSpPr>
        <p:sp>
          <p:nvSpPr>
            <p:cNvPr id="8018" name="Google Shape;8018;p5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56"/>
          <p:cNvGrpSpPr/>
          <p:nvPr/>
        </p:nvGrpSpPr>
        <p:grpSpPr>
          <a:xfrm>
            <a:off x="1624812" y="3470706"/>
            <a:ext cx="341555" cy="340058"/>
            <a:chOff x="-13946200" y="3647075"/>
            <a:chExt cx="353650" cy="352100"/>
          </a:xfrm>
        </p:grpSpPr>
        <p:sp>
          <p:nvSpPr>
            <p:cNvPr id="8021" name="Google Shape;8021;p56"/>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6"/>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6"/>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6"/>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6"/>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6"/>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7" name="Google Shape;8027;p56"/>
          <p:cNvSpPr/>
          <p:nvPr/>
        </p:nvSpPr>
        <p:spPr>
          <a:xfrm>
            <a:off x="2089916" y="3890329"/>
            <a:ext cx="260187" cy="339286"/>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8" name="Google Shape;8028;p56"/>
          <p:cNvGrpSpPr/>
          <p:nvPr/>
        </p:nvGrpSpPr>
        <p:grpSpPr>
          <a:xfrm>
            <a:off x="3334900" y="3048338"/>
            <a:ext cx="342328" cy="339672"/>
            <a:chOff x="-12163025" y="3214275"/>
            <a:chExt cx="354450" cy="351700"/>
          </a:xfrm>
        </p:grpSpPr>
        <p:sp>
          <p:nvSpPr>
            <p:cNvPr id="8029" name="Google Shape;8029;p56"/>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6"/>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6"/>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56"/>
          <p:cNvGrpSpPr/>
          <p:nvPr/>
        </p:nvGrpSpPr>
        <p:grpSpPr>
          <a:xfrm>
            <a:off x="3335649" y="3469958"/>
            <a:ext cx="340831" cy="341555"/>
            <a:chOff x="-12160675" y="3647875"/>
            <a:chExt cx="352900" cy="353650"/>
          </a:xfrm>
        </p:grpSpPr>
        <p:sp>
          <p:nvSpPr>
            <p:cNvPr id="8033" name="Google Shape;8033;p56"/>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6"/>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6"/>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6"/>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6"/>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6"/>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6"/>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56"/>
          <p:cNvGrpSpPr/>
          <p:nvPr/>
        </p:nvGrpSpPr>
        <p:grpSpPr>
          <a:xfrm>
            <a:off x="3769149" y="3889187"/>
            <a:ext cx="340058" cy="341555"/>
            <a:chOff x="-12160675" y="4081850"/>
            <a:chExt cx="352100" cy="353650"/>
          </a:xfrm>
        </p:grpSpPr>
        <p:sp>
          <p:nvSpPr>
            <p:cNvPr id="8041" name="Google Shape;8041;p56"/>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6"/>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6"/>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6"/>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6"/>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6"/>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56"/>
          <p:cNvGrpSpPr/>
          <p:nvPr/>
        </p:nvGrpSpPr>
        <p:grpSpPr>
          <a:xfrm>
            <a:off x="5043212" y="3047674"/>
            <a:ext cx="340807" cy="341000"/>
            <a:chOff x="-10391650" y="3180600"/>
            <a:chExt cx="352875" cy="353075"/>
          </a:xfrm>
        </p:grpSpPr>
        <p:sp>
          <p:nvSpPr>
            <p:cNvPr id="8048" name="Google Shape;8048;p56"/>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6"/>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6"/>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6"/>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6"/>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6"/>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56"/>
          <p:cNvGrpSpPr/>
          <p:nvPr/>
        </p:nvGrpSpPr>
        <p:grpSpPr>
          <a:xfrm>
            <a:off x="5043586" y="3471081"/>
            <a:ext cx="340058" cy="339310"/>
            <a:chOff x="-10390875" y="3616350"/>
            <a:chExt cx="352100" cy="351325"/>
          </a:xfrm>
        </p:grpSpPr>
        <p:sp>
          <p:nvSpPr>
            <p:cNvPr id="8055" name="Google Shape;8055;p56"/>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6"/>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6"/>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56"/>
          <p:cNvGrpSpPr/>
          <p:nvPr/>
        </p:nvGrpSpPr>
        <p:grpSpPr>
          <a:xfrm>
            <a:off x="5496860" y="3889936"/>
            <a:ext cx="299736" cy="340058"/>
            <a:chOff x="-10370400" y="4049550"/>
            <a:chExt cx="310350" cy="352100"/>
          </a:xfrm>
        </p:grpSpPr>
        <p:sp>
          <p:nvSpPr>
            <p:cNvPr id="8059" name="Google Shape;8059;p56"/>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6"/>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6"/>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6"/>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6"/>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56"/>
          <p:cNvGrpSpPr/>
          <p:nvPr/>
        </p:nvGrpSpPr>
        <p:grpSpPr>
          <a:xfrm>
            <a:off x="6741635" y="3048060"/>
            <a:ext cx="363648" cy="340227"/>
            <a:chOff x="-8674650" y="3210975"/>
            <a:chExt cx="376525" cy="352275"/>
          </a:xfrm>
        </p:grpSpPr>
        <p:sp>
          <p:nvSpPr>
            <p:cNvPr id="8065" name="Google Shape;8065;p56"/>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6"/>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6"/>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6"/>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6"/>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6"/>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1" name="Google Shape;8071;p56"/>
          <p:cNvGrpSpPr/>
          <p:nvPr/>
        </p:nvGrpSpPr>
        <p:grpSpPr>
          <a:xfrm>
            <a:off x="2049202" y="3047384"/>
            <a:ext cx="341579" cy="341579"/>
            <a:chOff x="-13512225" y="3211525"/>
            <a:chExt cx="353675" cy="353675"/>
          </a:xfrm>
        </p:grpSpPr>
        <p:sp>
          <p:nvSpPr>
            <p:cNvPr id="8072" name="Google Shape;8072;p5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56"/>
          <p:cNvGrpSpPr/>
          <p:nvPr/>
        </p:nvGrpSpPr>
        <p:grpSpPr>
          <a:xfrm>
            <a:off x="2049202" y="3470706"/>
            <a:ext cx="341579" cy="340058"/>
            <a:chOff x="-13512225" y="3647075"/>
            <a:chExt cx="353675" cy="352100"/>
          </a:xfrm>
        </p:grpSpPr>
        <p:sp>
          <p:nvSpPr>
            <p:cNvPr id="8078" name="Google Shape;8078;p56"/>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6"/>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6"/>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6"/>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6"/>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6"/>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6"/>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6"/>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6"/>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6"/>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56"/>
          <p:cNvGrpSpPr/>
          <p:nvPr/>
        </p:nvGrpSpPr>
        <p:grpSpPr>
          <a:xfrm>
            <a:off x="2482315" y="3889562"/>
            <a:ext cx="341579" cy="340807"/>
            <a:chOff x="-13512225" y="4080275"/>
            <a:chExt cx="353675" cy="352875"/>
          </a:xfrm>
        </p:grpSpPr>
        <p:sp>
          <p:nvSpPr>
            <p:cNvPr id="8089" name="Google Shape;8089;p56"/>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6"/>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6"/>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6"/>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6"/>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6"/>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6"/>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6"/>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6"/>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6"/>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6"/>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56"/>
          <p:cNvGrpSpPr/>
          <p:nvPr/>
        </p:nvGrpSpPr>
        <p:grpSpPr>
          <a:xfrm>
            <a:off x="3759290" y="3078966"/>
            <a:ext cx="341555" cy="278416"/>
            <a:chOff x="-11728250" y="3245400"/>
            <a:chExt cx="353650" cy="288275"/>
          </a:xfrm>
        </p:grpSpPr>
        <p:sp>
          <p:nvSpPr>
            <p:cNvPr id="8101" name="Google Shape;8101;p56"/>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6"/>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6"/>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6"/>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6"/>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6" name="Google Shape;8106;p56"/>
          <p:cNvSpPr/>
          <p:nvPr/>
        </p:nvSpPr>
        <p:spPr>
          <a:xfrm>
            <a:off x="3910683" y="3600407"/>
            <a:ext cx="38801" cy="80668"/>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7" name="Google Shape;8107;p56"/>
          <p:cNvGrpSpPr/>
          <p:nvPr/>
        </p:nvGrpSpPr>
        <p:grpSpPr>
          <a:xfrm>
            <a:off x="3758144" y="3469282"/>
            <a:ext cx="343849" cy="342907"/>
            <a:chOff x="-11729050" y="3646475"/>
            <a:chExt cx="356025" cy="355050"/>
          </a:xfrm>
        </p:grpSpPr>
        <p:sp>
          <p:nvSpPr>
            <p:cNvPr id="8108" name="Google Shape;8108;p56"/>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6"/>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6"/>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6"/>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6"/>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6"/>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6"/>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6"/>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6"/>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6"/>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6"/>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56"/>
          <p:cNvGrpSpPr/>
          <p:nvPr/>
        </p:nvGrpSpPr>
        <p:grpSpPr>
          <a:xfrm>
            <a:off x="4213688" y="3889562"/>
            <a:ext cx="298988" cy="340807"/>
            <a:chOff x="-11703850" y="4081850"/>
            <a:chExt cx="309575" cy="352875"/>
          </a:xfrm>
        </p:grpSpPr>
        <p:sp>
          <p:nvSpPr>
            <p:cNvPr id="8120" name="Google Shape;8120;p56"/>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6"/>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6"/>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6"/>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6"/>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6"/>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6"/>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6"/>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56"/>
          <p:cNvGrpSpPr/>
          <p:nvPr/>
        </p:nvGrpSpPr>
        <p:grpSpPr>
          <a:xfrm>
            <a:off x="5472110" y="3047770"/>
            <a:ext cx="342328" cy="340807"/>
            <a:chOff x="-9958475" y="3180025"/>
            <a:chExt cx="354450" cy="352875"/>
          </a:xfrm>
        </p:grpSpPr>
        <p:sp>
          <p:nvSpPr>
            <p:cNvPr id="8129" name="Google Shape;8129;p56"/>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6"/>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6"/>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2" name="Google Shape;8132;p56"/>
          <p:cNvGrpSpPr/>
          <p:nvPr/>
        </p:nvGrpSpPr>
        <p:grpSpPr>
          <a:xfrm>
            <a:off x="5481237" y="3470392"/>
            <a:ext cx="324074" cy="340686"/>
            <a:chOff x="-9949025" y="3615575"/>
            <a:chExt cx="335550" cy="352750"/>
          </a:xfrm>
        </p:grpSpPr>
        <p:sp>
          <p:nvSpPr>
            <p:cNvPr id="8133" name="Google Shape;8133;p56"/>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6"/>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6"/>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56"/>
          <p:cNvGrpSpPr/>
          <p:nvPr/>
        </p:nvGrpSpPr>
        <p:grpSpPr>
          <a:xfrm>
            <a:off x="5903702" y="3888137"/>
            <a:ext cx="345370" cy="343656"/>
            <a:chOff x="-9961625" y="4048175"/>
            <a:chExt cx="357600" cy="355825"/>
          </a:xfrm>
        </p:grpSpPr>
        <p:sp>
          <p:nvSpPr>
            <p:cNvPr id="8137" name="Google Shape;8137;p56"/>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6"/>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6"/>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6"/>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6"/>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6"/>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56"/>
          <p:cNvGrpSpPr/>
          <p:nvPr/>
        </p:nvGrpSpPr>
        <p:grpSpPr>
          <a:xfrm>
            <a:off x="6748480" y="3469451"/>
            <a:ext cx="349958" cy="342569"/>
            <a:chOff x="-8680950" y="3624225"/>
            <a:chExt cx="362350" cy="354700"/>
          </a:xfrm>
        </p:grpSpPr>
        <p:sp>
          <p:nvSpPr>
            <p:cNvPr id="8144" name="Google Shape;8144;p56"/>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6"/>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6"/>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6"/>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6"/>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6"/>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56"/>
          <p:cNvGrpSpPr/>
          <p:nvPr/>
        </p:nvGrpSpPr>
        <p:grpSpPr>
          <a:xfrm>
            <a:off x="2501316" y="3047758"/>
            <a:ext cx="300485" cy="340831"/>
            <a:chOff x="-13056975" y="3212300"/>
            <a:chExt cx="311125" cy="352900"/>
          </a:xfrm>
        </p:grpSpPr>
        <p:sp>
          <p:nvSpPr>
            <p:cNvPr id="8151" name="Google Shape;8151;p56"/>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6"/>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6"/>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6"/>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56"/>
          <p:cNvGrpSpPr/>
          <p:nvPr/>
        </p:nvGrpSpPr>
        <p:grpSpPr>
          <a:xfrm>
            <a:off x="2479634" y="3470392"/>
            <a:ext cx="343849" cy="340686"/>
            <a:chOff x="-13077450" y="3647075"/>
            <a:chExt cx="356025" cy="352750"/>
          </a:xfrm>
        </p:grpSpPr>
        <p:sp>
          <p:nvSpPr>
            <p:cNvPr id="8156" name="Google Shape;8156;p56"/>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6"/>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6"/>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56"/>
          <p:cNvGrpSpPr/>
          <p:nvPr/>
        </p:nvGrpSpPr>
        <p:grpSpPr>
          <a:xfrm>
            <a:off x="2913508" y="3888801"/>
            <a:ext cx="342328" cy="342328"/>
            <a:chOff x="-13079025" y="4079475"/>
            <a:chExt cx="354450" cy="354450"/>
          </a:xfrm>
        </p:grpSpPr>
        <p:sp>
          <p:nvSpPr>
            <p:cNvPr id="8160" name="Google Shape;8160;p56"/>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6"/>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6"/>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6"/>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56"/>
          <p:cNvGrpSpPr/>
          <p:nvPr/>
        </p:nvGrpSpPr>
        <p:grpSpPr>
          <a:xfrm>
            <a:off x="4190471" y="3048145"/>
            <a:ext cx="341579" cy="340058"/>
            <a:chOff x="-11292700" y="3213875"/>
            <a:chExt cx="353675" cy="352100"/>
          </a:xfrm>
        </p:grpSpPr>
        <p:sp>
          <p:nvSpPr>
            <p:cNvPr id="8165" name="Google Shape;8165;p56"/>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6"/>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6"/>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6"/>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6"/>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6"/>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6"/>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56"/>
          <p:cNvGrpSpPr/>
          <p:nvPr/>
        </p:nvGrpSpPr>
        <p:grpSpPr>
          <a:xfrm>
            <a:off x="4184772" y="3469958"/>
            <a:ext cx="352976" cy="341555"/>
            <a:chOff x="-11299000" y="3647875"/>
            <a:chExt cx="365475" cy="353650"/>
          </a:xfrm>
        </p:grpSpPr>
        <p:sp>
          <p:nvSpPr>
            <p:cNvPr id="8173" name="Google Shape;8173;p56"/>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6"/>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6"/>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6"/>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6"/>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6"/>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56"/>
          <p:cNvGrpSpPr/>
          <p:nvPr/>
        </p:nvGrpSpPr>
        <p:grpSpPr>
          <a:xfrm>
            <a:off x="4622823" y="3900210"/>
            <a:ext cx="343100" cy="319511"/>
            <a:chOff x="-11295075" y="4092875"/>
            <a:chExt cx="355250" cy="330825"/>
          </a:xfrm>
        </p:grpSpPr>
        <p:sp>
          <p:nvSpPr>
            <p:cNvPr id="8180" name="Google Shape;8180;p56"/>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6"/>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6"/>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6"/>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6"/>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5" name="Google Shape;8185;p56"/>
          <p:cNvGrpSpPr/>
          <p:nvPr/>
        </p:nvGrpSpPr>
        <p:grpSpPr>
          <a:xfrm>
            <a:off x="5916673" y="3047770"/>
            <a:ext cx="299736" cy="340807"/>
            <a:chOff x="-9500075" y="3180800"/>
            <a:chExt cx="310350" cy="352875"/>
          </a:xfrm>
        </p:grpSpPr>
        <p:sp>
          <p:nvSpPr>
            <p:cNvPr id="8186" name="Google Shape;8186;p56"/>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6"/>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6"/>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6"/>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6"/>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6"/>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6"/>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6"/>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6"/>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56"/>
          <p:cNvGrpSpPr/>
          <p:nvPr/>
        </p:nvGrpSpPr>
        <p:grpSpPr>
          <a:xfrm>
            <a:off x="5895751" y="3469946"/>
            <a:ext cx="341579" cy="341579"/>
            <a:chOff x="-9523700" y="3614000"/>
            <a:chExt cx="353675" cy="353675"/>
          </a:xfrm>
        </p:grpSpPr>
        <p:sp>
          <p:nvSpPr>
            <p:cNvPr id="8196" name="Google Shape;8196;p56"/>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6"/>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6"/>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6"/>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6"/>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6"/>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6"/>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6"/>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6"/>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56"/>
          <p:cNvGrpSpPr/>
          <p:nvPr/>
        </p:nvGrpSpPr>
        <p:grpSpPr>
          <a:xfrm>
            <a:off x="6328865" y="3889936"/>
            <a:ext cx="341579" cy="340058"/>
            <a:chOff x="-9523700" y="4049550"/>
            <a:chExt cx="353675" cy="352100"/>
          </a:xfrm>
        </p:grpSpPr>
        <p:sp>
          <p:nvSpPr>
            <p:cNvPr id="8206" name="Google Shape;8206;p56"/>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6"/>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6"/>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6"/>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6"/>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6"/>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6"/>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56"/>
          <p:cNvGrpSpPr/>
          <p:nvPr/>
        </p:nvGrpSpPr>
        <p:grpSpPr>
          <a:xfrm>
            <a:off x="7181694" y="3491628"/>
            <a:ext cx="342328" cy="298215"/>
            <a:chOff x="-8209150" y="3659675"/>
            <a:chExt cx="354450" cy="308775"/>
          </a:xfrm>
        </p:grpSpPr>
        <p:sp>
          <p:nvSpPr>
            <p:cNvPr id="8214" name="Google Shape;8214;p56"/>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6"/>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6"/>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6"/>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6"/>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6"/>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56"/>
          <p:cNvGrpSpPr/>
          <p:nvPr/>
        </p:nvGrpSpPr>
        <p:grpSpPr>
          <a:xfrm>
            <a:off x="2902889" y="3047758"/>
            <a:ext cx="341579" cy="340831"/>
            <a:chOff x="-12643475" y="3212300"/>
            <a:chExt cx="353675" cy="352900"/>
          </a:xfrm>
        </p:grpSpPr>
        <p:sp>
          <p:nvSpPr>
            <p:cNvPr id="8221" name="Google Shape;8221;p56"/>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6"/>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6"/>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6"/>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6"/>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6"/>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6"/>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6"/>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6"/>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56"/>
          <p:cNvGrpSpPr/>
          <p:nvPr/>
        </p:nvGrpSpPr>
        <p:grpSpPr>
          <a:xfrm>
            <a:off x="2902889" y="3480920"/>
            <a:ext cx="341579" cy="319632"/>
            <a:chOff x="-12643475" y="3657325"/>
            <a:chExt cx="353675" cy="330950"/>
          </a:xfrm>
        </p:grpSpPr>
        <p:sp>
          <p:nvSpPr>
            <p:cNvPr id="8231" name="Google Shape;8231;p56"/>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6"/>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6"/>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6"/>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6"/>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6"/>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56"/>
          <p:cNvGrpSpPr/>
          <p:nvPr/>
        </p:nvGrpSpPr>
        <p:grpSpPr>
          <a:xfrm>
            <a:off x="3336002" y="3890709"/>
            <a:ext cx="341579" cy="338513"/>
            <a:chOff x="-12643475" y="4081850"/>
            <a:chExt cx="353675" cy="350500"/>
          </a:xfrm>
        </p:grpSpPr>
        <p:sp>
          <p:nvSpPr>
            <p:cNvPr id="8238" name="Google Shape;8238;p56"/>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6"/>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6"/>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6"/>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56"/>
          <p:cNvGrpSpPr/>
          <p:nvPr/>
        </p:nvGrpSpPr>
        <p:grpSpPr>
          <a:xfrm>
            <a:off x="4612603" y="3048145"/>
            <a:ext cx="340807" cy="340058"/>
            <a:chOff x="-10857925" y="3213875"/>
            <a:chExt cx="352875" cy="352100"/>
          </a:xfrm>
        </p:grpSpPr>
        <p:sp>
          <p:nvSpPr>
            <p:cNvPr id="8243" name="Google Shape;8243;p56"/>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6"/>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6"/>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6"/>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6"/>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6"/>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6"/>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6"/>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6"/>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6"/>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3" name="Google Shape;8253;p56"/>
          <p:cNvSpPr/>
          <p:nvPr/>
        </p:nvSpPr>
        <p:spPr>
          <a:xfrm>
            <a:off x="4651780" y="3470785"/>
            <a:ext cx="262480" cy="339913"/>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4" name="Google Shape;8254;p56"/>
          <p:cNvGrpSpPr/>
          <p:nvPr/>
        </p:nvGrpSpPr>
        <p:grpSpPr>
          <a:xfrm>
            <a:off x="5045330" y="3900210"/>
            <a:ext cx="341579" cy="319511"/>
            <a:chOff x="-10858725" y="4092875"/>
            <a:chExt cx="353675" cy="330825"/>
          </a:xfrm>
        </p:grpSpPr>
        <p:sp>
          <p:nvSpPr>
            <p:cNvPr id="8255" name="Google Shape;8255;p56"/>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6"/>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6"/>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6"/>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6"/>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6"/>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56"/>
          <p:cNvGrpSpPr/>
          <p:nvPr/>
        </p:nvGrpSpPr>
        <p:grpSpPr>
          <a:xfrm>
            <a:off x="6321349" y="3048241"/>
            <a:ext cx="341459" cy="339865"/>
            <a:chOff x="-9089725" y="3180200"/>
            <a:chExt cx="353550" cy="351900"/>
          </a:xfrm>
        </p:grpSpPr>
        <p:sp>
          <p:nvSpPr>
            <p:cNvPr id="8262" name="Google Shape;8262;p56"/>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6"/>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56"/>
          <p:cNvGrpSpPr/>
          <p:nvPr/>
        </p:nvGrpSpPr>
        <p:grpSpPr>
          <a:xfrm>
            <a:off x="6371124" y="3470332"/>
            <a:ext cx="241909" cy="340807"/>
            <a:chOff x="-9039300" y="3614000"/>
            <a:chExt cx="250475" cy="352875"/>
          </a:xfrm>
        </p:grpSpPr>
        <p:sp>
          <p:nvSpPr>
            <p:cNvPr id="8265" name="Google Shape;8265;p56"/>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6"/>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56"/>
          <p:cNvGrpSpPr/>
          <p:nvPr/>
        </p:nvGrpSpPr>
        <p:grpSpPr>
          <a:xfrm>
            <a:off x="6753430" y="3889936"/>
            <a:ext cx="340058" cy="340058"/>
            <a:chOff x="-9088150" y="4049550"/>
            <a:chExt cx="352100" cy="352100"/>
          </a:xfrm>
        </p:grpSpPr>
        <p:sp>
          <p:nvSpPr>
            <p:cNvPr id="8268" name="Google Shape;8268;p56"/>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6"/>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6"/>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6"/>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6"/>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6"/>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56"/>
          <p:cNvGrpSpPr/>
          <p:nvPr/>
        </p:nvGrpSpPr>
        <p:grpSpPr>
          <a:xfrm>
            <a:off x="7201469" y="3048145"/>
            <a:ext cx="302778" cy="340058"/>
            <a:chOff x="-8191825" y="3174500"/>
            <a:chExt cx="313500" cy="352100"/>
          </a:xfrm>
        </p:grpSpPr>
        <p:sp>
          <p:nvSpPr>
            <p:cNvPr id="8275" name="Google Shape;8275;p56"/>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6"/>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6"/>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8" name="Google Shape;8278;p56"/>
          <p:cNvGrpSpPr/>
          <p:nvPr/>
        </p:nvGrpSpPr>
        <p:grpSpPr>
          <a:xfrm>
            <a:off x="6330362" y="2508154"/>
            <a:ext cx="343094" cy="341569"/>
            <a:chOff x="6001575" y="3119050"/>
            <a:chExt cx="315025" cy="313625"/>
          </a:xfrm>
        </p:grpSpPr>
        <p:sp>
          <p:nvSpPr>
            <p:cNvPr id="8279" name="Google Shape;8279;p56"/>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6"/>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84"/>
        <p:cNvGrpSpPr/>
        <p:nvPr/>
      </p:nvGrpSpPr>
      <p:grpSpPr>
        <a:xfrm>
          <a:off x="0" y="0"/>
          <a:ext cx="0" cy="0"/>
          <a:chOff x="0" y="0"/>
          <a:chExt cx="0" cy="0"/>
        </a:xfrm>
      </p:grpSpPr>
      <p:sp>
        <p:nvSpPr>
          <p:cNvPr id="8285" name="Google Shape;8285;p5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286" name="Google Shape;8286;p57"/>
          <p:cNvSpPr/>
          <p:nvPr/>
        </p:nvSpPr>
        <p:spPr>
          <a:xfrm>
            <a:off x="1294960" y="1629978"/>
            <a:ext cx="311534" cy="303982"/>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7" name="Google Shape;8287;p57"/>
          <p:cNvGrpSpPr/>
          <p:nvPr/>
        </p:nvGrpSpPr>
        <p:grpSpPr>
          <a:xfrm>
            <a:off x="1297056" y="1996893"/>
            <a:ext cx="306629" cy="302554"/>
            <a:chOff x="-6713450" y="2397900"/>
            <a:chExt cx="295375" cy="291450"/>
          </a:xfrm>
        </p:grpSpPr>
        <p:sp>
          <p:nvSpPr>
            <p:cNvPr id="8288" name="Google Shape;8288;p57"/>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7"/>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0" name="Google Shape;8290;p57"/>
          <p:cNvSpPr/>
          <p:nvPr/>
        </p:nvSpPr>
        <p:spPr>
          <a:xfrm>
            <a:off x="1305978" y="2370609"/>
            <a:ext cx="306655" cy="303359"/>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1" name="Google Shape;8291;p57"/>
          <p:cNvGrpSpPr/>
          <p:nvPr/>
        </p:nvGrpSpPr>
        <p:grpSpPr>
          <a:xfrm>
            <a:off x="3241793" y="1630911"/>
            <a:ext cx="304189" cy="302347"/>
            <a:chOff x="-4932650" y="2046625"/>
            <a:chExt cx="293025" cy="291250"/>
          </a:xfrm>
        </p:grpSpPr>
        <p:sp>
          <p:nvSpPr>
            <p:cNvPr id="8292" name="Google Shape;8292;p57"/>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7"/>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4" name="Google Shape;8294;p57"/>
          <p:cNvSpPr/>
          <p:nvPr/>
        </p:nvSpPr>
        <p:spPr>
          <a:xfrm>
            <a:off x="3242872" y="1997159"/>
            <a:ext cx="302554" cy="301750"/>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57"/>
          <p:cNvGrpSpPr/>
          <p:nvPr/>
        </p:nvGrpSpPr>
        <p:grpSpPr>
          <a:xfrm>
            <a:off x="3250372" y="2371167"/>
            <a:ext cx="304189" cy="302554"/>
            <a:chOff x="-4931075" y="2765725"/>
            <a:chExt cx="293025" cy="291450"/>
          </a:xfrm>
        </p:grpSpPr>
        <p:sp>
          <p:nvSpPr>
            <p:cNvPr id="8296" name="Google Shape;8296;p57"/>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7"/>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57"/>
          <p:cNvGrpSpPr/>
          <p:nvPr/>
        </p:nvGrpSpPr>
        <p:grpSpPr>
          <a:xfrm>
            <a:off x="5195689" y="1648805"/>
            <a:ext cx="302554" cy="266558"/>
            <a:chOff x="-3137650" y="2067900"/>
            <a:chExt cx="291450" cy="256775"/>
          </a:xfrm>
        </p:grpSpPr>
        <p:sp>
          <p:nvSpPr>
            <p:cNvPr id="8299" name="Google Shape;8299;p57"/>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7"/>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7"/>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57"/>
          <p:cNvGrpSpPr/>
          <p:nvPr/>
        </p:nvGrpSpPr>
        <p:grpSpPr>
          <a:xfrm>
            <a:off x="5195689" y="1996543"/>
            <a:ext cx="302554" cy="303255"/>
            <a:chOff x="-3137650" y="2408950"/>
            <a:chExt cx="291450" cy="292125"/>
          </a:xfrm>
        </p:grpSpPr>
        <p:sp>
          <p:nvSpPr>
            <p:cNvPr id="8303" name="Google Shape;8303;p57"/>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7"/>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7"/>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7"/>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7"/>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57"/>
          <p:cNvGrpSpPr/>
          <p:nvPr/>
        </p:nvGrpSpPr>
        <p:grpSpPr>
          <a:xfrm>
            <a:off x="5204268" y="2388750"/>
            <a:ext cx="302554" cy="267389"/>
            <a:chOff x="-3137650" y="2787000"/>
            <a:chExt cx="291450" cy="257575"/>
          </a:xfrm>
        </p:grpSpPr>
        <p:sp>
          <p:nvSpPr>
            <p:cNvPr id="8309" name="Google Shape;8309;p57"/>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7"/>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7"/>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7"/>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7"/>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7"/>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7"/>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7"/>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7" name="Google Shape;8317;p57"/>
          <p:cNvSpPr/>
          <p:nvPr/>
        </p:nvSpPr>
        <p:spPr>
          <a:xfrm>
            <a:off x="7145884" y="1675664"/>
            <a:ext cx="302554" cy="212603"/>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7"/>
          <p:cNvSpPr/>
          <p:nvPr/>
        </p:nvSpPr>
        <p:spPr>
          <a:xfrm>
            <a:off x="1685970" y="1630224"/>
            <a:ext cx="303359" cy="303489"/>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7"/>
          <p:cNvSpPr/>
          <p:nvPr/>
        </p:nvSpPr>
        <p:spPr>
          <a:xfrm>
            <a:off x="1684738" y="1996044"/>
            <a:ext cx="305824" cy="303982"/>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0" name="Google Shape;8320;p57"/>
          <p:cNvGrpSpPr/>
          <p:nvPr/>
        </p:nvGrpSpPr>
        <p:grpSpPr>
          <a:xfrm>
            <a:off x="1694212" y="2370764"/>
            <a:ext cx="303359" cy="303359"/>
            <a:chOff x="-6354300" y="2757075"/>
            <a:chExt cx="292225" cy="292225"/>
          </a:xfrm>
        </p:grpSpPr>
        <p:sp>
          <p:nvSpPr>
            <p:cNvPr id="8321" name="Google Shape;8321;p57"/>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7"/>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7"/>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7"/>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57"/>
          <p:cNvGrpSpPr/>
          <p:nvPr/>
        </p:nvGrpSpPr>
        <p:grpSpPr>
          <a:xfrm>
            <a:off x="3631214" y="1629587"/>
            <a:ext cx="304994" cy="304994"/>
            <a:chOff x="-4573475" y="2045850"/>
            <a:chExt cx="293800" cy="293800"/>
          </a:xfrm>
        </p:grpSpPr>
        <p:sp>
          <p:nvSpPr>
            <p:cNvPr id="8326" name="Google Shape;8326;p57"/>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7"/>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57"/>
          <p:cNvGrpSpPr/>
          <p:nvPr/>
        </p:nvGrpSpPr>
        <p:grpSpPr>
          <a:xfrm>
            <a:off x="3630799" y="1995660"/>
            <a:ext cx="305824" cy="305020"/>
            <a:chOff x="-4570325" y="2405775"/>
            <a:chExt cx="294600" cy="293825"/>
          </a:xfrm>
        </p:grpSpPr>
        <p:sp>
          <p:nvSpPr>
            <p:cNvPr id="8329" name="Google Shape;8329;p57"/>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7"/>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57"/>
          <p:cNvGrpSpPr/>
          <p:nvPr/>
        </p:nvGrpSpPr>
        <p:grpSpPr>
          <a:xfrm>
            <a:off x="3640195" y="2370362"/>
            <a:ext cx="304189" cy="304163"/>
            <a:chOff x="-4572700" y="2764950"/>
            <a:chExt cx="293025" cy="293000"/>
          </a:xfrm>
        </p:grpSpPr>
        <p:sp>
          <p:nvSpPr>
            <p:cNvPr id="8332" name="Google Shape;8332;p57"/>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7"/>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7"/>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7"/>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7"/>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57"/>
          <p:cNvGrpSpPr/>
          <p:nvPr/>
        </p:nvGrpSpPr>
        <p:grpSpPr>
          <a:xfrm>
            <a:off x="5587584" y="1630794"/>
            <a:ext cx="298272" cy="302580"/>
            <a:chOff x="-2777700" y="2049775"/>
            <a:chExt cx="287325" cy="291475"/>
          </a:xfrm>
        </p:grpSpPr>
        <p:sp>
          <p:nvSpPr>
            <p:cNvPr id="8338" name="Google Shape;8338;p57"/>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7"/>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7"/>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57"/>
          <p:cNvGrpSpPr/>
          <p:nvPr/>
        </p:nvGrpSpPr>
        <p:grpSpPr>
          <a:xfrm>
            <a:off x="5585051" y="1996906"/>
            <a:ext cx="303359" cy="302528"/>
            <a:chOff x="-2571737" y="2403625"/>
            <a:chExt cx="292225" cy="291425"/>
          </a:xfrm>
        </p:grpSpPr>
        <p:sp>
          <p:nvSpPr>
            <p:cNvPr id="8342" name="Google Shape;8342;p57"/>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7"/>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7"/>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7"/>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7"/>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7"/>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7"/>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57"/>
          <p:cNvGrpSpPr/>
          <p:nvPr/>
        </p:nvGrpSpPr>
        <p:grpSpPr>
          <a:xfrm>
            <a:off x="5593630" y="2371582"/>
            <a:ext cx="303359" cy="301724"/>
            <a:chOff x="-2571737" y="2764550"/>
            <a:chExt cx="292225" cy="290650"/>
          </a:xfrm>
        </p:grpSpPr>
        <p:sp>
          <p:nvSpPr>
            <p:cNvPr id="8350" name="Google Shape;8350;p57"/>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7"/>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7"/>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3" name="Google Shape;8353;p57"/>
          <p:cNvGrpSpPr/>
          <p:nvPr/>
        </p:nvGrpSpPr>
        <p:grpSpPr>
          <a:xfrm>
            <a:off x="7145411" y="1995788"/>
            <a:ext cx="303359" cy="304760"/>
            <a:chOff x="-1333975" y="2365850"/>
            <a:chExt cx="292225" cy="293575"/>
          </a:xfrm>
        </p:grpSpPr>
        <p:sp>
          <p:nvSpPr>
            <p:cNvPr id="8354" name="Google Shape;8354;p57"/>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7"/>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7"/>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7"/>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7"/>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7"/>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7"/>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7"/>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57"/>
          <p:cNvGrpSpPr/>
          <p:nvPr/>
        </p:nvGrpSpPr>
        <p:grpSpPr>
          <a:xfrm>
            <a:off x="2093040" y="2370764"/>
            <a:ext cx="286178" cy="303359"/>
            <a:chOff x="-5995925" y="2757850"/>
            <a:chExt cx="275675" cy="292225"/>
          </a:xfrm>
        </p:grpSpPr>
        <p:sp>
          <p:nvSpPr>
            <p:cNvPr id="8363" name="Google Shape;8363;p57"/>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7"/>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7"/>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7"/>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7"/>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7"/>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7"/>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7"/>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7"/>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57"/>
          <p:cNvGrpSpPr/>
          <p:nvPr/>
        </p:nvGrpSpPr>
        <p:grpSpPr>
          <a:xfrm>
            <a:off x="4020181" y="1631209"/>
            <a:ext cx="303385" cy="301750"/>
            <a:chOff x="-4211975" y="2046625"/>
            <a:chExt cx="292250" cy="290675"/>
          </a:xfrm>
        </p:grpSpPr>
        <p:sp>
          <p:nvSpPr>
            <p:cNvPr id="8373" name="Google Shape;8373;p57"/>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7"/>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57"/>
          <p:cNvGrpSpPr/>
          <p:nvPr/>
        </p:nvGrpSpPr>
        <p:grpSpPr>
          <a:xfrm>
            <a:off x="4056164" y="1995660"/>
            <a:ext cx="231418" cy="305020"/>
            <a:chOff x="-4178875" y="2405775"/>
            <a:chExt cx="222925" cy="293825"/>
          </a:xfrm>
        </p:grpSpPr>
        <p:sp>
          <p:nvSpPr>
            <p:cNvPr id="8376" name="Google Shape;8376;p57"/>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7"/>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7"/>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57"/>
          <p:cNvGrpSpPr/>
          <p:nvPr/>
        </p:nvGrpSpPr>
        <p:grpSpPr>
          <a:xfrm>
            <a:off x="4029175" y="2380173"/>
            <a:ext cx="302554" cy="284543"/>
            <a:chOff x="-4211975" y="2783850"/>
            <a:chExt cx="291450" cy="274100"/>
          </a:xfrm>
        </p:grpSpPr>
        <p:sp>
          <p:nvSpPr>
            <p:cNvPr id="8380" name="Google Shape;8380;p57"/>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7"/>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7"/>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3" name="Google Shape;8383;p57"/>
          <p:cNvSpPr/>
          <p:nvPr/>
        </p:nvSpPr>
        <p:spPr>
          <a:xfrm>
            <a:off x="5981934" y="1629874"/>
            <a:ext cx="287009" cy="30418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4" name="Google Shape;8384;p57"/>
          <p:cNvGrpSpPr/>
          <p:nvPr/>
        </p:nvGrpSpPr>
        <p:grpSpPr>
          <a:xfrm>
            <a:off x="5974033" y="1996893"/>
            <a:ext cx="302554" cy="302554"/>
            <a:chOff x="-2419325" y="2408150"/>
            <a:chExt cx="291450" cy="291450"/>
          </a:xfrm>
        </p:grpSpPr>
        <p:sp>
          <p:nvSpPr>
            <p:cNvPr id="8385" name="Google Shape;8385;p57"/>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7"/>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7"/>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7"/>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7"/>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7"/>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7"/>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2" name="Google Shape;8392;p57"/>
          <p:cNvSpPr/>
          <p:nvPr/>
        </p:nvSpPr>
        <p:spPr>
          <a:xfrm>
            <a:off x="5981520" y="2370193"/>
            <a:ext cx="304994" cy="30418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3" name="Google Shape;8393;p57"/>
          <p:cNvGrpSpPr/>
          <p:nvPr/>
        </p:nvGrpSpPr>
        <p:grpSpPr>
          <a:xfrm>
            <a:off x="7154392" y="2370765"/>
            <a:ext cx="302554" cy="303359"/>
            <a:chOff x="-1333200" y="2770450"/>
            <a:chExt cx="291450" cy="292225"/>
          </a:xfrm>
        </p:grpSpPr>
        <p:sp>
          <p:nvSpPr>
            <p:cNvPr id="8394" name="Google Shape;8394;p57"/>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7"/>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57"/>
          <p:cNvGrpSpPr/>
          <p:nvPr/>
        </p:nvGrpSpPr>
        <p:grpSpPr>
          <a:xfrm>
            <a:off x="2463949" y="1630806"/>
            <a:ext cx="304189" cy="302554"/>
            <a:chOff x="-5635200" y="2037975"/>
            <a:chExt cx="293025" cy="291450"/>
          </a:xfrm>
        </p:grpSpPr>
        <p:sp>
          <p:nvSpPr>
            <p:cNvPr id="8397" name="Google Shape;8397;p57"/>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7"/>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57"/>
          <p:cNvGrpSpPr/>
          <p:nvPr/>
        </p:nvGrpSpPr>
        <p:grpSpPr>
          <a:xfrm>
            <a:off x="2462716" y="1996893"/>
            <a:ext cx="306655" cy="302554"/>
            <a:chOff x="-5637575" y="2397900"/>
            <a:chExt cx="295400" cy="291450"/>
          </a:xfrm>
        </p:grpSpPr>
        <p:sp>
          <p:nvSpPr>
            <p:cNvPr id="8400" name="Google Shape;8400;p57"/>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7"/>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7"/>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7"/>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4" name="Google Shape;8404;p57"/>
          <p:cNvGrpSpPr/>
          <p:nvPr/>
        </p:nvGrpSpPr>
        <p:grpSpPr>
          <a:xfrm>
            <a:off x="2472540" y="2370764"/>
            <a:ext cx="304163" cy="303359"/>
            <a:chOff x="-5635975" y="2757075"/>
            <a:chExt cx="293000" cy="292225"/>
          </a:xfrm>
        </p:grpSpPr>
        <p:sp>
          <p:nvSpPr>
            <p:cNvPr id="8405" name="Google Shape;8405;p57"/>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7"/>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57"/>
          <p:cNvGrpSpPr/>
          <p:nvPr/>
        </p:nvGrpSpPr>
        <p:grpSpPr>
          <a:xfrm>
            <a:off x="4402304" y="1630807"/>
            <a:ext cx="304189" cy="302554"/>
            <a:chOff x="-3854375" y="2046625"/>
            <a:chExt cx="293025" cy="291450"/>
          </a:xfrm>
        </p:grpSpPr>
        <p:sp>
          <p:nvSpPr>
            <p:cNvPr id="8408" name="Google Shape;8408;p57"/>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7"/>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57"/>
          <p:cNvGrpSpPr/>
          <p:nvPr/>
        </p:nvGrpSpPr>
        <p:grpSpPr>
          <a:xfrm>
            <a:off x="4401486" y="1995673"/>
            <a:ext cx="305824" cy="304994"/>
            <a:chOff x="-3854375" y="2405000"/>
            <a:chExt cx="294600" cy="293800"/>
          </a:xfrm>
        </p:grpSpPr>
        <p:sp>
          <p:nvSpPr>
            <p:cNvPr id="8411" name="Google Shape;8411;p57"/>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7"/>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57"/>
          <p:cNvGrpSpPr/>
          <p:nvPr/>
        </p:nvGrpSpPr>
        <p:grpSpPr>
          <a:xfrm>
            <a:off x="4411700" y="2370362"/>
            <a:ext cx="302554" cy="304163"/>
            <a:chOff x="-3852025" y="2764950"/>
            <a:chExt cx="291450" cy="293000"/>
          </a:xfrm>
        </p:grpSpPr>
        <p:sp>
          <p:nvSpPr>
            <p:cNvPr id="8414" name="Google Shape;8414;p57"/>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7"/>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6" name="Google Shape;8416;p57"/>
          <p:cNvSpPr/>
          <p:nvPr/>
        </p:nvSpPr>
        <p:spPr>
          <a:xfrm>
            <a:off x="6366383" y="1667088"/>
            <a:ext cx="303359" cy="229757"/>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7"/>
          <p:cNvSpPr/>
          <p:nvPr/>
        </p:nvSpPr>
        <p:spPr>
          <a:xfrm>
            <a:off x="6366383" y="1996770"/>
            <a:ext cx="303359" cy="302528"/>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18" name="Google Shape;8418;p57"/>
          <p:cNvGrpSpPr/>
          <p:nvPr/>
        </p:nvGrpSpPr>
        <p:grpSpPr>
          <a:xfrm>
            <a:off x="6375254" y="2370765"/>
            <a:ext cx="302554" cy="303359"/>
            <a:chOff x="-2060175" y="2768875"/>
            <a:chExt cx="291450" cy="292225"/>
          </a:xfrm>
        </p:grpSpPr>
        <p:sp>
          <p:nvSpPr>
            <p:cNvPr id="8419" name="Google Shape;8419;p57"/>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7"/>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57"/>
          <p:cNvGrpSpPr/>
          <p:nvPr/>
        </p:nvGrpSpPr>
        <p:grpSpPr>
          <a:xfrm>
            <a:off x="7545660" y="1630808"/>
            <a:ext cx="303359" cy="302554"/>
            <a:chOff x="-937025" y="2064750"/>
            <a:chExt cx="292225" cy="291450"/>
          </a:xfrm>
        </p:grpSpPr>
        <p:sp>
          <p:nvSpPr>
            <p:cNvPr id="8422" name="Google Shape;8422;p57"/>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7"/>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7"/>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57"/>
          <p:cNvGrpSpPr/>
          <p:nvPr/>
        </p:nvGrpSpPr>
        <p:grpSpPr>
          <a:xfrm>
            <a:off x="2858189" y="1630404"/>
            <a:ext cx="303385" cy="303359"/>
            <a:chOff x="-5276050" y="2037975"/>
            <a:chExt cx="292250" cy="292225"/>
          </a:xfrm>
        </p:grpSpPr>
        <p:sp>
          <p:nvSpPr>
            <p:cNvPr id="8426" name="Google Shape;8426;p57"/>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7"/>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7"/>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57"/>
          <p:cNvSpPr/>
          <p:nvPr/>
        </p:nvSpPr>
        <p:spPr>
          <a:xfrm>
            <a:off x="2855615" y="2005853"/>
            <a:ext cx="309094" cy="284362"/>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7"/>
          <p:cNvSpPr/>
          <p:nvPr/>
        </p:nvSpPr>
        <p:spPr>
          <a:xfrm>
            <a:off x="2867061" y="2371024"/>
            <a:ext cx="303359" cy="302528"/>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1" name="Google Shape;8431;p57"/>
          <p:cNvGrpSpPr/>
          <p:nvPr/>
        </p:nvGrpSpPr>
        <p:grpSpPr>
          <a:xfrm>
            <a:off x="4841790" y="1630807"/>
            <a:ext cx="233053" cy="302554"/>
            <a:chOff x="-3462150" y="2046625"/>
            <a:chExt cx="224500" cy="291450"/>
          </a:xfrm>
        </p:grpSpPr>
        <p:sp>
          <p:nvSpPr>
            <p:cNvPr id="8432" name="Google Shape;8432;p57"/>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7"/>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7"/>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7"/>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7"/>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7"/>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7"/>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57"/>
          <p:cNvGrpSpPr/>
          <p:nvPr/>
        </p:nvGrpSpPr>
        <p:grpSpPr>
          <a:xfrm>
            <a:off x="4824221" y="1996076"/>
            <a:ext cx="268193" cy="304189"/>
            <a:chOff x="-3478675" y="2405775"/>
            <a:chExt cx="258350" cy="293025"/>
          </a:xfrm>
        </p:grpSpPr>
        <p:sp>
          <p:nvSpPr>
            <p:cNvPr id="8440" name="Google Shape;8440;p57"/>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7"/>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7"/>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7"/>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57"/>
          <p:cNvGrpSpPr/>
          <p:nvPr/>
        </p:nvGrpSpPr>
        <p:grpSpPr>
          <a:xfrm>
            <a:off x="4869171" y="2370765"/>
            <a:ext cx="195448" cy="303359"/>
            <a:chOff x="-3443250" y="2765725"/>
            <a:chExt cx="188275" cy="292225"/>
          </a:xfrm>
        </p:grpSpPr>
        <p:sp>
          <p:nvSpPr>
            <p:cNvPr id="8445" name="Google Shape;8445;p57"/>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7"/>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7"/>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7"/>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57"/>
          <p:cNvGrpSpPr/>
          <p:nvPr/>
        </p:nvGrpSpPr>
        <p:grpSpPr>
          <a:xfrm>
            <a:off x="6775572" y="1629989"/>
            <a:ext cx="267389" cy="304189"/>
            <a:chOff x="-1684475" y="2049000"/>
            <a:chExt cx="257575" cy="293025"/>
          </a:xfrm>
        </p:grpSpPr>
        <p:sp>
          <p:nvSpPr>
            <p:cNvPr id="8450" name="Google Shape;8450;p57"/>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7"/>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7"/>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7"/>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4" name="Google Shape;8454;p57"/>
          <p:cNvSpPr/>
          <p:nvPr/>
        </p:nvSpPr>
        <p:spPr>
          <a:xfrm>
            <a:off x="6751138" y="1996550"/>
            <a:ext cx="316439" cy="302969"/>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5" name="Google Shape;8455;p57"/>
          <p:cNvGrpSpPr/>
          <p:nvPr/>
        </p:nvGrpSpPr>
        <p:grpSpPr>
          <a:xfrm>
            <a:off x="6766568" y="2370765"/>
            <a:ext cx="302554" cy="303359"/>
            <a:chOff x="-1700225" y="2768875"/>
            <a:chExt cx="291450" cy="292225"/>
          </a:xfrm>
        </p:grpSpPr>
        <p:sp>
          <p:nvSpPr>
            <p:cNvPr id="8456" name="Google Shape;8456;p57"/>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7"/>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7"/>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7"/>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7"/>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7"/>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57"/>
          <p:cNvGrpSpPr/>
          <p:nvPr/>
        </p:nvGrpSpPr>
        <p:grpSpPr>
          <a:xfrm>
            <a:off x="7563645" y="1996076"/>
            <a:ext cx="267389" cy="304189"/>
            <a:chOff x="-919700" y="2420750"/>
            <a:chExt cx="257575" cy="293025"/>
          </a:xfrm>
        </p:grpSpPr>
        <p:sp>
          <p:nvSpPr>
            <p:cNvPr id="8463" name="Google Shape;8463;p57"/>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7"/>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7"/>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6" name="Google Shape;8466;p57"/>
          <p:cNvGrpSpPr/>
          <p:nvPr/>
        </p:nvGrpSpPr>
        <p:grpSpPr>
          <a:xfrm>
            <a:off x="1292857" y="3269120"/>
            <a:ext cx="318904" cy="302528"/>
            <a:chOff x="-6696925" y="3272575"/>
            <a:chExt cx="307200" cy="291425"/>
          </a:xfrm>
        </p:grpSpPr>
        <p:sp>
          <p:nvSpPr>
            <p:cNvPr id="8467" name="Google Shape;8467;p5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57"/>
          <p:cNvGrpSpPr/>
          <p:nvPr/>
        </p:nvGrpSpPr>
        <p:grpSpPr>
          <a:xfrm>
            <a:off x="1292844" y="3640695"/>
            <a:ext cx="318930" cy="303359"/>
            <a:chOff x="-6690625" y="3631325"/>
            <a:chExt cx="307225" cy="292225"/>
          </a:xfrm>
        </p:grpSpPr>
        <p:sp>
          <p:nvSpPr>
            <p:cNvPr id="8470" name="Google Shape;8470;p5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57"/>
          <p:cNvGrpSpPr/>
          <p:nvPr/>
        </p:nvGrpSpPr>
        <p:grpSpPr>
          <a:xfrm>
            <a:off x="1308793" y="4038903"/>
            <a:ext cx="304189" cy="302347"/>
            <a:chOff x="-6689825" y="3992050"/>
            <a:chExt cx="293025" cy="291250"/>
          </a:xfrm>
        </p:grpSpPr>
        <p:sp>
          <p:nvSpPr>
            <p:cNvPr id="8476" name="Google Shape;8476;p5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8" name="Google Shape;8488;p57"/>
          <p:cNvSpPr/>
          <p:nvPr/>
        </p:nvSpPr>
        <p:spPr>
          <a:xfrm>
            <a:off x="3239412" y="3269078"/>
            <a:ext cx="313350" cy="302243"/>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9" name="Google Shape;8489;p57"/>
          <p:cNvGrpSpPr/>
          <p:nvPr/>
        </p:nvGrpSpPr>
        <p:grpSpPr>
          <a:xfrm>
            <a:off x="3243334" y="3641096"/>
            <a:ext cx="304994" cy="302554"/>
            <a:chOff x="-4837325" y="3612425"/>
            <a:chExt cx="293800" cy="291450"/>
          </a:xfrm>
        </p:grpSpPr>
        <p:sp>
          <p:nvSpPr>
            <p:cNvPr id="8490" name="Google Shape;8490;p5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57"/>
          <p:cNvGrpSpPr/>
          <p:nvPr/>
        </p:nvGrpSpPr>
        <p:grpSpPr>
          <a:xfrm>
            <a:off x="3252729" y="4038799"/>
            <a:ext cx="303359" cy="302554"/>
            <a:chOff x="-4837325" y="3971575"/>
            <a:chExt cx="292225" cy="291450"/>
          </a:xfrm>
        </p:grpSpPr>
        <p:sp>
          <p:nvSpPr>
            <p:cNvPr id="8494" name="Google Shape;8494;p5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57"/>
          <p:cNvGrpSpPr/>
          <p:nvPr/>
        </p:nvGrpSpPr>
        <p:grpSpPr>
          <a:xfrm>
            <a:off x="5193545" y="3287103"/>
            <a:ext cx="310729" cy="266558"/>
            <a:chOff x="-3037625" y="3254850"/>
            <a:chExt cx="299325" cy="256775"/>
          </a:xfrm>
        </p:grpSpPr>
        <p:sp>
          <p:nvSpPr>
            <p:cNvPr id="8501" name="Google Shape;8501;p5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5" name="Google Shape;8505;p57"/>
          <p:cNvGrpSpPr/>
          <p:nvPr/>
        </p:nvGrpSpPr>
        <p:grpSpPr>
          <a:xfrm>
            <a:off x="5196400" y="3640680"/>
            <a:ext cx="305020" cy="303385"/>
            <a:chOff x="-3031325" y="3597450"/>
            <a:chExt cx="293825" cy="292250"/>
          </a:xfrm>
        </p:grpSpPr>
        <p:sp>
          <p:nvSpPr>
            <p:cNvPr id="8506" name="Google Shape;8506;p5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57"/>
          <p:cNvGrpSpPr/>
          <p:nvPr/>
        </p:nvGrpSpPr>
        <p:grpSpPr>
          <a:xfrm>
            <a:off x="5205393" y="4056380"/>
            <a:ext cx="304189" cy="267389"/>
            <a:chOff x="-3030525" y="3973150"/>
            <a:chExt cx="293025" cy="257575"/>
          </a:xfrm>
        </p:grpSpPr>
        <p:sp>
          <p:nvSpPr>
            <p:cNvPr id="8511" name="Google Shape;8511;p5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57"/>
          <p:cNvGrpSpPr/>
          <p:nvPr/>
        </p:nvGrpSpPr>
        <p:grpSpPr>
          <a:xfrm>
            <a:off x="7146940" y="3313250"/>
            <a:ext cx="304189" cy="214264"/>
            <a:chOff x="-1199300" y="3279250"/>
            <a:chExt cx="293025" cy="206400"/>
          </a:xfrm>
        </p:grpSpPr>
        <p:sp>
          <p:nvSpPr>
            <p:cNvPr id="8514" name="Google Shape;8514;p5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57"/>
          <p:cNvGrpSpPr/>
          <p:nvPr/>
        </p:nvGrpSpPr>
        <p:grpSpPr>
          <a:xfrm>
            <a:off x="1678982" y="3268783"/>
            <a:ext cx="320539" cy="303203"/>
            <a:chOff x="-6338550" y="3272950"/>
            <a:chExt cx="308775" cy="292075"/>
          </a:xfrm>
        </p:grpSpPr>
        <p:sp>
          <p:nvSpPr>
            <p:cNvPr id="8519" name="Google Shape;8519;p5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7"/>
          <p:cNvGrpSpPr/>
          <p:nvPr/>
        </p:nvGrpSpPr>
        <p:grpSpPr>
          <a:xfrm>
            <a:off x="1687157" y="3641097"/>
            <a:ext cx="304189" cy="302554"/>
            <a:chOff x="-6329100" y="3632100"/>
            <a:chExt cx="293025" cy="291450"/>
          </a:xfrm>
        </p:grpSpPr>
        <p:sp>
          <p:nvSpPr>
            <p:cNvPr id="8523" name="Google Shape;8523;p5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57"/>
          <p:cNvGrpSpPr/>
          <p:nvPr/>
        </p:nvGrpSpPr>
        <p:grpSpPr>
          <a:xfrm>
            <a:off x="1696566" y="4038800"/>
            <a:ext cx="302528" cy="302554"/>
            <a:chOff x="-6329875" y="3992050"/>
            <a:chExt cx="291425" cy="291450"/>
          </a:xfrm>
        </p:grpSpPr>
        <p:sp>
          <p:nvSpPr>
            <p:cNvPr id="8527" name="Google Shape;8527;p5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57"/>
          <p:cNvGrpSpPr/>
          <p:nvPr/>
        </p:nvGrpSpPr>
        <p:grpSpPr>
          <a:xfrm>
            <a:off x="3633144" y="3267886"/>
            <a:ext cx="305020" cy="304994"/>
            <a:chOff x="-4478975" y="3251700"/>
            <a:chExt cx="293825" cy="293800"/>
          </a:xfrm>
        </p:grpSpPr>
        <p:sp>
          <p:nvSpPr>
            <p:cNvPr id="8532" name="Google Shape;8532;p5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57"/>
          <p:cNvGrpSpPr/>
          <p:nvPr/>
        </p:nvGrpSpPr>
        <p:grpSpPr>
          <a:xfrm>
            <a:off x="3633144" y="3641096"/>
            <a:ext cx="305020" cy="302554"/>
            <a:chOff x="-4475825" y="3612425"/>
            <a:chExt cx="293825" cy="291450"/>
          </a:xfrm>
        </p:grpSpPr>
        <p:sp>
          <p:nvSpPr>
            <p:cNvPr id="8536" name="Google Shape;8536;p5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7"/>
          <p:cNvGrpSpPr/>
          <p:nvPr/>
        </p:nvGrpSpPr>
        <p:grpSpPr>
          <a:xfrm>
            <a:off x="3639685" y="4038811"/>
            <a:ext cx="309094" cy="302528"/>
            <a:chOff x="-4480550" y="3970800"/>
            <a:chExt cx="297750" cy="291425"/>
          </a:xfrm>
        </p:grpSpPr>
        <p:sp>
          <p:nvSpPr>
            <p:cNvPr id="8540" name="Google Shape;8540;p5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57"/>
          <p:cNvGrpSpPr/>
          <p:nvPr/>
        </p:nvGrpSpPr>
        <p:grpSpPr>
          <a:xfrm>
            <a:off x="5589021" y="3269105"/>
            <a:ext cx="299284" cy="302554"/>
            <a:chOff x="-2668225" y="3239075"/>
            <a:chExt cx="288300" cy="291450"/>
          </a:xfrm>
        </p:grpSpPr>
        <p:sp>
          <p:nvSpPr>
            <p:cNvPr id="8543" name="Google Shape;8543;p5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57"/>
          <p:cNvGrpSpPr/>
          <p:nvPr/>
        </p:nvGrpSpPr>
        <p:grpSpPr>
          <a:xfrm>
            <a:off x="5586970" y="3641095"/>
            <a:ext cx="303385" cy="302554"/>
            <a:chOff x="-2671375" y="3597450"/>
            <a:chExt cx="292250" cy="291450"/>
          </a:xfrm>
        </p:grpSpPr>
        <p:sp>
          <p:nvSpPr>
            <p:cNvPr id="8549" name="Google Shape;8549;p5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1" name="Google Shape;8551;p57"/>
          <p:cNvGrpSpPr/>
          <p:nvPr/>
        </p:nvGrpSpPr>
        <p:grpSpPr>
          <a:xfrm>
            <a:off x="5594744" y="4037980"/>
            <a:ext cx="304994" cy="304189"/>
            <a:chOff x="-2670575" y="3956600"/>
            <a:chExt cx="293800" cy="293025"/>
          </a:xfrm>
        </p:grpSpPr>
        <p:sp>
          <p:nvSpPr>
            <p:cNvPr id="8552" name="Google Shape;8552;p5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57"/>
          <p:cNvGrpSpPr/>
          <p:nvPr/>
        </p:nvGrpSpPr>
        <p:grpSpPr>
          <a:xfrm>
            <a:off x="7145306" y="3641562"/>
            <a:ext cx="307459" cy="301620"/>
            <a:chOff x="-1183550" y="3586525"/>
            <a:chExt cx="296175" cy="290550"/>
          </a:xfrm>
        </p:grpSpPr>
        <p:sp>
          <p:nvSpPr>
            <p:cNvPr id="8557" name="Google Shape;8557;p5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57"/>
          <p:cNvGrpSpPr/>
          <p:nvPr/>
        </p:nvGrpSpPr>
        <p:grpSpPr>
          <a:xfrm>
            <a:off x="2077310" y="3269523"/>
            <a:ext cx="303385" cy="301724"/>
            <a:chOff x="-5971525" y="3273750"/>
            <a:chExt cx="292250" cy="290650"/>
          </a:xfrm>
        </p:grpSpPr>
        <p:sp>
          <p:nvSpPr>
            <p:cNvPr id="8567" name="Google Shape;8567;p5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57"/>
          <p:cNvGrpSpPr/>
          <p:nvPr/>
        </p:nvGrpSpPr>
        <p:grpSpPr>
          <a:xfrm>
            <a:off x="2073223" y="3640111"/>
            <a:ext cx="311560" cy="304527"/>
            <a:chOff x="-5974675" y="3632100"/>
            <a:chExt cx="300125" cy="293350"/>
          </a:xfrm>
        </p:grpSpPr>
        <p:sp>
          <p:nvSpPr>
            <p:cNvPr id="8570" name="Google Shape;8570;p5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3" name="Google Shape;8573;p57"/>
          <p:cNvGrpSpPr/>
          <p:nvPr/>
        </p:nvGrpSpPr>
        <p:grpSpPr>
          <a:xfrm>
            <a:off x="2094881" y="4037982"/>
            <a:ext cx="285400" cy="304189"/>
            <a:chOff x="-5971525" y="3990475"/>
            <a:chExt cx="274925" cy="293025"/>
          </a:xfrm>
        </p:grpSpPr>
        <p:sp>
          <p:nvSpPr>
            <p:cNvPr id="8574" name="Google Shape;8574;p5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57"/>
          <p:cNvGrpSpPr/>
          <p:nvPr/>
        </p:nvGrpSpPr>
        <p:grpSpPr>
          <a:xfrm>
            <a:off x="4022136" y="3269521"/>
            <a:ext cx="303359" cy="301724"/>
            <a:chOff x="-4118225" y="3253275"/>
            <a:chExt cx="292225" cy="290650"/>
          </a:xfrm>
        </p:grpSpPr>
        <p:sp>
          <p:nvSpPr>
            <p:cNvPr id="8579" name="Google Shape;8579;p5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57"/>
          <p:cNvGrpSpPr/>
          <p:nvPr/>
        </p:nvGrpSpPr>
        <p:grpSpPr>
          <a:xfrm>
            <a:off x="4058509" y="3640902"/>
            <a:ext cx="230614" cy="302944"/>
            <a:chOff x="-4082800" y="3612425"/>
            <a:chExt cx="222150" cy="291825"/>
          </a:xfrm>
        </p:grpSpPr>
        <p:sp>
          <p:nvSpPr>
            <p:cNvPr id="8582" name="Google Shape;8582;p5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57"/>
          <p:cNvGrpSpPr/>
          <p:nvPr/>
        </p:nvGrpSpPr>
        <p:grpSpPr>
          <a:xfrm>
            <a:off x="4030715" y="4048207"/>
            <a:ext cx="303359" cy="283739"/>
            <a:chOff x="-4118225" y="3990475"/>
            <a:chExt cx="292225" cy="273325"/>
          </a:xfrm>
        </p:grpSpPr>
        <p:sp>
          <p:nvSpPr>
            <p:cNvPr id="8586" name="Google Shape;8586;p5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57"/>
          <p:cNvGrpSpPr/>
          <p:nvPr/>
        </p:nvGrpSpPr>
        <p:grpSpPr>
          <a:xfrm>
            <a:off x="5984968" y="3268288"/>
            <a:ext cx="284569" cy="304189"/>
            <a:chOff x="-2312225" y="3238300"/>
            <a:chExt cx="274125" cy="293025"/>
          </a:xfrm>
        </p:grpSpPr>
        <p:sp>
          <p:nvSpPr>
            <p:cNvPr id="8591" name="Google Shape;8591;p5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57"/>
          <p:cNvGrpSpPr/>
          <p:nvPr/>
        </p:nvGrpSpPr>
        <p:grpSpPr>
          <a:xfrm>
            <a:off x="5975561" y="3603891"/>
            <a:ext cx="303385" cy="376960"/>
            <a:chOff x="-2310650" y="3525775"/>
            <a:chExt cx="292250" cy="363125"/>
          </a:xfrm>
        </p:grpSpPr>
        <p:sp>
          <p:nvSpPr>
            <p:cNvPr id="8594" name="Google Shape;8594;p5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57"/>
          <p:cNvGrpSpPr/>
          <p:nvPr/>
        </p:nvGrpSpPr>
        <p:grpSpPr>
          <a:xfrm>
            <a:off x="5983322" y="4038798"/>
            <a:ext cx="305020" cy="302554"/>
            <a:chOff x="-2310650" y="3958175"/>
            <a:chExt cx="293825" cy="291450"/>
          </a:xfrm>
        </p:grpSpPr>
        <p:sp>
          <p:nvSpPr>
            <p:cNvPr id="8599" name="Google Shape;8599;p5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57"/>
          <p:cNvGrpSpPr/>
          <p:nvPr/>
        </p:nvGrpSpPr>
        <p:grpSpPr>
          <a:xfrm>
            <a:off x="7154715" y="4038798"/>
            <a:ext cx="305798" cy="302554"/>
            <a:chOff x="-1182750" y="3962900"/>
            <a:chExt cx="294575" cy="291450"/>
          </a:xfrm>
        </p:grpSpPr>
        <p:sp>
          <p:nvSpPr>
            <p:cNvPr id="8602" name="Google Shape;8602;p5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57"/>
          <p:cNvGrpSpPr/>
          <p:nvPr/>
        </p:nvGrpSpPr>
        <p:grpSpPr>
          <a:xfrm>
            <a:off x="2465070" y="3269107"/>
            <a:ext cx="305824" cy="302554"/>
            <a:chOff x="-5611575" y="3272950"/>
            <a:chExt cx="294600" cy="291450"/>
          </a:xfrm>
        </p:grpSpPr>
        <p:sp>
          <p:nvSpPr>
            <p:cNvPr id="8610" name="Google Shape;8610;p5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57"/>
          <p:cNvGrpSpPr/>
          <p:nvPr/>
        </p:nvGrpSpPr>
        <p:grpSpPr>
          <a:xfrm>
            <a:off x="2465070" y="3641513"/>
            <a:ext cx="305824" cy="301724"/>
            <a:chOff x="-5613150" y="3632900"/>
            <a:chExt cx="294600" cy="290650"/>
          </a:xfrm>
        </p:grpSpPr>
        <p:sp>
          <p:nvSpPr>
            <p:cNvPr id="8616" name="Google Shape;8616;p5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57"/>
          <p:cNvGrpSpPr/>
          <p:nvPr/>
        </p:nvGrpSpPr>
        <p:grpSpPr>
          <a:xfrm>
            <a:off x="2473648" y="4038397"/>
            <a:ext cx="305824" cy="303359"/>
            <a:chOff x="-5613150" y="3991275"/>
            <a:chExt cx="294600" cy="292225"/>
          </a:xfrm>
        </p:grpSpPr>
        <p:sp>
          <p:nvSpPr>
            <p:cNvPr id="8619" name="Google Shape;8619;p5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57"/>
          <p:cNvGrpSpPr/>
          <p:nvPr/>
        </p:nvGrpSpPr>
        <p:grpSpPr>
          <a:xfrm>
            <a:off x="4399665" y="3269262"/>
            <a:ext cx="313350" cy="302243"/>
            <a:chOff x="-3768700" y="3253275"/>
            <a:chExt cx="301850" cy="291150"/>
          </a:xfrm>
        </p:grpSpPr>
        <p:sp>
          <p:nvSpPr>
            <p:cNvPr id="8629" name="Google Shape;8629;p5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57"/>
          <p:cNvGrpSpPr/>
          <p:nvPr/>
        </p:nvGrpSpPr>
        <p:grpSpPr>
          <a:xfrm>
            <a:off x="4402609" y="3649674"/>
            <a:ext cx="307459" cy="285400"/>
            <a:chOff x="-3808700" y="3628950"/>
            <a:chExt cx="296175" cy="274925"/>
          </a:xfrm>
        </p:grpSpPr>
        <p:sp>
          <p:nvSpPr>
            <p:cNvPr id="8633" name="Google Shape;8633;p5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6" name="Google Shape;8636;p57"/>
          <p:cNvGrpSpPr/>
          <p:nvPr/>
        </p:nvGrpSpPr>
        <p:grpSpPr>
          <a:xfrm>
            <a:off x="4449623" y="4038500"/>
            <a:ext cx="302399" cy="303151"/>
            <a:chOff x="-3771675" y="3971775"/>
            <a:chExt cx="291300" cy="292025"/>
          </a:xfrm>
        </p:grpSpPr>
        <p:sp>
          <p:nvSpPr>
            <p:cNvPr id="8637" name="Google Shape;8637;p5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57"/>
          <p:cNvGrpSpPr/>
          <p:nvPr/>
        </p:nvGrpSpPr>
        <p:grpSpPr>
          <a:xfrm>
            <a:off x="6368398" y="3304751"/>
            <a:ext cx="302995" cy="231263"/>
            <a:chOff x="-1951475" y="3273100"/>
            <a:chExt cx="291875" cy="222775"/>
          </a:xfrm>
        </p:grpSpPr>
        <p:sp>
          <p:nvSpPr>
            <p:cNvPr id="8643" name="Google Shape;8643;p5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57"/>
          <p:cNvGrpSpPr/>
          <p:nvPr/>
        </p:nvGrpSpPr>
        <p:grpSpPr>
          <a:xfrm>
            <a:off x="6366582" y="3641095"/>
            <a:ext cx="306629" cy="302554"/>
            <a:chOff x="-1951475" y="3597450"/>
            <a:chExt cx="295375" cy="291450"/>
          </a:xfrm>
        </p:grpSpPr>
        <p:sp>
          <p:nvSpPr>
            <p:cNvPr id="8647" name="Google Shape;8647;p5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57"/>
          <p:cNvGrpSpPr/>
          <p:nvPr/>
        </p:nvGrpSpPr>
        <p:grpSpPr>
          <a:xfrm>
            <a:off x="6368205" y="4038798"/>
            <a:ext cx="320539" cy="302554"/>
            <a:chOff x="-1960150" y="3956600"/>
            <a:chExt cx="308775" cy="291450"/>
          </a:xfrm>
        </p:grpSpPr>
        <p:sp>
          <p:nvSpPr>
            <p:cNvPr id="8652" name="Google Shape;8652;p5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57"/>
          <p:cNvGrpSpPr/>
          <p:nvPr/>
        </p:nvGrpSpPr>
        <p:grpSpPr>
          <a:xfrm>
            <a:off x="7547604" y="3268702"/>
            <a:ext cx="303359" cy="303359"/>
            <a:chOff x="-804700" y="3226500"/>
            <a:chExt cx="292225" cy="292225"/>
          </a:xfrm>
        </p:grpSpPr>
        <p:sp>
          <p:nvSpPr>
            <p:cNvPr id="8655" name="Google Shape;8655;p5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57"/>
          <p:cNvGrpSpPr/>
          <p:nvPr/>
        </p:nvGrpSpPr>
        <p:grpSpPr>
          <a:xfrm>
            <a:off x="2860141" y="3268692"/>
            <a:ext cx="303359" cy="303385"/>
            <a:chOff x="-5251625" y="3272950"/>
            <a:chExt cx="292225" cy="292250"/>
          </a:xfrm>
        </p:grpSpPr>
        <p:sp>
          <p:nvSpPr>
            <p:cNvPr id="8663" name="Google Shape;8663;p5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57"/>
          <p:cNvGrpSpPr/>
          <p:nvPr/>
        </p:nvGrpSpPr>
        <p:grpSpPr>
          <a:xfrm>
            <a:off x="2857689" y="3640488"/>
            <a:ext cx="308264" cy="303774"/>
            <a:chOff x="-5254775" y="3631325"/>
            <a:chExt cx="296950" cy="292625"/>
          </a:xfrm>
        </p:grpSpPr>
        <p:sp>
          <p:nvSpPr>
            <p:cNvPr id="8667" name="Google Shape;8667;p5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57"/>
          <p:cNvGrpSpPr/>
          <p:nvPr/>
        </p:nvGrpSpPr>
        <p:grpSpPr>
          <a:xfrm>
            <a:off x="2869122" y="4038397"/>
            <a:ext cx="302554" cy="303359"/>
            <a:chOff x="-5251625" y="3991275"/>
            <a:chExt cx="291450" cy="292225"/>
          </a:xfrm>
        </p:grpSpPr>
        <p:sp>
          <p:nvSpPr>
            <p:cNvPr id="8675" name="Google Shape;8675;p5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0" name="Google Shape;8680;p57"/>
          <p:cNvGrpSpPr/>
          <p:nvPr/>
        </p:nvGrpSpPr>
        <p:grpSpPr>
          <a:xfrm>
            <a:off x="4844953" y="3269119"/>
            <a:ext cx="230614" cy="302528"/>
            <a:chOff x="-3365275" y="3253275"/>
            <a:chExt cx="222150" cy="291425"/>
          </a:xfrm>
        </p:grpSpPr>
        <p:sp>
          <p:nvSpPr>
            <p:cNvPr id="8681" name="Google Shape;8681;p5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3" name="Google Shape;8683;p57"/>
          <p:cNvGrpSpPr/>
          <p:nvPr/>
        </p:nvGrpSpPr>
        <p:grpSpPr>
          <a:xfrm>
            <a:off x="4826163" y="3640279"/>
            <a:ext cx="268193" cy="304189"/>
            <a:chOff x="-3383375" y="3611625"/>
            <a:chExt cx="258350" cy="293025"/>
          </a:xfrm>
        </p:grpSpPr>
        <p:sp>
          <p:nvSpPr>
            <p:cNvPr id="8684" name="Google Shape;8684;p5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57"/>
          <p:cNvGrpSpPr/>
          <p:nvPr/>
        </p:nvGrpSpPr>
        <p:grpSpPr>
          <a:xfrm>
            <a:off x="4871114" y="4038799"/>
            <a:ext cx="195448" cy="302554"/>
            <a:chOff x="-3347950" y="3971575"/>
            <a:chExt cx="188275" cy="291450"/>
          </a:xfrm>
        </p:grpSpPr>
        <p:sp>
          <p:nvSpPr>
            <p:cNvPr id="8687" name="Google Shape;8687;p5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57"/>
          <p:cNvGrpSpPr/>
          <p:nvPr/>
        </p:nvGrpSpPr>
        <p:grpSpPr>
          <a:xfrm>
            <a:off x="6777113" y="3268288"/>
            <a:ext cx="268193" cy="304189"/>
            <a:chOff x="-1575775" y="3238300"/>
            <a:chExt cx="258350" cy="293025"/>
          </a:xfrm>
        </p:grpSpPr>
        <p:sp>
          <p:nvSpPr>
            <p:cNvPr id="8691" name="Google Shape;8691;p5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57"/>
          <p:cNvGrpSpPr/>
          <p:nvPr/>
        </p:nvGrpSpPr>
        <p:grpSpPr>
          <a:xfrm>
            <a:off x="6758700" y="3639474"/>
            <a:ext cx="305020" cy="305798"/>
            <a:chOff x="-1591550" y="3597475"/>
            <a:chExt cx="293825" cy="294575"/>
          </a:xfrm>
        </p:grpSpPr>
        <p:sp>
          <p:nvSpPr>
            <p:cNvPr id="8697" name="Google Shape;8697;p5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57"/>
          <p:cNvGrpSpPr/>
          <p:nvPr/>
        </p:nvGrpSpPr>
        <p:grpSpPr>
          <a:xfrm>
            <a:off x="6767694" y="4046155"/>
            <a:ext cx="304189" cy="287839"/>
            <a:chOff x="-1592325" y="3957400"/>
            <a:chExt cx="293025" cy="277275"/>
          </a:xfrm>
        </p:grpSpPr>
        <p:sp>
          <p:nvSpPr>
            <p:cNvPr id="8701" name="Google Shape;8701;p5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57"/>
          <p:cNvGrpSpPr/>
          <p:nvPr/>
        </p:nvGrpSpPr>
        <p:grpSpPr>
          <a:xfrm>
            <a:off x="7566005" y="3640694"/>
            <a:ext cx="266558" cy="303359"/>
            <a:chOff x="-778700" y="3612425"/>
            <a:chExt cx="256775" cy="292225"/>
          </a:xfrm>
        </p:grpSpPr>
        <p:sp>
          <p:nvSpPr>
            <p:cNvPr id="8706" name="Google Shape;8706;p5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57"/>
          <p:cNvGrpSpPr/>
          <p:nvPr/>
        </p:nvGrpSpPr>
        <p:grpSpPr>
          <a:xfrm>
            <a:off x="2080850" y="1641166"/>
            <a:ext cx="294442" cy="295215"/>
            <a:chOff x="6679825" y="2693700"/>
            <a:chExt cx="257875" cy="258575"/>
          </a:xfrm>
        </p:grpSpPr>
        <p:sp>
          <p:nvSpPr>
            <p:cNvPr id="8713" name="Google Shape;8713;p57"/>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7"/>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57"/>
          <p:cNvGrpSpPr/>
          <p:nvPr/>
        </p:nvGrpSpPr>
        <p:grpSpPr>
          <a:xfrm>
            <a:off x="2073922" y="1998089"/>
            <a:ext cx="302373" cy="300011"/>
            <a:chOff x="6790450" y="3119050"/>
            <a:chExt cx="262750" cy="260675"/>
          </a:xfrm>
        </p:grpSpPr>
        <p:sp>
          <p:nvSpPr>
            <p:cNvPr id="8716" name="Google Shape;8716;p57"/>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7"/>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57"/>
          <p:cNvGrpSpPr/>
          <p:nvPr/>
        </p:nvGrpSpPr>
        <p:grpSpPr>
          <a:xfrm>
            <a:off x="6586588" y="4426561"/>
            <a:ext cx="245642" cy="279461"/>
            <a:chOff x="7728464" y="1561258"/>
            <a:chExt cx="349719" cy="397866"/>
          </a:xfrm>
        </p:grpSpPr>
        <p:sp>
          <p:nvSpPr>
            <p:cNvPr id="8719" name="Google Shape;8719;p5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57"/>
          <p:cNvGrpSpPr/>
          <p:nvPr/>
        </p:nvGrpSpPr>
        <p:grpSpPr>
          <a:xfrm>
            <a:off x="5089198" y="4426561"/>
            <a:ext cx="279490" cy="279461"/>
            <a:chOff x="5611350" y="1561258"/>
            <a:chExt cx="397907" cy="397866"/>
          </a:xfrm>
        </p:grpSpPr>
        <p:sp>
          <p:nvSpPr>
            <p:cNvPr id="8722" name="Google Shape;8722;p5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57"/>
          <p:cNvGrpSpPr/>
          <p:nvPr/>
        </p:nvGrpSpPr>
        <p:grpSpPr>
          <a:xfrm>
            <a:off x="5463566" y="4496683"/>
            <a:ext cx="279439" cy="139217"/>
            <a:chOff x="6140660" y="1661097"/>
            <a:chExt cx="397835" cy="198202"/>
          </a:xfrm>
        </p:grpSpPr>
        <p:sp>
          <p:nvSpPr>
            <p:cNvPr id="8727" name="Google Shape;8727;p5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1" name="Google Shape;8731;p57"/>
          <p:cNvGrpSpPr/>
          <p:nvPr/>
        </p:nvGrpSpPr>
        <p:grpSpPr>
          <a:xfrm>
            <a:off x="5837882" y="4426561"/>
            <a:ext cx="279490" cy="279461"/>
            <a:chOff x="6669907" y="1561258"/>
            <a:chExt cx="397907" cy="397866"/>
          </a:xfrm>
        </p:grpSpPr>
        <p:sp>
          <p:nvSpPr>
            <p:cNvPr id="8732" name="Google Shape;8732;p5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57"/>
          <p:cNvGrpSpPr/>
          <p:nvPr/>
        </p:nvGrpSpPr>
        <p:grpSpPr>
          <a:xfrm>
            <a:off x="6212250" y="4426561"/>
            <a:ext cx="279461" cy="279461"/>
            <a:chOff x="7199196" y="1561258"/>
            <a:chExt cx="397866" cy="397866"/>
          </a:xfrm>
        </p:grpSpPr>
        <p:sp>
          <p:nvSpPr>
            <p:cNvPr id="8738" name="Google Shape;8738;p5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1" name="Google Shape;8741;p57"/>
          <p:cNvGrpSpPr/>
          <p:nvPr/>
        </p:nvGrpSpPr>
        <p:grpSpPr>
          <a:xfrm>
            <a:off x="3592360" y="4468039"/>
            <a:ext cx="279490" cy="196505"/>
            <a:chOff x="3386036" y="1746339"/>
            <a:chExt cx="397907" cy="279762"/>
          </a:xfrm>
        </p:grpSpPr>
        <p:sp>
          <p:nvSpPr>
            <p:cNvPr id="8742" name="Google Shape;8742;p5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57"/>
          <p:cNvGrpSpPr/>
          <p:nvPr/>
        </p:nvGrpSpPr>
        <p:grpSpPr>
          <a:xfrm>
            <a:off x="4340466" y="4426546"/>
            <a:ext cx="279490" cy="279490"/>
            <a:chOff x="4417380" y="1687279"/>
            <a:chExt cx="397907" cy="397907"/>
          </a:xfrm>
        </p:grpSpPr>
        <p:sp>
          <p:nvSpPr>
            <p:cNvPr id="8745" name="Google Shape;8745;p5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7" name="Google Shape;8747;p57"/>
          <p:cNvGrpSpPr/>
          <p:nvPr/>
        </p:nvGrpSpPr>
        <p:grpSpPr>
          <a:xfrm>
            <a:off x="3218007" y="4426553"/>
            <a:ext cx="279476" cy="279476"/>
            <a:chOff x="2869999" y="1687279"/>
            <a:chExt cx="397887" cy="397887"/>
          </a:xfrm>
        </p:grpSpPr>
        <p:sp>
          <p:nvSpPr>
            <p:cNvPr id="8748" name="Google Shape;8748;p5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57"/>
          <p:cNvGrpSpPr/>
          <p:nvPr/>
        </p:nvGrpSpPr>
        <p:grpSpPr>
          <a:xfrm>
            <a:off x="3966728" y="4426817"/>
            <a:ext cx="278860" cy="278948"/>
            <a:chOff x="3902887" y="1687655"/>
            <a:chExt cx="397010" cy="397135"/>
          </a:xfrm>
        </p:grpSpPr>
        <p:sp>
          <p:nvSpPr>
            <p:cNvPr id="8751" name="Google Shape;8751;p5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57"/>
          <p:cNvGrpSpPr/>
          <p:nvPr/>
        </p:nvGrpSpPr>
        <p:grpSpPr>
          <a:xfrm>
            <a:off x="4714834" y="4426546"/>
            <a:ext cx="279490" cy="279490"/>
            <a:chOff x="4933458" y="1687279"/>
            <a:chExt cx="397907" cy="397907"/>
          </a:xfrm>
        </p:grpSpPr>
        <p:sp>
          <p:nvSpPr>
            <p:cNvPr id="8754" name="Google Shape;8754;p5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57"/>
          <p:cNvGrpSpPr/>
          <p:nvPr/>
        </p:nvGrpSpPr>
        <p:grpSpPr>
          <a:xfrm>
            <a:off x="2094198" y="4426553"/>
            <a:ext cx="279476" cy="279476"/>
            <a:chOff x="1379798" y="1723250"/>
            <a:chExt cx="397887" cy="397887"/>
          </a:xfrm>
        </p:grpSpPr>
        <p:sp>
          <p:nvSpPr>
            <p:cNvPr id="8757" name="Google Shape;8757;p5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1" name="Google Shape;8761;p57"/>
          <p:cNvGrpSpPr/>
          <p:nvPr/>
        </p:nvGrpSpPr>
        <p:grpSpPr>
          <a:xfrm>
            <a:off x="1345493" y="4426553"/>
            <a:ext cx="279490" cy="279476"/>
            <a:chOff x="266768" y="1721375"/>
            <a:chExt cx="397907" cy="397887"/>
          </a:xfrm>
        </p:grpSpPr>
        <p:sp>
          <p:nvSpPr>
            <p:cNvPr id="8762" name="Google Shape;8762;p5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57"/>
          <p:cNvGrpSpPr/>
          <p:nvPr/>
        </p:nvGrpSpPr>
        <p:grpSpPr>
          <a:xfrm>
            <a:off x="1719859" y="4426553"/>
            <a:ext cx="279461" cy="279476"/>
            <a:chOff x="864491" y="1723250"/>
            <a:chExt cx="397866" cy="397887"/>
          </a:xfrm>
        </p:grpSpPr>
        <p:sp>
          <p:nvSpPr>
            <p:cNvPr id="8765" name="Google Shape;8765;p5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8" name="Google Shape;8768;p57"/>
          <p:cNvSpPr/>
          <p:nvPr/>
        </p:nvSpPr>
        <p:spPr>
          <a:xfrm>
            <a:off x="2468592" y="4451988"/>
            <a:ext cx="280329" cy="228637"/>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9" name="Google Shape;8769;p57"/>
          <p:cNvGrpSpPr/>
          <p:nvPr/>
        </p:nvGrpSpPr>
        <p:grpSpPr>
          <a:xfrm>
            <a:off x="2843740" y="4426832"/>
            <a:ext cx="279388" cy="278918"/>
            <a:chOff x="2408992" y="1722875"/>
            <a:chExt cx="397761" cy="397093"/>
          </a:xfrm>
        </p:grpSpPr>
        <p:sp>
          <p:nvSpPr>
            <p:cNvPr id="8770" name="Google Shape;8770;p5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57"/>
          <p:cNvGrpSpPr/>
          <p:nvPr/>
        </p:nvGrpSpPr>
        <p:grpSpPr>
          <a:xfrm>
            <a:off x="6576454" y="2738015"/>
            <a:ext cx="257472" cy="292918"/>
            <a:chOff x="7660859" y="2571753"/>
            <a:chExt cx="366561" cy="417024"/>
          </a:xfrm>
        </p:grpSpPr>
        <p:sp>
          <p:nvSpPr>
            <p:cNvPr id="8773" name="Google Shape;8773;p57"/>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7"/>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7"/>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57"/>
          <p:cNvGrpSpPr/>
          <p:nvPr/>
        </p:nvGrpSpPr>
        <p:grpSpPr>
          <a:xfrm>
            <a:off x="5079333" y="2738015"/>
            <a:ext cx="292918" cy="292918"/>
            <a:chOff x="5566722" y="2571753"/>
            <a:chExt cx="417024" cy="417024"/>
          </a:xfrm>
        </p:grpSpPr>
        <p:sp>
          <p:nvSpPr>
            <p:cNvPr id="8777" name="Google Shape;8777;p57"/>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7"/>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57"/>
          <p:cNvGrpSpPr/>
          <p:nvPr/>
        </p:nvGrpSpPr>
        <p:grpSpPr>
          <a:xfrm>
            <a:off x="5453615" y="2811538"/>
            <a:ext cx="292910" cy="145873"/>
            <a:chOff x="6090251" y="2676413"/>
            <a:chExt cx="417014" cy="207677"/>
          </a:xfrm>
        </p:grpSpPr>
        <p:sp>
          <p:nvSpPr>
            <p:cNvPr id="8780" name="Google Shape;8780;p57"/>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7"/>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7"/>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7"/>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57"/>
          <p:cNvGrpSpPr/>
          <p:nvPr/>
        </p:nvGrpSpPr>
        <p:grpSpPr>
          <a:xfrm>
            <a:off x="6202172" y="2738015"/>
            <a:ext cx="292918" cy="292918"/>
            <a:chOff x="7137330" y="2571753"/>
            <a:chExt cx="417024" cy="417024"/>
          </a:xfrm>
        </p:grpSpPr>
        <p:sp>
          <p:nvSpPr>
            <p:cNvPr id="8785" name="Google Shape;8785;p57"/>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7"/>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7"/>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8" name="Google Shape;8788;p57"/>
          <p:cNvGrpSpPr/>
          <p:nvPr/>
        </p:nvGrpSpPr>
        <p:grpSpPr>
          <a:xfrm>
            <a:off x="5827890" y="2738015"/>
            <a:ext cx="292918" cy="292918"/>
            <a:chOff x="6613801" y="2571753"/>
            <a:chExt cx="417024" cy="417024"/>
          </a:xfrm>
        </p:grpSpPr>
        <p:sp>
          <p:nvSpPr>
            <p:cNvPr id="8789" name="Google Shape;8789;p57"/>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7"/>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7"/>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7"/>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7"/>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57"/>
          <p:cNvGrpSpPr/>
          <p:nvPr/>
        </p:nvGrpSpPr>
        <p:grpSpPr>
          <a:xfrm>
            <a:off x="3207894" y="2738008"/>
            <a:ext cx="292933" cy="292933"/>
            <a:chOff x="2964567" y="2571753"/>
            <a:chExt cx="417045" cy="417045"/>
          </a:xfrm>
        </p:grpSpPr>
        <p:sp>
          <p:nvSpPr>
            <p:cNvPr id="8795" name="Google Shape;8795;p57"/>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7"/>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7" name="Google Shape;8797;p57"/>
          <p:cNvGrpSpPr/>
          <p:nvPr/>
        </p:nvGrpSpPr>
        <p:grpSpPr>
          <a:xfrm>
            <a:off x="3582191" y="2781487"/>
            <a:ext cx="292918" cy="205975"/>
            <a:chOff x="3476576" y="2633631"/>
            <a:chExt cx="417024" cy="293244"/>
          </a:xfrm>
        </p:grpSpPr>
        <p:sp>
          <p:nvSpPr>
            <p:cNvPr id="8798" name="Google Shape;8798;p57"/>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7"/>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0" name="Google Shape;8800;p57"/>
          <p:cNvGrpSpPr/>
          <p:nvPr/>
        </p:nvGrpSpPr>
        <p:grpSpPr>
          <a:xfrm>
            <a:off x="3956473" y="2738067"/>
            <a:ext cx="292933" cy="292815"/>
            <a:chOff x="3988564" y="2571836"/>
            <a:chExt cx="417045" cy="416878"/>
          </a:xfrm>
        </p:grpSpPr>
        <p:sp>
          <p:nvSpPr>
            <p:cNvPr id="8801" name="Google Shape;8801;p57"/>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7"/>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57"/>
          <p:cNvGrpSpPr/>
          <p:nvPr/>
        </p:nvGrpSpPr>
        <p:grpSpPr>
          <a:xfrm>
            <a:off x="4330770" y="2738015"/>
            <a:ext cx="292918" cy="292918"/>
            <a:chOff x="4500573" y="2571753"/>
            <a:chExt cx="417024" cy="417024"/>
          </a:xfrm>
        </p:grpSpPr>
        <p:sp>
          <p:nvSpPr>
            <p:cNvPr id="8804" name="Google Shape;8804;p57"/>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7"/>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6" name="Google Shape;8806;p57"/>
          <p:cNvGrpSpPr/>
          <p:nvPr/>
        </p:nvGrpSpPr>
        <p:grpSpPr>
          <a:xfrm>
            <a:off x="4705052" y="2738015"/>
            <a:ext cx="292918" cy="292918"/>
            <a:chOff x="5012603" y="2571753"/>
            <a:chExt cx="417024" cy="417024"/>
          </a:xfrm>
        </p:grpSpPr>
        <p:sp>
          <p:nvSpPr>
            <p:cNvPr id="8807" name="Google Shape;8807;p57"/>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7"/>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9" name="Google Shape;8809;p57"/>
          <p:cNvSpPr/>
          <p:nvPr/>
        </p:nvSpPr>
        <p:spPr>
          <a:xfrm>
            <a:off x="1334556" y="2738029"/>
            <a:ext cx="292936" cy="292936"/>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0" name="Google Shape;8810;p57"/>
          <p:cNvGrpSpPr/>
          <p:nvPr/>
        </p:nvGrpSpPr>
        <p:grpSpPr>
          <a:xfrm>
            <a:off x="1708832" y="2738015"/>
            <a:ext cx="292947" cy="292918"/>
            <a:chOff x="812101" y="2571761"/>
            <a:chExt cx="417066" cy="417024"/>
          </a:xfrm>
        </p:grpSpPr>
        <p:sp>
          <p:nvSpPr>
            <p:cNvPr id="8811" name="Google Shape;8811;p5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57"/>
          <p:cNvGrpSpPr/>
          <p:nvPr/>
        </p:nvGrpSpPr>
        <p:grpSpPr>
          <a:xfrm>
            <a:off x="2083144" y="2738015"/>
            <a:ext cx="292918" cy="292918"/>
            <a:chOff x="1323129" y="2571761"/>
            <a:chExt cx="417024" cy="417024"/>
          </a:xfrm>
        </p:grpSpPr>
        <p:sp>
          <p:nvSpPr>
            <p:cNvPr id="8816" name="Google Shape;8816;p5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0" name="Google Shape;8820;p57"/>
          <p:cNvSpPr/>
          <p:nvPr/>
        </p:nvSpPr>
        <p:spPr>
          <a:xfrm>
            <a:off x="2457466" y="2764452"/>
            <a:ext cx="294387" cy="240087"/>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1" name="Google Shape;8821;p57"/>
          <p:cNvGrpSpPr/>
          <p:nvPr/>
        </p:nvGrpSpPr>
        <p:grpSpPr>
          <a:xfrm>
            <a:off x="2833159" y="2738008"/>
            <a:ext cx="293372" cy="292933"/>
            <a:chOff x="2344476" y="2571761"/>
            <a:chExt cx="417671" cy="417045"/>
          </a:xfrm>
        </p:grpSpPr>
        <p:sp>
          <p:nvSpPr>
            <p:cNvPr id="8822" name="Google Shape;8822;p57"/>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7"/>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27"/>
        <p:cNvGrpSpPr/>
        <p:nvPr/>
      </p:nvGrpSpPr>
      <p:grpSpPr>
        <a:xfrm>
          <a:off x="0" y="0"/>
          <a:ext cx="0" cy="0"/>
          <a:chOff x="0" y="0"/>
          <a:chExt cx="0" cy="0"/>
        </a:xfrm>
      </p:grpSpPr>
      <p:sp>
        <p:nvSpPr>
          <p:cNvPr id="8828" name="Google Shape;8828;p58"/>
          <p:cNvSpPr txBox="1">
            <a:spLocks noGrp="1"/>
          </p:cNvSpPr>
          <p:nvPr>
            <p:ph type="title" idx="4294967295"/>
          </p:nvPr>
        </p:nvSpPr>
        <p:spPr>
          <a:xfrm>
            <a:off x="1068100" y="928284"/>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s">
                <a:solidFill>
                  <a:srgbClr val="FFFFFF"/>
                </a:solidFill>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829" name="Google Shape;8829;p58"/>
          <p:cNvGrpSpPr/>
          <p:nvPr/>
        </p:nvGrpSpPr>
        <p:grpSpPr>
          <a:xfrm>
            <a:off x="1049401" y="1688535"/>
            <a:ext cx="334346" cy="329068"/>
            <a:chOff x="683125" y="1955275"/>
            <a:chExt cx="299325" cy="294600"/>
          </a:xfrm>
        </p:grpSpPr>
        <p:sp>
          <p:nvSpPr>
            <p:cNvPr id="8830" name="Google Shape;8830;p58"/>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8"/>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8"/>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8"/>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58"/>
          <p:cNvGrpSpPr/>
          <p:nvPr/>
        </p:nvGrpSpPr>
        <p:grpSpPr>
          <a:xfrm>
            <a:off x="1050281" y="2079583"/>
            <a:ext cx="332587" cy="330855"/>
            <a:chOff x="685475" y="2318350"/>
            <a:chExt cx="297750" cy="296200"/>
          </a:xfrm>
        </p:grpSpPr>
        <p:sp>
          <p:nvSpPr>
            <p:cNvPr id="8835" name="Google Shape;8835;p58"/>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8"/>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8"/>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8" name="Google Shape;8838;p58"/>
          <p:cNvSpPr/>
          <p:nvPr/>
        </p:nvSpPr>
        <p:spPr>
          <a:xfrm>
            <a:off x="1051601" y="2504974"/>
            <a:ext cx="329934" cy="330800"/>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9" name="Google Shape;8839;p58"/>
          <p:cNvGrpSpPr/>
          <p:nvPr/>
        </p:nvGrpSpPr>
        <p:grpSpPr>
          <a:xfrm>
            <a:off x="3159658" y="1688312"/>
            <a:ext cx="293017" cy="329515"/>
            <a:chOff x="2523000" y="1954875"/>
            <a:chExt cx="262325" cy="295000"/>
          </a:xfrm>
        </p:grpSpPr>
        <p:sp>
          <p:nvSpPr>
            <p:cNvPr id="8840" name="Google Shape;8840;p58"/>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8"/>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58"/>
          <p:cNvGrpSpPr/>
          <p:nvPr/>
        </p:nvGrpSpPr>
        <p:grpSpPr>
          <a:xfrm>
            <a:off x="3139873" y="2080030"/>
            <a:ext cx="332587" cy="329962"/>
            <a:chOff x="2508825" y="2318350"/>
            <a:chExt cx="297750" cy="295400"/>
          </a:xfrm>
        </p:grpSpPr>
        <p:sp>
          <p:nvSpPr>
            <p:cNvPr id="8843" name="Google Shape;8843;p58"/>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8"/>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5" name="Google Shape;8845;p58"/>
          <p:cNvSpPr/>
          <p:nvPr/>
        </p:nvSpPr>
        <p:spPr>
          <a:xfrm>
            <a:off x="3140731" y="2504974"/>
            <a:ext cx="330827" cy="330800"/>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6" name="Google Shape;8846;p58"/>
          <p:cNvGrpSpPr/>
          <p:nvPr/>
        </p:nvGrpSpPr>
        <p:grpSpPr>
          <a:xfrm>
            <a:off x="5245510" y="1688103"/>
            <a:ext cx="329068" cy="329934"/>
            <a:chOff x="4321150" y="1946600"/>
            <a:chExt cx="294600" cy="295375"/>
          </a:xfrm>
        </p:grpSpPr>
        <p:sp>
          <p:nvSpPr>
            <p:cNvPr id="8847" name="Google Shape;8847;p58"/>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8"/>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8"/>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0" name="Google Shape;8850;p58"/>
          <p:cNvSpPr/>
          <p:nvPr/>
        </p:nvSpPr>
        <p:spPr>
          <a:xfrm>
            <a:off x="5242386" y="2090582"/>
            <a:ext cx="335240" cy="308851"/>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8"/>
          <p:cNvSpPr/>
          <p:nvPr/>
        </p:nvSpPr>
        <p:spPr>
          <a:xfrm>
            <a:off x="5242833" y="2505407"/>
            <a:ext cx="334346" cy="329934"/>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8"/>
          <p:cNvSpPr/>
          <p:nvPr/>
        </p:nvSpPr>
        <p:spPr>
          <a:xfrm>
            <a:off x="7397176" y="1688979"/>
            <a:ext cx="212062" cy="32817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8"/>
          <p:cNvSpPr/>
          <p:nvPr/>
        </p:nvSpPr>
        <p:spPr>
          <a:xfrm>
            <a:off x="1470463" y="1687653"/>
            <a:ext cx="332559" cy="33082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4" name="Google Shape;8854;p58"/>
          <p:cNvGrpSpPr/>
          <p:nvPr/>
        </p:nvGrpSpPr>
        <p:grpSpPr>
          <a:xfrm>
            <a:off x="1470025" y="2080030"/>
            <a:ext cx="333452" cy="329962"/>
            <a:chOff x="1049375" y="2318350"/>
            <a:chExt cx="298525" cy="295400"/>
          </a:xfrm>
        </p:grpSpPr>
        <p:sp>
          <p:nvSpPr>
            <p:cNvPr id="8855" name="Google Shape;8855;p58"/>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8"/>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8"/>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8"/>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58"/>
          <p:cNvGrpSpPr/>
          <p:nvPr/>
        </p:nvGrpSpPr>
        <p:grpSpPr>
          <a:xfrm>
            <a:off x="1470472" y="2504099"/>
            <a:ext cx="332559" cy="332559"/>
            <a:chOff x="1049375" y="2680675"/>
            <a:chExt cx="297725" cy="297725"/>
          </a:xfrm>
        </p:grpSpPr>
        <p:sp>
          <p:nvSpPr>
            <p:cNvPr id="8860" name="Google Shape;8860;p58"/>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8"/>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58"/>
          <p:cNvGrpSpPr/>
          <p:nvPr/>
        </p:nvGrpSpPr>
        <p:grpSpPr>
          <a:xfrm>
            <a:off x="3565926" y="1688089"/>
            <a:ext cx="329934" cy="329962"/>
            <a:chOff x="2872725" y="1954475"/>
            <a:chExt cx="295375" cy="295400"/>
          </a:xfrm>
        </p:grpSpPr>
        <p:sp>
          <p:nvSpPr>
            <p:cNvPr id="8863" name="Google Shape;8863;p58"/>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8"/>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8"/>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58"/>
          <p:cNvGrpSpPr/>
          <p:nvPr/>
        </p:nvGrpSpPr>
        <p:grpSpPr>
          <a:xfrm>
            <a:off x="3586158" y="2079150"/>
            <a:ext cx="289471" cy="331721"/>
            <a:chOff x="2890050" y="2318350"/>
            <a:chExt cx="259150" cy="296975"/>
          </a:xfrm>
        </p:grpSpPr>
        <p:sp>
          <p:nvSpPr>
            <p:cNvPr id="8867" name="Google Shape;8867;p58"/>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8"/>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9" name="Google Shape;8869;p58"/>
          <p:cNvSpPr/>
          <p:nvPr/>
        </p:nvSpPr>
        <p:spPr>
          <a:xfrm>
            <a:off x="3623957" y="2504527"/>
            <a:ext cx="213822" cy="331693"/>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58"/>
          <p:cNvGrpSpPr/>
          <p:nvPr/>
        </p:nvGrpSpPr>
        <p:grpSpPr>
          <a:xfrm>
            <a:off x="5662394" y="1688549"/>
            <a:ext cx="329040" cy="329040"/>
            <a:chOff x="4685050" y="1945825"/>
            <a:chExt cx="294575" cy="294575"/>
          </a:xfrm>
        </p:grpSpPr>
        <p:sp>
          <p:nvSpPr>
            <p:cNvPr id="8871" name="Google Shape;8871;p58"/>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8"/>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8"/>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8"/>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8"/>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6" name="Google Shape;8876;p58"/>
          <p:cNvSpPr/>
          <p:nvPr/>
        </p:nvSpPr>
        <p:spPr>
          <a:xfrm>
            <a:off x="5661906" y="2080473"/>
            <a:ext cx="329934" cy="329068"/>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8"/>
          <p:cNvSpPr/>
          <p:nvPr/>
        </p:nvSpPr>
        <p:spPr>
          <a:xfrm>
            <a:off x="5681705" y="2504527"/>
            <a:ext cx="290336" cy="331693"/>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8" name="Google Shape;8878;p58"/>
          <p:cNvGrpSpPr/>
          <p:nvPr/>
        </p:nvGrpSpPr>
        <p:grpSpPr>
          <a:xfrm>
            <a:off x="7338295" y="2080477"/>
            <a:ext cx="329934" cy="329068"/>
            <a:chOff x="6131900" y="2301825"/>
            <a:chExt cx="295375" cy="294600"/>
          </a:xfrm>
        </p:grpSpPr>
        <p:sp>
          <p:nvSpPr>
            <p:cNvPr id="8879" name="Google Shape;8879;p58"/>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8"/>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8"/>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8"/>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58"/>
          <p:cNvGrpSpPr/>
          <p:nvPr/>
        </p:nvGrpSpPr>
        <p:grpSpPr>
          <a:xfrm>
            <a:off x="1890428" y="1687656"/>
            <a:ext cx="332587" cy="330827"/>
            <a:chOff x="1412450" y="1954475"/>
            <a:chExt cx="297750" cy="296175"/>
          </a:xfrm>
        </p:grpSpPr>
        <p:sp>
          <p:nvSpPr>
            <p:cNvPr id="8884" name="Google Shape;8884;p58"/>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8"/>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6" name="Google Shape;8886;p58"/>
          <p:cNvSpPr/>
          <p:nvPr/>
        </p:nvSpPr>
        <p:spPr>
          <a:xfrm>
            <a:off x="1891728" y="2081353"/>
            <a:ext cx="329962" cy="327309"/>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7" name="Google Shape;8887;p58"/>
          <p:cNvGrpSpPr/>
          <p:nvPr/>
        </p:nvGrpSpPr>
        <p:grpSpPr>
          <a:xfrm>
            <a:off x="1890428" y="2504211"/>
            <a:ext cx="332587" cy="332335"/>
            <a:chOff x="1413250" y="2680675"/>
            <a:chExt cx="297750" cy="297525"/>
          </a:xfrm>
        </p:grpSpPr>
        <p:sp>
          <p:nvSpPr>
            <p:cNvPr id="8888" name="Google Shape;8888;p58"/>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8"/>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8"/>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8"/>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2" name="Google Shape;8892;p58"/>
          <p:cNvSpPr/>
          <p:nvPr/>
        </p:nvSpPr>
        <p:spPr>
          <a:xfrm>
            <a:off x="4028449" y="1687666"/>
            <a:ext cx="256044" cy="330800"/>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8"/>
          <p:cNvSpPr/>
          <p:nvPr/>
        </p:nvSpPr>
        <p:spPr>
          <a:xfrm>
            <a:off x="3983141" y="2080263"/>
            <a:ext cx="346661" cy="329487"/>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8"/>
          <p:cNvSpPr/>
          <p:nvPr/>
        </p:nvSpPr>
        <p:spPr>
          <a:xfrm>
            <a:off x="3990178" y="2504974"/>
            <a:ext cx="332587" cy="330800"/>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5" name="Google Shape;8895;p58"/>
          <p:cNvGrpSpPr/>
          <p:nvPr/>
        </p:nvGrpSpPr>
        <p:grpSpPr>
          <a:xfrm>
            <a:off x="6081470" y="1688228"/>
            <a:ext cx="331693" cy="329683"/>
            <a:chOff x="5045775" y="1946400"/>
            <a:chExt cx="296950" cy="295150"/>
          </a:xfrm>
        </p:grpSpPr>
        <p:sp>
          <p:nvSpPr>
            <p:cNvPr id="8896" name="Google Shape;8896;p58"/>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8"/>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58"/>
          <p:cNvGrpSpPr/>
          <p:nvPr/>
        </p:nvGrpSpPr>
        <p:grpSpPr>
          <a:xfrm>
            <a:off x="6080144" y="2098949"/>
            <a:ext cx="334346" cy="292123"/>
            <a:chOff x="5046550" y="2327025"/>
            <a:chExt cx="299325" cy="261525"/>
          </a:xfrm>
        </p:grpSpPr>
        <p:sp>
          <p:nvSpPr>
            <p:cNvPr id="8899" name="Google Shape;8899;p58"/>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8"/>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8"/>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2" name="Google Shape;8902;p58"/>
          <p:cNvSpPr/>
          <p:nvPr/>
        </p:nvSpPr>
        <p:spPr>
          <a:xfrm>
            <a:off x="6154882" y="2504527"/>
            <a:ext cx="184780" cy="331693"/>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58"/>
          <p:cNvGrpSpPr/>
          <p:nvPr/>
        </p:nvGrpSpPr>
        <p:grpSpPr>
          <a:xfrm>
            <a:off x="7336969" y="2505411"/>
            <a:ext cx="332587" cy="329934"/>
            <a:chOff x="6167350" y="2672800"/>
            <a:chExt cx="297750" cy="295375"/>
          </a:xfrm>
        </p:grpSpPr>
        <p:sp>
          <p:nvSpPr>
            <p:cNvPr id="8904" name="Google Shape;8904;p58"/>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8"/>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8"/>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8"/>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8"/>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58"/>
          <p:cNvGrpSpPr/>
          <p:nvPr/>
        </p:nvGrpSpPr>
        <p:grpSpPr>
          <a:xfrm>
            <a:off x="2310383" y="1687223"/>
            <a:ext cx="329068" cy="331693"/>
            <a:chOff x="1777925" y="1953700"/>
            <a:chExt cx="294600" cy="296950"/>
          </a:xfrm>
        </p:grpSpPr>
        <p:sp>
          <p:nvSpPr>
            <p:cNvPr id="8910" name="Google Shape;8910;p58"/>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8"/>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8"/>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8"/>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58"/>
          <p:cNvGrpSpPr/>
          <p:nvPr/>
        </p:nvGrpSpPr>
        <p:grpSpPr>
          <a:xfrm>
            <a:off x="2325351" y="2080477"/>
            <a:ext cx="299133" cy="329068"/>
            <a:chOff x="1790525" y="2319150"/>
            <a:chExt cx="267800" cy="294600"/>
          </a:xfrm>
        </p:grpSpPr>
        <p:sp>
          <p:nvSpPr>
            <p:cNvPr id="8915" name="Google Shape;8915;p58"/>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8"/>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58"/>
          <p:cNvSpPr/>
          <p:nvPr/>
        </p:nvSpPr>
        <p:spPr>
          <a:xfrm>
            <a:off x="2309041" y="2504527"/>
            <a:ext cx="331721" cy="331693"/>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8" name="Google Shape;8918;p58"/>
          <p:cNvGrpSpPr/>
          <p:nvPr/>
        </p:nvGrpSpPr>
        <p:grpSpPr>
          <a:xfrm>
            <a:off x="4411489" y="1688089"/>
            <a:ext cx="330827" cy="329962"/>
            <a:chOff x="3599700" y="1954475"/>
            <a:chExt cx="296175" cy="295400"/>
          </a:xfrm>
        </p:grpSpPr>
        <p:sp>
          <p:nvSpPr>
            <p:cNvPr id="8919" name="Google Shape;8919;p58"/>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8"/>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8"/>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58"/>
          <p:cNvGrpSpPr/>
          <p:nvPr/>
        </p:nvGrpSpPr>
        <p:grpSpPr>
          <a:xfrm>
            <a:off x="4412368" y="2080477"/>
            <a:ext cx="329068" cy="329068"/>
            <a:chOff x="3601275" y="2319150"/>
            <a:chExt cx="294600" cy="294600"/>
          </a:xfrm>
        </p:grpSpPr>
        <p:sp>
          <p:nvSpPr>
            <p:cNvPr id="8923" name="Google Shape;8923;p58"/>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8"/>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5" name="Google Shape;8925;p58"/>
          <p:cNvSpPr/>
          <p:nvPr/>
        </p:nvSpPr>
        <p:spPr>
          <a:xfrm>
            <a:off x="4411889" y="2505407"/>
            <a:ext cx="329962" cy="329934"/>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6" name="Google Shape;8926;p58"/>
          <p:cNvGrpSpPr/>
          <p:nvPr/>
        </p:nvGrpSpPr>
        <p:grpSpPr>
          <a:xfrm>
            <a:off x="6513741" y="1687670"/>
            <a:ext cx="310582" cy="330800"/>
            <a:chOff x="5421475" y="1945825"/>
            <a:chExt cx="278050" cy="296150"/>
          </a:xfrm>
        </p:grpSpPr>
        <p:sp>
          <p:nvSpPr>
            <p:cNvPr id="8927" name="Google Shape;8927;p58"/>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8"/>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8"/>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8"/>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8"/>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8"/>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8"/>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8"/>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5" name="Google Shape;8935;p58"/>
          <p:cNvSpPr/>
          <p:nvPr/>
        </p:nvSpPr>
        <p:spPr>
          <a:xfrm>
            <a:off x="6501811" y="2078714"/>
            <a:ext cx="334346" cy="332587"/>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6" name="Google Shape;8936;p58"/>
          <p:cNvGrpSpPr/>
          <p:nvPr/>
        </p:nvGrpSpPr>
        <p:grpSpPr>
          <a:xfrm>
            <a:off x="6503185" y="2563914"/>
            <a:ext cx="331693" cy="212928"/>
            <a:chOff x="5411225" y="2726350"/>
            <a:chExt cx="296950" cy="190625"/>
          </a:xfrm>
        </p:grpSpPr>
        <p:sp>
          <p:nvSpPr>
            <p:cNvPr id="8937" name="Google Shape;8937;p58"/>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8"/>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58"/>
          <p:cNvGrpSpPr/>
          <p:nvPr/>
        </p:nvGrpSpPr>
        <p:grpSpPr>
          <a:xfrm>
            <a:off x="7764197" y="1698574"/>
            <a:ext cx="332559" cy="308990"/>
            <a:chOff x="6524150" y="1938725"/>
            <a:chExt cx="297725" cy="276625"/>
          </a:xfrm>
        </p:grpSpPr>
        <p:sp>
          <p:nvSpPr>
            <p:cNvPr id="8940" name="Google Shape;8940;p58"/>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8"/>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8"/>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8"/>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58"/>
          <p:cNvGrpSpPr/>
          <p:nvPr/>
        </p:nvGrpSpPr>
        <p:grpSpPr>
          <a:xfrm>
            <a:off x="2726867" y="1687656"/>
            <a:ext cx="331721" cy="330827"/>
            <a:chOff x="2141000" y="1954475"/>
            <a:chExt cx="296975" cy="296175"/>
          </a:xfrm>
        </p:grpSpPr>
        <p:sp>
          <p:nvSpPr>
            <p:cNvPr id="8945" name="Google Shape;8945;p58"/>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8"/>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8"/>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8"/>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58"/>
          <p:cNvGrpSpPr/>
          <p:nvPr/>
        </p:nvGrpSpPr>
        <p:grpSpPr>
          <a:xfrm>
            <a:off x="2720723" y="2079918"/>
            <a:ext cx="344008" cy="330185"/>
            <a:chOff x="2140225" y="2318650"/>
            <a:chExt cx="307975" cy="295600"/>
          </a:xfrm>
        </p:grpSpPr>
        <p:sp>
          <p:nvSpPr>
            <p:cNvPr id="8950" name="Google Shape;8950;p58"/>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8"/>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58"/>
          <p:cNvGrpSpPr/>
          <p:nvPr/>
        </p:nvGrpSpPr>
        <p:grpSpPr>
          <a:xfrm>
            <a:off x="2725987" y="2504979"/>
            <a:ext cx="333480" cy="330800"/>
            <a:chOff x="2139425" y="2682250"/>
            <a:chExt cx="298550" cy="296150"/>
          </a:xfrm>
        </p:grpSpPr>
        <p:sp>
          <p:nvSpPr>
            <p:cNvPr id="8953" name="Google Shape;8953;p58"/>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8"/>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8"/>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8"/>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58"/>
          <p:cNvGrpSpPr/>
          <p:nvPr/>
        </p:nvGrpSpPr>
        <p:grpSpPr>
          <a:xfrm>
            <a:off x="4823141" y="1727686"/>
            <a:ext cx="331721" cy="250767"/>
            <a:chOff x="3962775" y="1990700"/>
            <a:chExt cx="296975" cy="224500"/>
          </a:xfrm>
        </p:grpSpPr>
        <p:sp>
          <p:nvSpPr>
            <p:cNvPr id="8958" name="Google Shape;8958;p58"/>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8"/>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8"/>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8"/>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58"/>
          <p:cNvGrpSpPr/>
          <p:nvPr/>
        </p:nvGrpSpPr>
        <p:grpSpPr>
          <a:xfrm>
            <a:off x="4823588" y="2079597"/>
            <a:ext cx="330827" cy="330827"/>
            <a:chOff x="3963575" y="2317575"/>
            <a:chExt cx="296175" cy="296175"/>
          </a:xfrm>
        </p:grpSpPr>
        <p:sp>
          <p:nvSpPr>
            <p:cNvPr id="8963" name="Google Shape;8963;p58"/>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8"/>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8"/>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8"/>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8"/>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8"/>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8"/>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8"/>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8"/>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8"/>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8"/>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8"/>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8"/>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8"/>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8"/>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8"/>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58"/>
          <p:cNvGrpSpPr/>
          <p:nvPr/>
        </p:nvGrpSpPr>
        <p:grpSpPr>
          <a:xfrm>
            <a:off x="4823588" y="2505411"/>
            <a:ext cx="330827" cy="329934"/>
            <a:chOff x="3962775" y="2683025"/>
            <a:chExt cx="296175" cy="295375"/>
          </a:xfrm>
        </p:grpSpPr>
        <p:sp>
          <p:nvSpPr>
            <p:cNvPr id="8980" name="Google Shape;8980;p58"/>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8"/>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8"/>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3" name="Google Shape;8983;p58"/>
          <p:cNvSpPr/>
          <p:nvPr/>
        </p:nvSpPr>
        <p:spPr>
          <a:xfrm>
            <a:off x="6917365" y="1688099"/>
            <a:ext cx="335240" cy="329934"/>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4" name="Google Shape;8984;p58"/>
          <p:cNvGrpSpPr/>
          <p:nvPr/>
        </p:nvGrpSpPr>
        <p:grpSpPr>
          <a:xfrm>
            <a:off x="6920069" y="2080044"/>
            <a:ext cx="329934" cy="329934"/>
            <a:chOff x="5775900" y="2308125"/>
            <a:chExt cx="295375" cy="295375"/>
          </a:xfrm>
        </p:grpSpPr>
        <p:sp>
          <p:nvSpPr>
            <p:cNvPr id="8985" name="Google Shape;8985;p58"/>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8"/>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8"/>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8"/>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8"/>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58"/>
          <p:cNvGrpSpPr/>
          <p:nvPr/>
        </p:nvGrpSpPr>
        <p:grpSpPr>
          <a:xfrm>
            <a:off x="6939868" y="2504965"/>
            <a:ext cx="290336" cy="330827"/>
            <a:chOff x="5794025" y="2673575"/>
            <a:chExt cx="259925" cy="296175"/>
          </a:xfrm>
        </p:grpSpPr>
        <p:sp>
          <p:nvSpPr>
            <p:cNvPr id="8991" name="Google Shape;8991;p58"/>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8"/>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3" name="Google Shape;8993;p58"/>
          <p:cNvSpPr/>
          <p:nvPr/>
        </p:nvSpPr>
        <p:spPr>
          <a:xfrm>
            <a:off x="7765005" y="2080040"/>
            <a:ext cx="330827" cy="329934"/>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4" name="Google Shape;8994;p58"/>
          <p:cNvGrpSpPr/>
          <p:nvPr/>
        </p:nvGrpSpPr>
        <p:grpSpPr>
          <a:xfrm>
            <a:off x="1050280" y="3049892"/>
            <a:ext cx="332587" cy="329040"/>
            <a:chOff x="581525" y="3254850"/>
            <a:chExt cx="297750" cy="294575"/>
          </a:xfrm>
        </p:grpSpPr>
        <p:sp>
          <p:nvSpPr>
            <p:cNvPr id="8995" name="Google Shape;8995;p58"/>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8"/>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8"/>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58"/>
          <p:cNvGrpSpPr/>
          <p:nvPr/>
        </p:nvGrpSpPr>
        <p:grpSpPr>
          <a:xfrm>
            <a:off x="1049401" y="3464690"/>
            <a:ext cx="334346" cy="332168"/>
            <a:chOff x="580725" y="3617925"/>
            <a:chExt cx="299325" cy="297375"/>
          </a:xfrm>
        </p:grpSpPr>
        <p:sp>
          <p:nvSpPr>
            <p:cNvPr id="8999" name="Google Shape;8999;p58"/>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8"/>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8"/>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8"/>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8"/>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58"/>
          <p:cNvGrpSpPr/>
          <p:nvPr/>
        </p:nvGrpSpPr>
        <p:grpSpPr>
          <a:xfrm>
            <a:off x="1051160" y="3866308"/>
            <a:ext cx="330827" cy="330827"/>
            <a:chOff x="583100" y="3982600"/>
            <a:chExt cx="296175" cy="296175"/>
          </a:xfrm>
        </p:grpSpPr>
        <p:sp>
          <p:nvSpPr>
            <p:cNvPr id="9005" name="Google Shape;9005;p58"/>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8"/>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8"/>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8"/>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8"/>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8"/>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8"/>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58"/>
          <p:cNvGrpSpPr/>
          <p:nvPr/>
        </p:nvGrpSpPr>
        <p:grpSpPr>
          <a:xfrm>
            <a:off x="3160998" y="3049655"/>
            <a:ext cx="290336" cy="329515"/>
            <a:chOff x="2423775" y="3226875"/>
            <a:chExt cx="259925" cy="295000"/>
          </a:xfrm>
        </p:grpSpPr>
        <p:sp>
          <p:nvSpPr>
            <p:cNvPr id="9013" name="Google Shape;9013;p58"/>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8"/>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8"/>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58"/>
          <p:cNvGrpSpPr/>
          <p:nvPr/>
        </p:nvGrpSpPr>
        <p:grpSpPr>
          <a:xfrm>
            <a:off x="3139439" y="3466673"/>
            <a:ext cx="333452" cy="328203"/>
            <a:chOff x="2404875" y="3592725"/>
            <a:chExt cx="298525" cy="293825"/>
          </a:xfrm>
        </p:grpSpPr>
        <p:sp>
          <p:nvSpPr>
            <p:cNvPr id="9017" name="Google Shape;9017;p58"/>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8"/>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8"/>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58"/>
          <p:cNvGrpSpPr/>
          <p:nvPr/>
        </p:nvGrpSpPr>
        <p:grpSpPr>
          <a:xfrm>
            <a:off x="3140319" y="3866754"/>
            <a:ext cx="331693" cy="329934"/>
            <a:chOff x="2404875" y="3955825"/>
            <a:chExt cx="296950" cy="295375"/>
          </a:xfrm>
        </p:grpSpPr>
        <p:sp>
          <p:nvSpPr>
            <p:cNvPr id="9021" name="Google Shape;9021;p58"/>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8"/>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8"/>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8"/>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58"/>
          <p:cNvGrpSpPr/>
          <p:nvPr/>
        </p:nvGrpSpPr>
        <p:grpSpPr>
          <a:xfrm>
            <a:off x="5245063" y="3048999"/>
            <a:ext cx="329962" cy="330827"/>
            <a:chOff x="4263650" y="3235150"/>
            <a:chExt cx="295400" cy="296175"/>
          </a:xfrm>
        </p:grpSpPr>
        <p:sp>
          <p:nvSpPr>
            <p:cNvPr id="9026" name="Google Shape;9026;p58"/>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8"/>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8"/>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8"/>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8"/>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58"/>
          <p:cNvGrpSpPr/>
          <p:nvPr/>
        </p:nvGrpSpPr>
        <p:grpSpPr>
          <a:xfrm>
            <a:off x="5242871" y="3475916"/>
            <a:ext cx="334346" cy="309716"/>
            <a:chOff x="4266025" y="3609275"/>
            <a:chExt cx="299325" cy="277275"/>
          </a:xfrm>
        </p:grpSpPr>
        <p:sp>
          <p:nvSpPr>
            <p:cNvPr id="9032" name="Google Shape;9032;p58"/>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8"/>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58"/>
          <p:cNvGrpSpPr/>
          <p:nvPr/>
        </p:nvGrpSpPr>
        <p:grpSpPr>
          <a:xfrm>
            <a:off x="5243304" y="3866754"/>
            <a:ext cx="333480" cy="329934"/>
            <a:chOff x="4263650" y="3963700"/>
            <a:chExt cx="298550" cy="295375"/>
          </a:xfrm>
        </p:grpSpPr>
        <p:sp>
          <p:nvSpPr>
            <p:cNvPr id="9035" name="Google Shape;9035;p58"/>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8"/>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8"/>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8"/>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8"/>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8"/>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58"/>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58"/>
          <p:cNvGrpSpPr/>
          <p:nvPr/>
        </p:nvGrpSpPr>
        <p:grpSpPr>
          <a:xfrm>
            <a:off x="7396351" y="3048999"/>
            <a:ext cx="213822" cy="330827"/>
            <a:chOff x="6164975" y="3211525"/>
            <a:chExt cx="191425" cy="296175"/>
          </a:xfrm>
        </p:grpSpPr>
        <p:sp>
          <p:nvSpPr>
            <p:cNvPr id="9043" name="Google Shape;9043;p58"/>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8"/>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8"/>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8"/>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8"/>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8"/>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58"/>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58"/>
          <p:cNvGrpSpPr/>
          <p:nvPr/>
        </p:nvGrpSpPr>
        <p:grpSpPr>
          <a:xfrm>
            <a:off x="1470010" y="3049013"/>
            <a:ext cx="333480" cy="330800"/>
            <a:chOff x="946175" y="3253275"/>
            <a:chExt cx="298550" cy="296150"/>
          </a:xfrm>
        </p:grpSpPr>
        <p:sp>
          <p:nvSpPr>
            <p:cNvPr id="9051" name="Google Shape;9051;p58"/>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8"/>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8"/>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8"/>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8"/>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58"/>
          <p:cNvGrpSpPr/>
          <p:nvPr/>
        </p:nvGrpSpPr>
        <p:grpSpPr>
          <a:xfrm>
            <a:off x="1470890" y="3466673"/>
            <a:ext cx="331721" cy="328203"/>
            <a:chOff x="946175" y="3619500"/>
            <a:chExt cx="296975" cy="293825"/>
          </a:xfrm>
        </p:grpSpPr>
        <p:sp>
          <p:nvSpPr>
            <p:cNvPr id="9057" name="Google Shape;9057;p58"/>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8"/>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8"/>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58"/>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58"/>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58"/>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3" name="Google Shape;9063;p58"/>
          <p:cNvGrpSpPr/>
          <p:nvPr/>
        </p:nvGrpSpPr>
        <p:grpSpPr>
          <a:xfrm>
            <a:off x="1470457" y="3865875"/>
            <a:ext cx="332587" cy="331693"/>
            <a:chOff x="944600" y="3981825"/>
            <a:chExt cx="297750" cy="296950"/>
          </a:xfrm>
        </p:grpSpPr>
        <p:sp>
          <p:nvSpPr>
            <p:cNvPr id="9064" name="Google Shape;9064;p58"/>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8"/>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8"/>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8"/>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58"/>
          <p:cNvGrpSpPr/>
          <p:nvPr/>
        </p:nvGrpSpPr>
        <p:grpSpPr>
          <a:xfrm>
            <a:off x="3565479" y="3049445"/>
            <a:ext cx="330827" cy="329934"/>
            <a:chOff x="2768750" y="3227275"/>
            <a:chExt cx="296175" cy="295375"/>
          </a:xfrm>
        </p:grpSpPr>
        <p:sp>
          <p:nvSpPr>
            <p:cNvPr id="9069" name="Google Shape;9069;p58"/>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58"/>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8"/>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8"/>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58"/>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58"/>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8"/>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8"/>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8"/>
          <p:cNvGrpSpPr/>
          <p:nvPr/>
        </p:nvGrpSpPr>
        <p:grpSpPr>
          <a:xfrm>
            <a:off x="3585277" y="3466072"/>
            <a:ext cx="291230" cy="329403"/>
            <a:chOff x="2786075" y="3591800"/>
            <a:chExt cx="260725" cy="294900"/>
          </a:xfrm>
        </p:grpSpPr>
        <p:sp>
          <p:nvSpPr>
            <p:cNvPr id="9078" name="Google Shape;9078;p58"/>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8"/>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8"/>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8"/>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8"/>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58"/>
          <p:cNvGrpSpPr/>
          <p:nvPr/>
        </p:nvGrpSpPr>
        <p:grpSpPr>
          <a:xfrm>
            <a:off x="3623549" y="3866308"/>
            <a:ext cx="214687" cy="330827"/>
            <a:chOff x="2819150" y="3955025"/>
            <a:chExt cx="192200" cy="296175"/>
          </a:xfrm>
        </p:grpSpPr>
        <p:sp>
          <p:nvSpPr>
            <p:cNvPr id="9084" name="Google Shape;9084;p58"/>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8"/>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8"/>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8"/>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58"/>
          <p:cNvGrpSpPr/>
          <p:nvPr/>
        </p:nvGrpSpPr>
        <p:grpSpPr>
          <a:xfrm>
            <a:off x="5661947" y="3049878"/>
            <a:ext cx="329934" cy="329068"/>
            <a:chOff x="4629125" y="3235150"/>
            <a:chExt cx="295375" cy="294600"/>
          </a:xfrm>
        </p:grpSpPr>
        <p:sp>
          <p:nvSpPr>
            <p:cNvPr id="9089" name="Google Shape;9089;p58"/>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8"/>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58"/>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8"/>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8"/>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4" name="Google Shape;9094;p58"/>
          <p:cNvGrpSpPr/>
          <p:nvPr/>
        </p:nvGrpSpPr>
        <p:grpSpPr>
          <a:xfrm>
            <a:off x="5661933" y="3465807"/>
            <a:ext cx="329962" cy="329934"/>
            <a:chOff x="4628325" y="3599825"/>
            <a:chExt cx="295400" cy="295375"/>
          </a:xfrm>
        </p:grpSpPr>
        <p:sp>
          <p:nvSpPr>
            <p:cNvPr id="9095" name="Google Shape;9095;p58"/>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8"/>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8"/>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8"/>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8"/>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8"/>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8"/>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8"/>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8"/>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8"/>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8"/>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58"/>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58"/>
          <p:cNvGrpSpPr/>
          <p:nvPr/>
        </p:nvGrpSpPr>
        <p:grpSpPr>
          <a:xfrm>
            <a:off x="5681732" y="3866308"/>
            <a:ext cx="290364" cy="330827"/>
            <a:chOff x="4645650" y="3962900"/>
            <a:chExt cx="259950" cy="296175"/>
          </a:xfrm>
        </p:grpSpPr>
        <p:sp>
          <p:nvSpPr>
            <p:cNvPr id="9108" name="Google Shape;9108;p58"/>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8"/>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8"/>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8"/>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8"/>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8"/>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4" name="Google Shape;9114;p58"/>
          <p:cNvGrpSpPr/>
          <p:nvPr/>
        </p:nvGrpSpPr>
        <p:grpSpPr>
          <a:xfrm>
            <a:off x="7338295" y="3466254"/>
            <a:ext cx="329934" cy="329040"/>
            <a:chOff x="6143725" y="3582500"/>
            <a:chExt cx="295375" cy="294575"/>
          </a:xfrm>
        </p:grpSpPr>
        <p:sp>
          <p:nvSpPr>
            <p:cNvPr id="9115" name="Google Shape;9115;p58"/>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58"/>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58"/>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8"/>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8"/>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8"/>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8"/>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2" name="Google Shape;9122;p58"/>
          <p:cNvGrpSpPr/>
          <p:nvPr/>
        </p:nvGrpSpPr>
        <p:grpSpPr>
          <a:xfrm>
            <a:off x="1890873" y="3049013"/>
            <a:ext cx="331693" cy="330800"/>
            <a:chOff x="1310075" y="3253275"/>
            <a:chExt cx="296950" cy="296150"/>
          </a:xfrm>
        </p:grpSpPr>
        <p:sp>
          <p:nvSpPr>
            <p:cNvPr id="9123" name="Google Shape;9123;p58"/>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58"/>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58"/>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6" name="Google Shape;9126;p58"/>
          <p:cNvSpPr/>
          <p:nvPr/>
        </p:nvSpPr>
        <p:spPr>
          <a:xfrm>
            <a:off x="1892174" y="3466681"/>
            <a:ext cx="329068" cy="328175"/>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7" name="Google Shape;9127;p58"/>
          <p:cNvGrpSpPr/>
          <p:nvPr/>
        </p:nvGrpSpPr>
        <p:grpSpPr>
          <a:xfrm>
            <a:off x="1890427" y="3865554"/>
            <a:ext cx="332587" cy="332335"/>
            <a:chOff x="1310075" y="3980250"/>
            <a:chExt cx="297750" cy="297525"/>
          </a:xfrm>
        </p:grpSpPr>
        <p:sp>
          <p:nvSpPr>
            <p:cNvPr id="9128" name="Google Shape;9128;p58"/>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8"/>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58"/>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58"/>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58"/>
          <p:cNvGrpSpPr/>
          <p:nvPr/>
        </p:nvGrpSpPr>
        <p:grpSpPr>
          <a:xfrm>
            <a:off x="4030669" y="3049445"/>
            <a:ext cx="251660" cy="329934"/>
            <a:chOff x="3167275" y="3227275"/>
            <a:chExt cx="225300" cy="295375"/>
          </a:xfrm>
        </p:grpSpPr>
        <p:sp>
          <p:nvSpPr>
            <p:cNvPr id="9133" name="Google Shape;9133;p58"/>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8"/>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8"/>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8"/>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8"/>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8" name="Google Shape;9138;p58"/>
          <p:cNvSpPr/>
          <p:nvPr/>
        </p:nvSpPr>
        <p:spPr>
          <a:xfrm>
            <a:off x="3982694" y="3465033"/>
            <a:ext cx="347555" cy="331470"/>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9" name="Google Shape;9139;p58"/>
          <p:cNvGrpSpPr/>
          <p:nvPr/>
        </p:nvGrpSpPr>
        <p:grpSpPr>
          <a:xfrm>
            <a:off x="3990205" y="3866740"/>
            <a:ext cx="332587" cy="329962"/>
            <a:chOff x="3133425" y="3955025"/>
            <a:chExt cx="297750" cy="295400"/>
          </a:xfrm>
        </p:grpSpPr>
        <p:sp>
          <p:nvSpPr>
            <p:cNvPr id="9140" name="Google Shape;9140;p58"/>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8"/>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58"/>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58"/>
          <p:cNvGrpSpPr/>
          <p:nvPr/>
        </p:nvGrpSpPr>
        <p:grpSpPr>
          <a:xfrm>
            <a:off x="6081903" y="3048412"/>
            <a:ext cx="330827" cy="332000"/>
            <a:chOff x="4991425" y="3234750"/>
            <a:chExt cx="296175" cy="297225"/>
          </a:xfrm>
        </p:grpSpPr>
        <p:sp>
          <p:nvSpPr>
            <p:cNvPr id="9144" name="Google Shape;9144;p58"/>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8"/>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58"/>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58"/>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8"/>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8"/>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58"/>
          <p:cNvGrpSpPr/>
          <p:nvPr/>
        </p:nvGrpSpPr>
        <p:grpSpPr>
          <a:xfrm>
            <a:off x="6081903" y="3485159"/>
            <a:ext cx="330827" cy="291230"/>
            <a:chOff x="4991425" y="3617150"/>
            <a:chExt cx="296175" cy="260725"/>
          </a:xfrm>
        </p:grpSpPr>
        <p:sp>
          <p:nvSpPr>
            <p:cNvPr id="9151" name="Google Shape;9151;p58"/>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58"/>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58"/>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8"/>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8"/>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8"/>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8"/>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58"/>
          <p:cNvGrpSpPr/>
          <p:nvPr/>
        </p:nvGrpSpPr>
        <p:grpSpPr>
          <a:xfrm>
            <a:off x="6154927" y="3866740"/>
            <a:ext cx="184780" cy="329962"/>
            <a:chOff x="5056800" y="3962900"/>
            <a:chExt cx="165425" cy="295400"/>
          </a:xfrm>
        </p:grpSpPr>
        <p:sp>
          <p:nvSpPr>
            <p:cNvPr id="9159" name="Google Shape;9159;p58"/>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58"/>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8"/>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58"/>
          <p:cNvGrpSpPr/>
          <p:nvPr/>
        </p:nvGrpSpPr>
        <p:grpSpPr>
          <a:xfrm>
            <a:off x="7337415" y="3866754"/>
            <a:ext cx="331693" cy="329934"/>
            <a:chOff x="6168925" y="3936925"/>
            <a:chExt cx="296950" cy="295375"/>
          </a:xfrm>
        </p:grpSpPr>
        <p:sp>
          <p:nvSpPr>
            <p:cNvPr id="9163" name="Google Shape;9163;p58"/>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8"/>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58"/>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58"/>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8"/>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8"/>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58"/>
          <p:cNvGrpSpPr/>
          <p:nvPr/>
        </p:nvGrpSpPr>
        <p:grpSpPr>
          <a:xfrm>
            <a:off x="2310396" y="3049446"/>
            <a:ext cx="329040" cy="329934"/>
            <a:chOff x="1674750" y="3254050"/>
            <a:chExt cx="294575" cy="295375"/>
          </a:xfrm>
        </p:grpSpPr>
        <p:sp>
          <p:nvSpPr>
            <p:cNvPr id="9170" name="Google Shape;9170;p58"/>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58"/>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58"/>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58"/>
          <p:cNvGrpSpPr/>
          <p:nvPr/>
        </p:nvGrpSpPr>
        <p:grpSpPr>
          <a:xfrm>
            <a:off x="2324024" y="3465807"/>
            <a:ext cx="301785" cy="329934"/>
            <a:chOff x="1687350" y="3618725"/>
            <a:chExt cx="270175" cy="295375"/>
          </a:xfrm>
        </p:grpSpPr>
        <p:sp>
          <p:nvSpPr>
            <p:cNvPr id="9174" name="Google Shape;9174;p58"/>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8"/>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8"/>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58"/>
          <p:cNvGrpSpPr/>
          <p:nvPr/>
        </p:nvGrpSpPr>
        <p:grpSpPr>
          <a:xfrm>
            <a:off x="2308623" y="3866754"/>
            <a:ext cx="332587" cy="329934"/>
            <a:chOff x="1672375" y="3982600"/>
            <a:chExt cx="297750" cy="295375"/>
          </a:xfrm>
        </p:grpSpPr>
        <p:sp>
          <p:nvSpPr>
            <p:cNvPr id="9178" name="Google Shape;9178;p58"/>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8"/>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8"/>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58"/>
          <p:cNvGrpSpPr/>
          <p:nvPr/>
        </p:nvGrpSpPr>
        <p:grpSpPr>
          <a:xfrm>
            <a:off x="4411488" y="3048999"/>
            <a:ext cx="330827" cy="330827"/>
            <a:chOff x="3497300" y="3227275"/>
            <a:chExt cx="296175" cy="296175"/>
          </a:xfrm>
        </p:grpSpPr>
        <p:sp>
          <p:nvSpPr>
            <p:cNvPr id="9182" name="Google Shape;9182;p58"/>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8"/>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8"/>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8"/>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58"/>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58"/>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8"/>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8"/>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58"/>
          <p:cNvGrpSpPr/>
          <p:nvPr/>
        </p:nvGrpSpPr>
        <p:grpSpPr>
          <a:xfrm>
            <a:off x="4411934" y="3466687"/>
            <a:ext cx="329934" cy="328175"/>
            <a:chOff x="3497300" y="3591950"/>
            <a:chExt cx="295375" cy="293800"/>
          </a:xfrm>
        </p:grpSpPr>
        <p:sp>
          <p:nvSpPr>
            <p:cNvPr id="9191" name="Google Shape;9191;p58"/>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8"/>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8"/>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8"/>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58"/>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8"/>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8"/>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8"/>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58"/>
          <p:cNvGrpSpPr/>
          <p:nvPr/>
        </p:nvGrpSpPr>
        <p:grpSpPr>
          <a:xfrm>
            <a:off x="4411934" y="3866740"/>
            <a:ext cx="329934" cy="329962"/>
            <a:chOff x="3497300" y="3955025"/>
            <a:chExt cx="295375" cy="295400"/>
          </a:xfrm>
        </p:grpSpPr>
        <p:sp>
          <p:nvSpPr>
            <p:cNvPr id="9200" name="Google Shape;9200;p58"/>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8"/>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8"/>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58"/>
          <p:cNvGrpSpPr/>
          <p:nvPr/>
        </p:nvGrpSpPr>
        <p:grpSpPr>
          <a:xfrm>
            <a:off x="6514173" y="3049683"/>
            <a:ext cx="309716" cy="329459"/>
            <a:chOff x="5364750" y="3235150"/>
            <a:chExt cx="277275" cy="294950"/>
          </a:xfrm>
        </p:grpSpPr>
        <p:sp>
          <p:nvSpPr>
            <p:cNvPr id="9204" name="Google Shape;9204;p58"/>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8"/>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58"/>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8"/>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8"/>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8"/>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8"/>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8"/>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58"/>
          <p:cNvGrpSpPr/>
          <p:nvPr/>
        </p:nvGrpSpPr>
        <p:grpSpPr>
          <a:xfrm>
            <a:off x="6503171" y="3464481"/>
            <a:ext cx="331721" cy="332587"/>
            <a:chOff x="5355300" y="3598250"/>
            <a:chExt cx="296975" cy="297750"/>
          </a:xfrm>
        </p:grpSpPr>
        <p:sp>
          <p:nvSpPr>
            <p:cNvPr id="9213" name="Google Shape;9213;p58"/>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8"/>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8"/>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8"/>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8"/>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8"/>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8"/>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8"/>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58"/>
          <p:cNvGrpSpPr/>
          <p:nvPr/>
        </p:nvGrpSpPr>
        <p:grpSpPr>
          <a:xfrm>
            <a:off x="6507136" y="3924810"/>
            <a:ext cx="323790" cy="213822"/>
            <a:chOff x="5358450" y="4015675"/>
            <a:chExt cx="289875" cy="191425"/>
          </a:xfrm>
        </p:grpSpPr>
        <p:sp>
          <p:nvSpPr>
            <p:cNvPr id="9222" name="Google Shape;9222;p58"/>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8"/>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8"/>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8"/>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58"/>
          <p:cNvGrpSpPr/>
          <p:nvPr/>
        </p:nvGrpSpPr>
        <p:grpSpPr>
          <a:xfrm>
            <a:off x="7764616" y="3060629"/>
            <a:ext cx="331721" cy="307566"/>
            <a:chOff x="6543825" y="3202075"/>
            <a:chExt cx="296975" cy="275350"/>
          </a:xfrm>
        </p:grpSpPr>
        <p:sp>
          <p:nvSpPr>
            <p:cNvPr id="9227" name="Google Shape;9227;p58"/>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8"/>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8"/>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8"/>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58"/>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8"/>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8"/>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58"/>
          <p:cNvGrpSpPr/>
          <p:nvPr/>
        </p:nvGrpSpPr>
        <p:grpSpPr>
          <a:xfrm>
            <a:off x="2727312" y="3048999"/>
            <a:ext cx="330827" cy="330827"/>
            <a:chOff x="2037825" y="3254050"/>
            <a:chExt cx="296175" cy="296175"/>
          </a:xfrm>
        </p:grpSpPr>
        <p:sp>
          <p:nvSpPr>
            <p:cNvPr id="9235" name="Google Shape;9235;p58"/>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8"/>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8"/>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8"/>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8"/>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8"/>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1" name="Google Shape;9241;p58"/>
          <p:cNvGrpSpPr/>
          <p:nvPr/>
        </p:nvGrpSpPr>
        <p:grpSpPr>
          <a:xfrm>
            <a:off x="2725553" y="3465905"/>
            <a:ext cx="334346" cy="329738"/>
            <a:chOff x="2034675" y="3617925"/>
            <a:chExt cx="299325" cy="295200"/>
          </a:xfrm>
        </p:grpSpPr>
        <p:sp>
          <p:nvSpPr>
            <p:cNvPr id="9242" name="Google Shape;9242;p58"/>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8"/>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8"/>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8"/>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8"/>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58"/>
          <p:cNvGrpSpPr/>
          <p:nvPr/>
        </p:nvGrpSpPr>
        <p:grpSpPr>
          <a:xfrm>
            <a:off x="2727312" y="3866754"/>
            <a:ext cx="330827" cy="329934"/>
            <a:chOff x="2037825" y="3981825"/>
            <a:chExt cx="296175" cy="295375"/>
          </a:xfrm>
        </p:grpSpPr>
        <p:sp>
          <p:nvSpPr>
            <p:cNvPr id="9248" name="Google Shape;9248;p58"/>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8"/>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8"/>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58"/>
          <p:cNvGrpSpPr/>
          <p:nvPr/>
        </p:nvGrpSpPr>
        <p:grpSpPr>
          <a:xfrm>
            <a:off x="4823587" y="3079353"/>
            <a:ext cx="330827" cy="270119"/>
            <a:chOff x="3860400" y="3254050"/>
            <a:chExt cx="296175" cy="241825"/>
          </a:xfrm>
        </p:grpSpPr>
        <p:sp>
          <p:nvSpPr>
            <p:cNvPr id="9252" name="Google Shape;9252;p58"/>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8"/>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8"/>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8"/>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8"/>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8"/>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8"/>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58"/>
          <p:cNvGrpSpPr/>
          <p:nvPr/>
        </p:nvGrpSpPr>
        <p:grpSpPr>
          <a:xfrm>
            <a:off x="4823140" y="3465360"/>
            <a:ext cx="331721" cy="330827"/>
            <a:chOff x="3859600" y="3591950"/>
            <a:chExt cx="296975" cy="296175"/>
          </a:xfrm>
        </p:grpSpPr>
        <p:sp>
          <p:nvSpPr>
            <p:cNvPr id="9260" name="Google Shape;9260;p58"/>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8"/>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8"/>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58"/>
          <p:cNvGrpSpPr/>
          <p:nvPr/>
        </p:nvGrpSpPr>
        <p:grpSpPr>
          <a:xfrm>
            <a:off x="4823587" y="3866308"/>
            <a:ext cx="330827" cy="330827"/>
            <a:chOff x="3860400" y="3955025"/>
            <a:chExt cx="296175" cy="296175"/>
          </a:xfrm>
        </p:grpSpPr>
        <p:sp>
          <p:nvSpPr>
            <p:cNvPr id="9264" name="Google Shape;9264;p58"/>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8"/>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58"/>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58"/>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8"/>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58"/>
          <p:cNvGrpSpPr/>
          <p:nvPr/>
        </p:nvGrpSpPr>
        <p:grpSpPr>
          <a:xfrm>
            <a:off x="6916983" y="3049445"/>
            <a:ext cx="336105" cy="329934"/>
            <a:chOff x="5716825" y="3235950"/>
            <a:chExt cx="300900" cy="295375"/>
          </a:xfrm>
        </p:grpSpPr>
        <p:sp>
          <p:nvSpPr>
            <p:cNvPr id="9270" name="Google Shape;9270;p58"/>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8"/>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8"/>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8"/>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58"/>
          <p:cNvGrpSpPr/>
          <p:nvPr/>
        </p:nvGrpSpPr>
        <p:grpSpPr>
          <a:xfrm>
            <a:off x="6929298" y="3475916"/>
            <a:ext cx="311475" cy="309716"/>
            <a:chOff x="5727850" y="3609275"/>
            <a:chExt cx="278850" cy="277275"/>
          </a:xfrm>
        </p:grpSpPr>
        <p:sp>
          <p:nvSpPr>
            <p:cNvPr id="9275" name="Google Shape;9275;p58"/>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8"/>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8"/>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8"/>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8"/>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58"/>
          <p:cNvGrpSpPr/>
          <p:nvPr/>
        </p:nvGrpSpPr>
        <p:grpSpPr>
          <a:xfrm>
            <a:off x="6939868" y="3866754"/>
            <a:ext cx="290336" cy="329934"/>
            <a:chOff x="5736525" y="3963700"/>
            <a:chExt cx="259925" cy="295375"/>
          </a:xfrm>
        </p:grpSpPr>
        <p:sp>
          <p:nvSpPr>
            <p:cNvPr id="9281" name="Google Shape;9281;p58"/>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8"/>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8"/>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8"/>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8"/>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8"/>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8"/>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58"/>
          <p:cNvGrpSpPr/>
          <p:nvPr/>
        </p:nvGrpSpPr>
        <p:grpSpPr>
          <a:xfrm>
            <a:off x="7764616" y="3465360"/>
            <a:ext cx="331721" cy="330827"/>
            <a:chOff x="6553275" y="3604550"/>
            <a:chExt cx="296975" cy="296175"/>
          </a:xfrm>
        </p:grpSpPr>
        <p:sp>
          <p:nvSpPr>
            <p:cNvPr id="9289" name="Google Shape;9289;p58"/>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8"/>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8"/>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8"/>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8"/>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8"/>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5"/>
        <p:cNvGrpSpPr/>
        <p:nvPr/>
      </p:nvGrpSpPr>
      <p:grpSpPr>
        <a:xfrm>
          <a:off x="0" y="0"/>
          <a:ext cx="0" cy="0"/>
          <a:chOff x="0" y="0"/>
          <a:chExt cx="0" cy="0"/>
        </a:xfrm>
      </p:grpSpPr>
      <p:sp>
        <p:nvSpPr>
          <p:cNvPr id="156" name="Google Shape;156;p27"/>
          <p:cNvSpPr txBox="1">
            <a:spLocks noGrp="1"/>
          </p:cNvSpPr>
          <p:nvPr>
            <p:ph type="ctrTitle"/>
          </p:nvPr>
        </p:nvSpPr>
        <p:spPr>
          <a:xfrm>
            <a:off x="1112700" y="3123025"/>
            <a:ext cx="19845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—Someone famous</a:t>
            </a:r>
            <a:endParaRPr/>
          </a:p>
        </p:txBody>
      </p:sp>
      <p:sp>
        <p:nvSpPr>
          <p:cNvPr id="157" name="Google Shape;157;p27"/>
          <p:cNvSpPr txBox="1">
            <a:spLocks noGrp="1"/>
          </p:cNvSpPr>
          <p:nvPr>
            <p:ph type="subTitle" idx="1"/>
          </p:nvPr>
        </p:nvSpPr>
        <p:spPr>
          <a:xfrm>
            <a:off x="828600" y="2675875"/>
            <a:ext cx="25527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1600"/>
              </a:spcAft>
              <a:buNone/>
            </a:pPr>
            <a:r>
              <a:rPr lang="es"/>
              <a:t>“This is a quote. Words full of wisdom that someone important said and can make the reader get inspired.”</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1"/>
        <p:cNvGrpSpPr/>
        <p:nvPr/>
      </p:nvGrpSpPr>
      <p:grpSpPr>
        <a:xfrm>
          <a:off x="0" y="0"/>
          <a:ext cx="0" cy="0"/>
          <a:chOff x="0" y="0"/>
          <a:chExt cx="0" cy="0"/>
        </a:xfrm>
      </p:grpSpPr>
      <p:sp>
        <p:nvSpPr>
          <p:cNvPr id="162" name="Google Shape;162;p28"/>
          <p:cNvSpPr/>
          <p:nvPr/>
        </p:nvSpPr>
        <p:spPr>
          <a:xfrm>
            <a:off x="0" y="0"/>
            <a:ext cx="5968778" cy="5143565"/>
          </a:xfrm>
          <a:custGeom>
            <a:avLst/>
            <a:gdLst/>
            <a:ahLst/>
            <a:cxnLst/>
            <a:rect l="l" t="t" r="r" b="b"/>
            <a:pathLst>
              <a:path w="60157" h="51840" extrusionOk="0">
                <a:moveTo>
                  <a:pt x="1" y="1"/>
                </a:moveTo>
                <a:lnTo>
                  <a:pt x="1" y="51839"/>
                </a:lnTo>
                <a:lnTo>
                  <a:pt x="48923" y="51839"/>
                </a:lnTo>
                <a:lnTo>
                  <a:pt x="48769" y="51497"/>
                </a:lnTo>
                <a:cubicBezTo>
                  <a:pt x="47765" y="49285"/>
                  <a:pt x="47507" y="46803"/>
                  <a:pt x="48035" y="44434"/>
                </a:cubicBezTo>
                <a:lnTo>
                  <a:pt x="56783" y="5163"/>
                </a:lnTo>
                <a:cubicBezTo>
                  <a:pt x="57160" y="3201"/>
                  <a:pt x="58248" y="1447"/>
                  <a:pt x="59841" y="239"/>
                </a:cubicBezTo>
                <a:lnTo>
                  <a:pt x="60156" y="1"/>
                </a:lnTo>
                <a:close/>
              </a:path>
            </a:pathLst>
          </a:custGeom>
          <a:solidFill>
            <a:srgbClr val="EDE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409575" y="-1439725"/>
            <a:ext cx="4217400" cy="4138500"/>
          </a:xfrm>
          <a:prstGeom prst="roundRect">
            <a:avLst>
              <a:gd name="adj" fmla="val 16667"/>
            </a:avLst>
          </a:prstGeom>
          <a:noFill/>
          <a:ln w="19050" cap="flat" cmpd="sng">
            <a:solidFill>
              <a:srgbClr val="D8D3C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txBox="1">
            <a:spLocks noGrp="1"/>
          </p:cNvSpPr>
          <p:nvPr>
            <p:ph type="subTitle" idx="1"/>
          </p:nvPr>
        </p:nvSpPr>
        <p:spPr>
          <a:xfrm>
            <a:off x="1102975" y="2701711"/>
            <a:ext cx="31749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Mercury is the closest planet to the Sun and the smallest one in our Solar System—it’s only a bit larger than our Moon. The planet’s name has nothing to do with the liquid metal, since it was named after the Roman messenger god, Mercury</a:t>
            </a:r>
            <a:endParaRPr/>
          </a:p>
        </p:txBody>
      </p:sp>
      <p:sp>
        <p:nvSpPr>
          <p:cNvPr id="165" name="Google Shape;165;p28"/>
          <p:cNvSpPr txBox="1">
            <a:spLocks noGrp="1"/>
          </p:cNvSpPr>
          <p:nvPr>
            <p:ph type="ctrTitle"/>
          </p:nvPr>
        </p:nvSpPr>
        <p:spPr>
          <a:xfrm>
            <a:off x="1571625" y="2120975"/>
            <a:ext cx="27066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highlight>
                  <a:schemeClr val="lt1"/>
                </a:highlight>
              </a:rPr>
              <a:t>What Is This Topic About?</a:t>
            </a:r>
            <a:endParaRPr>
              <a:highlight>
                <a:schemeClr val="lt1"/>
              </a:highlight>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9"/>
        <p:cNvGrpSpPr/>
        <p:nvPr/>
      </p:nvGrpSpPr>
      <p:grpSpPr>
        <a:xfrm>
          <a:off x="0" y="0"/>
          <a:ext cx="0" cy="0"/>
          <a:chOff x="0" y="0"/>
          <a:chExt cx="0" cy="0"/>
        </a:xfrm>
      </p:grpSpPr>
      <p:sp>
        <p:nvSpPr>
          <p:cNvPr id="170" name="Google Shape;170;p29"/>
          <p:cNvSpPr txBox="1">
            <a:spLocks noGrp="1"/>
          </p:cNvSpPr>
          <p:nvPr>
            <p:ph type="title" idx="6"/>
          </p:nvPr>
        </p:nvSpPr>
        <p:spPr>
          <a:xfrm>
            <a:off x="1773964" y="270900"/>
            <a:ext cx="5589900" cy="60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solidFill>
                  <a:schemeClr val="lt1"/>
                </a:solidFill>
              </a:rPr>
              <a:t>Definition of Concepts</a:t>
            </a:r>
            <a:endParaRPr>
              <a:solidFill>
                <a:schemeClr val="lt1"/>
              </a:solidFill>
            </a:endParaRPr>
          </a:p>
        </p:txBody>
      </p:sp>
      <p:sp>
        <p:nvSpPr>
          <p:cNvPr id="171" name="Google Shape;171;p29"/>
          <p:cNvSpPr txBox="1">
            <a:spLocks noGrp="1"/>
          </p:cNvSpPr>
          <p:nvPr>
            <p:ph type="ctrTitle" idx="2"/>
          </p:nvPr>
        </p:nvSpPr>
        <p:spPr>
          <a:xfrm>
            <a:off x="5411775" y="993325"/>
            <a:ext cx="283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Mars</a:t>
            </a:r>
            <a:endParaRPr/>
          </a:p>
        </p:txBody>
      </p:sp>
      <p:sp>
        <p:nvSpPr>
          <p:cNvPr id="172" name="Google Shape;172;p29"/>
          <p:cNvSpPr txBox="1">
            <a:spLocks noGrp="1"/>
          </p:cNvSpPr>
          <p:nvPr>
            <p:ph type="subTitle" idx="3"/>
          </p:nvPr>
        </p:nvSpPr>
        <p:spPr>
          <a:xfrm>
            <a:off x="5432101" y="1435625"/>
            <a:ext cx="2017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Despite being red, Mars is a cold place. It’s full of iron oxide dust, giving the planet its reddish cast</a:t>
            </a:r>
            <a:endParaRPr/>
          </a:p>
        </p:txBody>
      </p:sp>
      <p:sp>
        <p:nvSpPr>
          <p:cNvPr id="173" name="Google Shape;173;p29"/>
          <p:cNvSpPr txBox="1">
            <a:spLocks noGrp="1"/>
          </p:cNvSpPr>
          <p:nvPr>
            <p:ph type="ctrTitle" idx="4"/>
          </p:nvPr>
        </p:nvSpPr>
        <p:spPr>
          <a:xfrm>
            <a:off x="5411775" y="2198100"/>
            <a:ext cx="283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Venus</a:t>
            </a:r>
            <a:endParaRPr/>
          </a:p>
        </p:txBody>
      </p:sp>
      <p:sp>
        <p:nvSpPr>
          <p:cNvPr id="174" name="Google Shape;174;p29"/>
          <p:cNvSpPr txBox="1">
            <a:spLocks noGrp="1"/>
          </p:cNvSpPr>
          <p:nvPr>
            <p:ph type="subTitle" idx="5"/>
          </p:nvPr>
        </p:nvSpPr>
        <p:spPr>
          <a:xfrm>
            <a:off x="5432101" y="2640400"/>
            <a:ext cx="2017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Venus has a beautiful name and is the second planet from the Sun. It’s terribly hot</a:t>
            </a:r>
            <a:endParaRPr/>
          </a:p>
        </p:txBody>
      </p:sp>
      <p:sp>
        <p:nvSpPr>
          <p:cNvPr id="175" name="Google Shape;175;p29"/>
          <p:cNvSpPr txBox="1">
            <a:spLocks noGrp="1"/>
          </p:cNvSpPr>
          <p:nvPr>
            <p:ph type="ctrTitle" idx="7"/>
          </p:nvPr>
        </p:nvSpPr>
        <p:spPr>
          <a:xfrm>
            <a:off x="5411775" y="3399175"/>
            <a:ext cx="28353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Mercury</a:t>
            </a:r>
            <a:endParaRPr/>
          </a:p>
        </p:txBody>
      </p:sp>
      <p:sp>
        <p:nvSpPr>
          <p:cNvPr id="176" name="Google Shape;176;p29"/>
          <p:cNvSpPr txBox="1">
            <a:spLocks noGrp="1"/>
          </p:cNvSpPr>
          <p:nvPr>
            <p:ph type="subTitle" idx="8"/>
          </p:nvPr>
        </p:nvSpPr>
        <p:spPr>
          <a:xfrm>
            <a:off x="5432101" y="3841475"/>
            <a:ext cx="20178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Mercury is the closest planet to the Sun and the smallest one in the Solar System</a:t>
            </a:r>
            <a:endParaRPr/>
          </a:p>
        </p:txBody>
      </p:sp>
      <p:sp>
        <p:nvSpPr>
          <p:cNvPr id="177" name="Google Shape;177;p29"/>
          <p:cNvSpPr txBox="1">
            <a:spLocks noGrp="1"/>
          </p:cNvSpPr>
          <p:nvPr>
            <p:ph type="ctrTitle"/>
          </p:nvPr>
        </p:nvSpPr>
        <p:spPr>
          <a:xfrm>
            <a:off x="896925" y="993325"/>
            <a:ext cx="2835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Jupiter</a:t>
            </a:r>
            <a:endParaRPr/>
          </a:p>
        </p:txBody>
      </p:sp>
      <p:sp>
        <p:nvSpPr>
          <p:cNvPr id="178" name="Google Shape;178;p29"/>
          <p:cNvSpPr txBox="1">
            <a:spLocks noGrp="1"/>
          </p:cNvSpPr>
          <p:nvPr>
            <p:ph type="subTitle" idx="1"/>
          </p:nvPr>
        </p:nvSpPr>
        <p:spPr>
          <a:xfrm>
            <a:off x="1714500" y="1435625"/>
            <a:ext cx="2017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Jupiter is a gas giant, the biggest planet in our Solar System and the fourth-brightest object in the sky</a:t>
            </a:r>
            <a:endParaRPr/>
          </a:p>
        </p:txBody>
      </p:sp>
      <p:sp>
        <p:nvSpPr>
          <p:cNvPr id="179" name="Google Shape;179;p29"/>
          <p:cNvSpPr txBox="1">
            <a:spLocks noGrp="1"/>
          </p:cNvSpPr>
          <p:nvPr>
            <p:ph type="ctrTitle" idx="9"/>
          </p:nvPr>
        </p:nvSpPr>
        <p:spPr>
          <a:xfrm>
            <a:off x="896925" y="2198100"/>
            <a:ext cx="2835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Saturn</a:t>
            </a:r>
            <a:endParaRPr/>
          </a:p>
        </p:txBody>
      </p:sp>
      <p:sp>
        <p:nvSpPr>
          <p:cNvPr id="180" name="Google Shape;180;p29"/>
          <p:cNvSpPr txBox="1">
            <a:spLocks noGrp="1"/>
          </p:cNvSpPr>
          <p:nvPr>
            <p:ph type="subTitle" idx="13"/>
          </p:nvPr>
        </p:nvSpPr>
        <p:spPr>
          <a:xfrm>
            <a:off x="1714500" y="2640400"/>
            <a:ext cx="2017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Saturn is the ringed planet. It’s a gas giant, composed mostly of hydrogen and helium</a:t>
            </a:r>
            <a:endParaRPr/>
          </a:p>
        </p:txBody>
      </p:sp>
      <p:sp>
        <p:nvSpPr>
          <p:cNvPr id="181" name="Google Shape;181;p29"/>
          <p:cNvSpPr txBox="1">
            <a:spLocks noGrp="1"/>
          </p:cNvSpPr>
          <p:nvPr>
            <p:ph type="ctrTitle" idx="14"/>
          </p:nvPr>
        </p:nvSpPr>
        <p:spPr>
          <a:xfrm>
            <a:off x="896925" y="3399175"/>
            <a:ext cx="2835300" cy="577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s"/>
              <a:t>Neptune</a:t>
            </a:r>
            <a:endParaRPr/>
          </a:p>
        </p:txBody>
      </p:sp>
      <p:sp>
        <p:nvSpPr>
          <p:cNvPr id="182" name="Google Shape;182;p29"/>
          <p:cNvSpPr txBox="1">
            <a:spLocks noGrp="1"/>
          </p:cNvSpPr>
          <p:nvPr>
            <p:ph type="subTitle" idx="15"/>
          </p:nvPr>
        </p:nvSpPr>
        <p:spPr>
          <a:xfrm>
            <a:off x="1714500" y="3841475"/>
            <a:ext cx="2017800" cy="5778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s"/>
              <a:t>Neptune is the farthest planet from the Sun and the fourth-largest in our Solar System</a:t>
            </a:r>
            <a:endParaRPr/>
          </a:p>
        </p:txBody>
      </p:sp>
      <p:grpSp>
        <p:nvGrpSpPr>
          <p:cNvPr id="183" name="Google Shape;183;p29"/>
          <p:cNvGrpSpPr/>
          <p:nvPr/>
        </p:nvGrpSpPr>
        <p:grpSpPr>
          <a:xfrm>
            <a:off x="3887801" y="1482759"/>
            <a:ext cx="337277" cy="337131"/>
            <a:chOff x="1201025" y="237925"/>
            <a:chExt cx="5221000" cy="5218750"/>
          </a:xfrm>
        </p:grpSpPr>
        <p:sp>
          <p:nvSpPr>
            <p:cNvPr id="184" name="Google Shape;184;p29"/>
            <p:cNvSpPr/>
            <p:nvPr/>
          </p:nvSpPr>
          <p:spPr>
            <a:xfrm>
              <a:off x="1201025" y="237925"/>
              <a:ext cx="5221000" cy="5218750"/>
            </a:xfrm>
            <a:custGeom>
              <a:avLst/>
              <a:gdLst/>
              <a:ahLst/>
              <a:cxnLst/>
              <a:rect l="l" t="t" r="r" b="b"/>
              <a:pathLst>
                <a:path w="208840" h="208750" extrusionOk="0">
                  <a:moveTo>
                    <a:pt x="97947" y="0"/>
                  </a:moveTo>
                  <a:cubicBezTo>
                    <a:pt x="97863" y="0"/>
                    <a:pt x="97778" y="3"/>
                    <a:pt x="97693" y="8"/>
                  </a:cubicBezTo>
                  <a:cubicBezTo>
                    <a:pt x="71223" y="1699"/>
                    <a:pt x="46616" y="13316"/>
                    <a:pt x="28382" y="32678"/>
                  </a:cubicBezTo>
                  <a:cubicBezTo>
                    <a:pt x="10074" y="52114"/>
                    <a:pt x="1" y="77554"/>
                    <a:pt x="1" y="104268"/>
                  </a:cubicBezTo>
                  <a:cubicBezTo>
                    <a:pt x="1" y="125517"/>
                    <a:pt x="6324" y="145958"/>
                    <a:pt x="18333" y="163383"/>
                  </a:cubicBezTo>
                  <a:cubicBezTo>
                    <a:pt x="19123" y="164537"/>
                    <a:pt x="20392" y="165155"/>
                    <a:pt x="21687" y="165155"/>
                  </a:cubicBezTo>
                  <a:cubicBezTo>
                    <a:pt x="22482" y="165155"/>
                    <a:pt x="23286" y="164922"/>
                    <a:pt x="23995" y="164437"/>
                  </a:cubicBezTo>
                  <a:cubicBezTo>
                    <a:pt x="25857" y="163163"/>
                    <a:pt x="26323" y="160638"/>
                    <a:pt x="25049" y="158776"/>
                  </a:cubicBezTo>
                  <a:cubicBezTo>
                    <a:pt x="13995" y="142698"/>
                    <a:pt x="8138" y="123851"/>
                    <a:pt x="8138" y="104268"/>
                  </a:cubicBezTo>
                  <a:cubicBezTo>
                    <a:pt x="8138" y="61206"/>
                    <a:pt x="36715" y="24272"/>
                    <a:pt x="76296" y="12140"/>
                  </a:cubicBezTo>
                  <a:lnTo>
                    <a:pt x="76296" y="12140"/>
                  </a:lnTo>
                  <a:cubicBezTo>
                    <a:pt x="56052" y="28120"/>
                    <a:pt x="43798" y="52653"/>
                    <a:pt x="43798" y="79318"/>
                  </a:cubicBezTo>
                  <a:cubicBezTo>
                    <a:pt x="43798" y="126522"/>
                    <a:pt x="82203" y="164928"/>
                    <a:pt x="129407" y="164928"/>
                  </a:cubicBezTo>
                  <a:cubicBezTo>
                    <a:pt x="156097" y="164928"/>
                    <a:pt x="180606" y="152673"/>
                    <a:pt x="196586" y="132453"/>
                  </a:cubicBezTo>
                  <a:lnTo>
                    <a:pt x="196586" y="132453"/>
                  </a:lnTo>
                  <a:cubicBezTo>
                    <a:pt x="184478" y="172011"/>
                    <a:pt x="147519" y="200588"/>
                    <a:pt x="104457" y="200588"/>
                  </a:cubicBezTo>
                  <a:cubicBezTo>
                    <a:pt x="84826" y="200588"/>
                    <a:pt x="65905" y="194706"/>
                    <a:pt x="49802" y="183579"/>
                  </a:cubicBezTo>
                  <a:cubicBezTo>
                    <a:pt x="49103" y="183094"/>
                    <a:pt x="48301" y="182861"/>
                    <a:pt x="47505" y="182861"/>
                  </a:cubicBezTo>
                  <a:cubicBezTo>
                    <a:pt x="46209" y="182861"/>
                    <a:pt x="44931" y="183479"/>
                    <a:pt x="44141" y="184633"/>
                  </a:cubicBezTo>
                  <a:cubicBezTo>
                    <a:pt x="42866" y="186471"/>
                    <a:pt x="43332" y="189020"/>
                    <a:pt x="45170" y="190294"/>
                  </a:cubicBezTo>
                  <a:cubicBezTo>
                    <a:pt x="62645" y="202377"/>
                    <a:pt x="83159" y="208749"/>
                    <a:pt x="104457" y="208749"/>
                  </a:cubicBezTo>
                  <a:cubicBezTo>
                    <a:pt x="131196" y="208749"/>
                    <a:pt x="156612" y="198652"/>
                    <a:pt x="176072" y="180344"/>
                  </a:cubicBezTo>
                  <a:cubicBezTo>
                    <a:pt x="195434" y="162109"/>
                    <a:pt x="207026" y="137502"/>
                    <a:pt x="208717" y="111033"/>
                  </a:cubicBezTo>
                  <a:cubicBezTo>
                    <a:pt x="208840" y="109048"/>
                    <a:pt x="207516" y="107258"/>
                    <a:pt x="205580" y="106817"/>
                  </a:cubicBezTo>
                  <a:cubicBezTo>
                    <a:pt x="205262" y="106741"/>
                    <a:pt x="204943" y="106704"/>
                    <a:pt x="204628" y="106704"/>
                  </a:cubicBezTo>
                  <a:cubicBezTo>
                    <a:pt x="203025" y="106704"/>
                    <a:pt x="201530" y="107658"/>
                    <a:pt x="200875" y="109195"/>
                  </a:cubicBezTo>
                  <a:cubicBezTo>
                    <a:pt x="188792" y="138090"/>
                    <a:pt x="160729" y="156766"/>
                    <a:pt x="129407" y="156766"/>
                  </a:cubicBezTo>
                  <a:cubicBezTo>
                    <a:pt x="86713" y="156766"/>
                    <a:pt x="51959" y="122037"/>
                    <a:pt x="51959" y="79318"/>
                  </a:cubicBezTo>
                  <a:cubicBezTo>
                    <a:pt x="51959" y="47996"/>
                    <a:pt x="70635" y="19934"/>
                    <a:pt x="99531" y="7851"/>
                  </a:cubicBezTo>
                  <a:cubicBezTo>
                    <a:pt x="101369" y="7067"/>
                    <a:pt x="102374" y="5081"/>
                    <a:pt x="101933" y="3145"/>
                  </a:cubicBezTo>
                  <a:cubicBezTo>
                    <a:pt x="101487" y="1292"/>
                    <a:pt x="99829" y="0"/>
                    <a:pt x="979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3699075" y="1172500"/>
              <a:ext cx="2320400" cy="2200300"/>
            </a:xfrm>
            <a:custGeom>
              <a:avLst/>
              <a:gdLst/>
              <a:ahLst/>
              <a:cxnLst/>
              <a:rect l="l" t="t" r="r" b="b"/>
              <a:pathLst>
                <a:path w="92816" h="88012" extrusionOk="0">
                  <a:moveTo>
                    <a:pt x="46421" y="17329"/>
                  </a:moveTo>
                  <a:lnTo>
                    <a:pt x="52376" y="35833"/>
                  </a:lnTo>
                  <a:cubicBezTo>
                    <a:pt x="52940" y="37499"/>
                    <a:pt x="54508" y="38651"/>
                    <a:pt x="56273" y="38651"/>
                  </a:cubicBezTo>
                  <a:lnTo>
                    <a:pt x="75807" y="38651"/>
                  </a:lnTo>
                  <a:lnTo>
                    <a:pt x="59974" y="50097"/>
                  </a:lnTo>
                  <a:cubicBezTo>
                    <a:pt x="58528" y="51126"/>
                    <a:pt x="57940" y="52989"/>
                    <a:pt x="58479" y="54655"/>
                  </a:cubicBezTo>
                  <a:lnTo>
                    <a:pt x="64557" y="73184"/>
                  </a:lnTo>
                  <a:lnTo>
                    <a:pt x="64557" y="73184"/>
                  </a:lnTo>
                  <a:lnTo>
                    <a:pt x="48822" y="61689"/>
                  </a:lnTo>
                  <a:cubicBezTo>
                    <a:pt x="48087" y="61175"/>
                    <a:pt x="47254" y="60905"/>
                    <a:pt x="46421" y="60905"/>
                  </a:cubicBezTo>
                  <a:cubicBezTo>
                    <a:pt x="45563" y="60905"/>
                    <a:pt x="44729" y="61175"/>
                    <a:pt x="43994" y="61689"/>
                  </a:cubicBezTo>
                  <a:lnTo>
                    <a:pt x="28260" y="73184"/>
                  </a:lnTo>
                  <a:lnTo>
                    <a:pt x="28260" y="73184"/>
                  </a:lnTo>
                  <a:lnTo>
                    <a:pt x="34338" y="54655"/>
                  </a:lnTo>
                  <a:cubicBezTo>
                    <a:pt x="34877" y="52989"/>
                    <a:pt x="34289" y="51126"/>
                    <a:pt x="32843" y="50097"/>
                  </a:cubicBezTo>
                  <a:lnTo>
                    <a:pt x="17010" y="38651"/>
                  </a:lnTo>
                  <a:lnTo>
                    <a:pt x="36543" y="38651"/>
                  </a:lnTo>
                  <a:cubicBezTo>
                    <a:pt x="38308" y="38651"/>
                    <a:pt x="39877" y="37499"/>
                    <a:pt x="40440" y="35833"/>
                  </a:cubicBezTo>
                  <a:lnTo>
                    <a:pt x="46421" y="17329"/>
                  </a:lnTo>
                  <a:close/>
                  <a:moveTo>
                    <a:pt x="46421" y="1"/>
                  </a:moveTo>
                  <a:cubicBezTo>
                    <a:pt x="44631" y="1"/>
                    <a:pt x="43063" y="1128"/>
                    <a:pt x="42524" y="2819"/>
                  </a:cubicBezTo>
                  <a:lnTo>
                    <a:pt x="33578" y="30490"/>
                  </a:lnTo>
                  <a:lnTo>
                    <a:pt x="4437" y="30490"/>
                  </a:lnTo>
                  <a:cubicBezTo>
                    <a:pt x="2648" y="30490"/>
                    <a:pt x="1104" y="31642"/>
                    <a:pt x="540" y="33308"/>
                  </a:cubicBezTo>
                  <a:cubicBezTo>
                    <a:pt x="1" y="34999"/>
                    <a:pt x="614" y="36838"/>
                    <a:pt x="2035" y="37867"/>
                  </a:cubicBezTo>
                  <a:lnTo>
                    <a:pt x="25662" y="54950"/>
                  </a:lnTo>
                  <a:lnTo>
                    <a:pt x="16593" y="82669"/>
                  </a:lnTo>
                  <a:cubicBezTo>
                    <a:pt x="16030" y="84336"/>
                    <a:pt x="16642" y="86174"/>
                    <a:pt x="18064" y="87228"/>
                  </a:cubicBezTo>
                  <a:cubicBezTo>
                    <a:pt x="18775" y="87742"/>
                    <a:pt x="19620" y="88000"/>
                    <a:pt x="20466" y="88000"/>
                  </a:cubicBezTo>
                  <a:cubicBezTo>
                    <a:pt x="21311" y="88000"/>
                    <a:pt x="22157" y="87742"/>
                    <a:pt x="22868" y="87228"/>
                  </a:cubicBezTo>
                  <a:lnTo>
                    <a:pt x="46421" y="70047"/>
                  </a:lnTo>
                  <a:lnTo>
                    <a:pt x="69949" y="87228"/>
                  </a:lnTo>
                  <a:cubicBezTo>
                    <a:pt x="70660" y="87742"/>
                    <a:pt x="71518" y="88012"/>
                    <a:pt x="72351" y="88012"/>
                  </a:cubicBezTo>
                  <a:cubicBezTo>
                    <a:pt x="73184" y="88012"/>
                    <a:pt x="74042" y="87742"/>
                    <a:pt x="74753" y="87228"/>
                  </a:cubicBezTo>
                  <a:cubicBezTo>
                    <a:pt x="76174" y="86174"/>
                    <a:pt x="76787" y="84336"/>
                    <a:pt x="76223" y="82669"/>
                  </a:cubicBezTo>
                  <a:lnTo>
                    <a:pt x="67155" y="54950"/>
                  </a:lnTo>
                  <a:lnTo>
                    <a:pt x="90781" y="37867"/>
                  </a:lnTo>
                  <a:cubicBezTo>
                    <a:pt x="92203" y="36838"/>
                    <a:pt x="92816" y="34999"/>
                    <a:pt x="92276" y="33308"/>
                  </a:cubicBezTo>
                  <a:cubicBezTo>
                    <a:pt x="91713" y="31642"/>
                    <a:pt x="90169" y="30490"/>
                    <a:pt x="88380" y="30490"/>
                  </a:cubicBezTo>
                  <a:lnTo>
                    <a:pt x="59239" y="30490"/>
                  </a:lnTo>
                  <a:lnTo>
                    <a:pt x="50293" y="2819"/>
                  </a:lnTo>
                  <a:cubicBezTo>
                    <a:pt x="49754" y="1128"/>
                    <a:pt x="48185" y="1"/>
                    <a:pt x="464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9"/>
            <p:cNvSpPr/>
            <p:nvPr/>
          </p:nvSpPr>
          <p:spPr>
            <a:xfrm>
              <a:off x="1934450" y="4516125"/>
              <a:ext cx="203450" cy="203450"/>
            </a:xfrm>
            <a:custGeom>
              <a:avLst/>
              <a:gdLst/>
              <a:ahLst/>
              <a:cxnLst/>
              <a:rect l="l" t="t" r="r" b="b"/>
              <a:pathLst>
                <a:path w="8138" h="8138" extrusionOk="0">
                  <a:moveTo>
                    <a:pt x="4069" y="0"/>
                  </a:moveTo>
                  <a:cubicBezTo>
                    <a:pt x="2991" y="0"/>
                    <a:pt x="1937" y="417"/>
                    <a:pt x="1202" y="1177"/>
                  </a:cubicBezTo>
                  <a:cubicBezTo>
                    <a:pt x="417" y="1936"/>
                    <a:pt x="1" y="2990"/>
                    <a:pt x="1" y="4069"/>
                  </a:cubicBezTo>
                  <a:cubicBezTo>
                    <a:pt x="1" y="5147"/>
                    <a:pt x="417" y="6176"/>
                    <a:pt x="1202" y="6936"/>
                  </a:cubicBezTo>
                  <a:cubicBezTo>
                    <a:pt x="1937" y="7696"/>
                    <a:pt x="2991" y="8137"/>
                    <a:pt x="4069" y="8137"/>
                  </a:cubicBezTo>
                  <a:cubicBezTo>
                    <a:pt x="5147" y="8137"/>
                    <a:pt x="6201" y="7696"/>
                    <a:pt x="6961" y="6936"/>
                  </a:cubicBezTo>
                  <a:cubicBezTo>
                    <a:pt x="7721" y="6176"/>
                    <a:pt x="8138" y="5147"/>
                    <a:pt x="8138" y="4069"/>
                  </a:cubicBezTo>
                  <a:cubicBezTo>
                    <a:pt x="8138" y="2990"/>
                    <a:pt x="7721" y="1936"/>
                    <a:pt x="6961" y="1177"/>
                  </a:cubicBezTo>
                  <a:cubicBezTo>
                    <a:pt x="6201" y="417"/>
                    <a:pt x="5147" y="0"/>
                    <a:pt x="4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29"/>
          <p:cNvGrpSpPr/>
          <p:nvPr/>
        </p:nvGrpSpPr>
        <p:grpSpPr>
          <a:xfrm>
            <a:off x="3883871" y="2672227"/>
            <a:ext cx="315823" cy="395555"/>
            <a:chOff x="1722450" y="227850"/>
            <a:chExt cx="4166525" cy="5218400"/>
          </a:xfrm>
        </p:grpSpPr>
        <p:sp>
          <p:nvSpPr>
            <p:cNvPr id="188" name="Google Shape;188;p29"/>
            <p:cNvSpPr/>
            <p:nvPr/>
          </p:nvSpPr>
          <p:spPr>
            <a:xfrm>
              <a:off x="1722450" y="1820100"/>
              <a:ext cx="4166525" cy="3626150"/>
            </a:xfrm>
            <a:custGeom>
              <a:avLst/>
              <a:gdLst/>
              <a:ahLst/>
              <a:cxnLst/>
              <a:rect l="l" t="t" r="r" b="b"/>
              <a:pathLst>
                <a:path w="166661" h="145046" extrusionOk="0">
                  <a:moveTo>
                    <a:pt x="59834" y="8114"/>
                  </a:moveTo>
                  <a:cubicBezTo>
                    <a:pt x="68421" y="8114"/>
                    <a:pt x="76926" y="11521"/>
                    <a:pt x="83306" y="18139"/>
                  </a:cubicBezTo>
                  <a:lnTo>
                    <a:pt x="83674" y="18507"/>
                  </a:lnTo>
                  <a:cubicBezTo>
                    <a:pt x="89776" y="24830"/>
                    <a:pt x="93134" y="33114"/>
                    <a:pt x="93134" y="41815"/>
                  </a:cubicBezTo>
                  <a:lnTo>
                    <a:pt x="93134" y="54559"/>
                  </a:lnTo>
                  <a:cubicBezTo>
                    <a:pt x="93134" y="56201"/>
                    <a:pt x="94114" y="57672"/>
                    <a:pt x="95634" y="58309"/>
                  </a:cubicBezTo>
                  <a:cubicBezTo>
                    <a:pt x="96149" y="58521"/>
                    <a:pt x="96685" y="58625"/>
                    <a:pt x="97215" y="58625"/>
                  </a:cubicBezTo>
                  <a:cubicBezTo>
                    <a:pt x="98275" y="58625"/>
                    <a:pt x="99310" y="58211"/>
                    <a:pt x="100094" y="57427"/>
                  </a:cubicBezTo>
                  <a:lnTo>
                    <a:pt x="113011" y="44511"/>
                  </a:lnTo>
                  <a:cubicBezTo>
                    <a:pt x="118035" y="39486"/>
                    <a:pt x="124726" y="36717"/>
                    <a:pt x="131833" y="36717"/>
                  </a:cubicBezTo>
                  <a:cubicBezTo>
                    <a:pt x="146514" y="36717"/>
                    <a:pt x="158450" y="48653"/>
                    <a:pt x="158474" y="63333"/>
                  </a:cubicBezTo>
                  <a:lnTo>
                    <a:pt x="158499" y="87352"/>
                  </a:lnTo>
                  <a:cubicBezTo>
                    <a:pt x="158499" y="89754"/>
                    <a:pt x="157813" y="92082"/>
                    <a:pt x="156514" y="94092"/>
                  </a:cubicBezTo>
                  <a:lnTo>
                    <a:pt x="156293" y="94410"/>
                  </a:lnTo>
                  <a:cubicBezTo>
                    <a:pt x="153009" y="99484"/>
                    <a:pt x="147911" y="102915"/>
                    <a:pt x="141955" y="104042"/>
                  </a:cubicBezTo>
                  <a:cubicBezTo>
                    <a:pt x="140547" y="104311"/>
                    <a:pt x="139146" y="104447"/>
                    <a:pt x="137757" y="104447"/>
                  </a:cubicBezTo>
                  <a:cubicBezTo>
                    <a:pt x="136607" y="104447"/>
                    <a:pt x="135465" y="104354"/>
                    <a:pt x="134333" y="104165"/>
                  </a:cubicBezTo>
                  <a:cubicBezTo>
                    <a:pt x="139848" y="100440"/>
                    <a:pt x="143499" y="94092"/>
                    <a:pt x="143499" y="86935"/>
                  </a:cubicBezTo>
                  <a:lnTo>
                    <a:pt x="143499" y="72941"/>
                  </a:lnTo>
                  <a:cubicBezTo>
                    <a:pt x="143499" y="67598"/>
                    <a:pt x="141196" y="62476"/>
                    <a:pt x="137176" y="58946"/>
                  </a:cubicBezTo>
                  <a:cubicBezTo>
                    <a:pt x="133741" y="55909"/>
                    <a:pt x="129340" y="54268"/>
                    <a:pt x="124813" y="54268"/>
                  </a:cubicBezTo>
                  <a:cubicBezTo>
                    <a:pt x="124043" y="54268"/>
                    <a:pt x="123269" y="54316"/>
                    <a:pt x="122495" y="54412"/>
                  </a:cubicBezTo>
                  <a:cubicBezTo>
                    <a:pt x="117520" y="55049"/>
                    <a:pt x="112937" y="57696"/>
                    <a:pt x="109922" y="61691"/>
                  </a:cubicBezTo>
                  <a:cubicBezTo>
                    <a:pt x="104678" y="68627"/>
                    <a:pt x="96345" y="72769"/>
                    <a:pt x="87644" y="72769"/>
                  </a:cubicBezTo>
                  <a:lnTo>
                    <a:pt x="86590" y="72769"/>
                  </a:lnTo>
                  <a:cubicBezTo>
                    <a:pt x="84335" y="72769"/>
                    <a:pt x="82497" y="74607"/>
                    <a:pt x="82497" y="76862"/>
                  </a:cubicBezTo>
                  <a:cubicBezTo>
                    <a:pt x="82497" y="79092"/>
                    <a:pt x="84335" y="80931"/>
                    <a:pt x="86590" y="80931"/>
                  </a:cubicBezTo>
                  <a:lnTo>
                    <a:pt x="87644" y="80931"/>
                  </a:lnTo>
                  <a:cubicBezTo>
                    <a:pt x="88526" y="80931"/>
                    <a:pt x="89384" y="80906"/>
                    <a:pt x="90242" y="80833"/>
                  </a:cubicBezTo>
                  <a:lnTo>
                    <a:pt x="92301" y="82940"/>
                  </a:lnTo>
                  <a:cubicBezTo>
                    <a:pt x="101565" y="92376"/>
                    <a:pt x="103820" y="106689"/>
                    <a:pt x="97889" y="118527"/>
                  </a:cubicBezTo>
                  <a:lnTo>
                    <a:pt x="97300" y="119728"/>
                  </a:lnTo>
                  <a:cubicBezTo>
                    <a:pt x="92007" y="130316"/>
                    <a:pt x="81468" y="136884"/>
                    <a:pt x="69802" y="136884"/>
                  </a:cubicBezTo>
                  <a:lnTo>
                    <a:pt x="68919" y="136884"/>
                  </a:lnTo>
                  <a:cubicBezTo>
                    <a:pt x="50807" y="136884"/>
                    <a:pt x="33406" y="129973"/>
                    <a:pt x="20245" y="117914"/>
                  </a:cubicBezTo>
                  <a:lnTo>
                    <a:pt x="20245" y="117914"/>
                  </a:lnTo>
                  <a:cubicBezTo>
                    <a:pt x="32034" y="122816"/>
                    <a:pt x="44754" y="125365"/>
                    <a:pt x="57498" y="125365"/>
                  </a:cubicBezTo>
                  <a:lnTo>
                    <a:pt x="58135" y="125365"/>
                  </a:lnTo>
                  <a:cubicBezTo>
                    <a:pt x="64655" y="125365"/>
                    <a:pt x="70806" y="122816"/>
                    <a:pt x="75414" y="118208"/>
                  </a:cubicBezTo>
                  <a:cubicBezTo>
                    <a:pt x="80046" y="113576"/>
                    <a:pt x="82571" y="107449"/>
                    <a:pt x="82571" y="100930"/>
                  </a:cubicBezTo>
                  <a:lnTo>
                    <a:pt x="82571" y="100391"/>
                  </a:lnTo>
                  <a:cubicBezTo>
                    <a:pt x="82571" y="93651"/>
                    <a:pt x="79973" y="87327"/>
                    <a:pt x="75243" y="82597"/>
                  </a:cubicBezTo>
                  <a:cubicBezTo>
                    <a:pt x="70512" y="77843"/>
                    <a:pt x="64214" y="75220"/>
                    <a:pt x="57498" y="75220"/>
                  </a:cubicBezTo>
                  <a:lnTo>
                    <a:pt x="44950" y="75220"/>
                  </a:lnTo>
                  <a:lnTo>
                    <a:pt x="44950" y="66887"/>
                  </a:lnTo>
                  <a:lnTo>
                    <a:pt x="61101" y="66887"/>
                  </a:lnTo>
                  <a:cubicBezTo>
                    <a:pt x="66076" y="66887"/>
                    <a:pt x="70855" y="64779"/>
                    <a:pt x="74213" y="61103"/>
                  </a:cubicBezTo>
                  <a:cubicBezTo>
                    <a:pt x="77595" y="57402"/>
                    <a:pt x="79262" y="52451"/>
                    <a:pt x="78821" y="47501"/>
                  </a:cubicBezTo>
                  <a:lnTo>
                    <a:pt x="78772" y="47084"/>
                  </a:lnTo>
                  <a:cubicBezTo>
                    <a:pt x="78257" y="41471"/>
                    <a:pt x="75316" y="36496"/>
                    <a:pt x="70635" y="33433"/>
                  </a:cubicBezTo>
                  <a:cubicBezTo>
                    <a:pt x="67614" y="31419"/>
                    <a:pt x="64145" y="30385"/>
                    <a:pt x="60629" y="30385"/>
                  </a:cubicBezTo>
                  <a:cubicBezTo>
                    <a:pt x="58754" y="30385"/>
                    <a:pt x="56864" y="30679"/>
                    <a:pt x="55023" y="31276"/>
                  </a:cubicBezTo>
                  <a:cubicBezTo>
                    <a:pt x="44165" y="34756"/>
                    <a:pt x="30906" y="39021"/>
                    <a:pt x="24436" y="41104"/>
                  </a:cubicBezTo>
                  <a:lnTo>
                    <a:pt x="20539" y="28335"/>
                  </a:lnTo>
                  <a:lnTo>
                    <a:pt x="41200" y="13973"/>
                  </a:lnTo>
                  <a:cubicBezTo>
                    <a:pt x="46879" y="10039"/>
                    <a:pt x="53380" y="8114"/>
                    <a:pt x="59834" y="8114"/>
                  </a:cubicBezTo>
                  <a:close/>
                  <a:moveTo>
                    <a:pt x="59816" y="1"/>
                  </a:moveTo>
                  <a:cubicBezTo>
                    <a:pt x="51538" y="1"/>
                    <a:pt x="43407" y="2532"/>
                    <a:pt x="36568" y="7282"/>
                  </a:cubicBezTo>
                  <a:lnTo>
                    <a:pt x="13456" y="23310"/>
                  </a:lnTo>
                  <a:cubicBezTo>
                    <a:pt x="11985" y="24340"/>
                    <a:pt x="11373" y="26154"/>
                    <a:pt x="11887" y="27869"/>
                  </a:cubicBezTo>
                  <a:lnTo>
                    <a:pt x="17843" y="47452"/>
                  </a:lnTo>
                  <a:cubicBezTo>
                    <a:pt x="18162" y="48481"/>
                    <a:pt x="18897" y="49363"/>
                    <a:pt x="19853" y="49878"/>
                  </a:cubicBezTo>
                  <a:cubicBezTo>
                    <a:pt x="20454" y="50179"/>
                    <a:pt x="21110" y="50332"/>
                    <a:pt x="21766" y="50332"/>
                  </a:cubicBezTo>
                  <a:cubicBezTo>
                    <a:pt x="22179" y="50332"/>
                    <a:pt x="22592" y="50271"/>
                    <a:pt x="22990" y="50148"/>
                  </a:cubicBezTo>
                  <a:cubicBezTo>
                    <a:pt x="22990" y="50148"/>
                    <a:pt x="42548" y="43849"/>
                    <a:pt x="57523" y="39045"/>
                  </a:cubicBezTo>
                  <a:cubicBezTo>
                    <a:pt x="58539" y="38712"/>
                    <a:pt x="59582" y="38549"/>
                    <a:pt x="60619" y="38549"/>
                  </a:cubicBezTo>
                  <a:cubicBezTo>
                    <a:pt x="62557" y="38549"/>
                    <a:pt x="64473" y="39120"/>
                    <a:pt x="66150" y="40222"/>
                  </a:cubicBezTo>
                  <a:cubicBezTo>
                    <a:pt x="68723" y="41937"/>
                    <a:pt x="70365" y="44707"/>
                    <a:pt x="70659" y="47795"/>
                  </a:cubicBezTo>
                  <a:lnTo>
                    <a:pt x="70684" y="48236"/>
                  </a:lnTo>
                  <a:cubicBezTo>
                    <a:pt x="70929" y="50956"/>
                    <a:pt x="70047" y="53579"/>
                    <a:pt x="68209" y="55589"/>
                  </a:cubicBezTo>
                  <a:cubicBezTo>
                    <a:pt x="66370" y="57623"/>
                    <a:pt x="63846" y="58726"/>
                    <a:pt x="61101" y="58726"/>
                  </a:cubicBezTo>
                  <a:lnTo>
                    <a:pt x="40857" y="58726"/>
                  </a:lnTo>
                  <a:cubicBezTo>
                    <a:pt x="39778" y="58726"/>
                    <a:pt x="38749" y="59142"/>
                    <a:pt x="37989" y="59927"/>
                  </a:cubicBezTo>
                  <a:cubicBezTo>
                    <a:pt x="37229" y="60686"/>
                    <a:pt x="36788" y="61716"/>
                    <a:pt x="36788" y="62794"/>
                  </a:cubicBezTo>
                  <a:lnTo>
                    <a:pt x="36788" y="79313"/>
                  </a:lnTo>
                  <a:cubicBezTo>
                    <a:pt x="36788" y="81543"/>
                    <a:pt x="38626" y="83381"/>
                    <a:pt x="40857" y="83381"/>
                  </a:cubicBezTo>
                  <a:lnTo>
                    <a:pt x="57498" y="83381"/>
                  </a:lnTo>
                  <a:cubicBezTo>
                    <a:pt x="62032" y="83381"/>
                    <a:pt x="66272" y="85146"/>
                    <a:pt x="69458" y="88332"/>
                  </a:cubicBezTo>
                  <a:cubicBezTo>
                    <a:pt x="72669" y="91543"/>
                    <a:pt x="74434" y="95832"/>
                    <a:pt x="74434" y="100391"/>
                  </a:cubicBezTo>
                  <a:lnTo>
                    <a:pt x="74434" y="100930"/>
                  </a:lnTo>
                  <a:cubicBezTo>
                    <a:pt x="74434" y="105268"/>
                    <a:pt x="72718" y="109361"/>
                    <a:pt x="69655" y="112449"/>
                  </a:cubicBezTo>
                  <a:cubicBezTo>
                    <a:pt x="66566" y="115512"/>
                    <a:pt x="62498" y="117204"/>
                    <a:pt x="58135" y="117204"/>
                  </a:cubicBezTo>
                  <a:lnTo>
                    <a:pt x="57498" y="117204"/>
                  </a:lnTo>
                  <a:cubicBezTo>
                    <a:pt x="43357" y="117204"/>
                    <a:pt x="29240" y="113772"/>
                    <a:pt x="16667" y="107278"/>
                  </a:cubicBezTo>
                  <a:lnTo>
                    <a:pt x="6275" y="101910"/>
                  </a:lnTo>
                  <a:cubicBezTo>
                    <a:pt x="5685" y="101598"/>
                    <a:pt x="5047" y="101448"/>
                    <a:pt x="4413" y="101448"/>
                  </a:cubicBezTo>
                  <a:cubicBezTo>
                    <a:pt x="3256" y="101448"/>
                    <a:pt x="2116" y="101947"/>
                    <a:pt x="1324" y="102866"/>
                  </a:cubicBezTo>
                  <a:cubicBezTo>
                    <a:pt x="74" y="104312"/>
                    <a:pt x="1" y="106395"/>
                    <a:pt x="1128" y="107939"/>
                  </a:cubicBezTo>
                  <a:lnTo>
                    <a:pt x="4216" y="112179"/>
                  </a:lnTo>
                  <a:cubicBezTo>
                    <a:pt x="19265" y="132767"/>
                    <a:pt x="43430" y="145046"/>
                    <a:pt x="68919" y="145046"/>
                  </a:cubicBezTo>
                  <a:lnTo>
                    <a:pt x="69802" y="145046"/>
                  </a:lnTo>
                  <a:cubicBezTo>
                    <a:pt x="84580" y="145046"/>
                    <a:pt x="97913" y="136737"/>
                    <a:pt x="104580" y="123380"/>
                  </a:cubicBezTo>
                  <a:lnTo>
                    <a:pt x="105192" y="122179"/>
                  </a:lnTo>
                  <a:cubicBezTo>
                    <a:pt x="112324" y="107890"/>
                    <a:pt x="110045" y="90759"/>
                    <a:pt x="99629" y="78872"/>
                  </a:cubicBezTo>
                  <a:cubicBezTo>
                    <a:pt x="106246" y="76519"/>
                    <a:pt x="112128" y="72279"/>
                    <a:pt x="116442" y="66593"/>
                  </a:cubicBezTo>
                  <a:cubicBezTo>
                    <a:pt x="118133" y="64363"/>
                    <a:pt x="120706" y="62868"/>
                    <a:pt x="123525" y="62500"/>
                  </a:cubicBezTo>
                  <a:cubicBezTo>
                    <a:pt x="123954" y="62447"/>
                    <a:pt x="124383" y="62421"/>
                    <a:pt x="124811" y="62421"/>
                  </a:cubicBezTo>
                  <a:cubicBezTo>
                    <a:pt x="127364" y="62421"/>
                    <a:pt x="129853" y="63349"/>
                    <a:pt x="131784" y="65049"/>
                  </a:cubicBezTo>
                  <a:cubicBezTo>
                    <a:pt x="134039" y="67059"/>
                    <a:pt x="135338" y="69926"/>
                    <a:pt x="135338" y="72941"/>
                  </a:cubicBezTo>
                  <a:lnTo>
                    <a:pt x="135338" y="86935"/>
                  </a:lnTo>
                  <a:cubicBezTo>
                    <a:pt x="135338" y="93920"/>
                    <a:pt x="129677" y="99582"/>
                    <a:pt x="122692" y="99582"/>
                  </a:cubicBezTo>
                  <a:cubicBezTo>
                    <a:pt x="120927" y="99582"/>
                    <a:pt x="119358" y="100734"/>
                    <a:pt x="118819" y="102425"/>
                  </a:cubicBezTo>
                  <a:cubicBezTo>
                    <a:pt x="118280" y="104116"/>
                    <a:pt x="118893" y="105954"/>
                    <a:pt x="120339" y="106983"/>
                  </a:cubicBezTo>
                  <a:cubicBezTo>
                    <a:pt x="125514" y="110678"/>
                    <a:pt x="131536" y="112607"/>
                    <a:pt x="137735" y="112607"/>
                  </a:cubicBezTo>
                  <a:cubicBezTo>
                    <a:pt x="139638" y="112607"/>
                    <a:pt x="141558" y="112425"/>
                    <a:pt x="143475" y="112057"/>
                  </a:cubicBezTo>
                  <a:cubicBezTo>
                    <a:pt x="151636" y="110513"/>
                    <a:pt x="158621" y="105807"/>
                    <a:pt x="163156" y="98847"/>
                  </a:cubicBezTo>
                  <a:lnTo>
                    <a:pt x="163352" y="98528"/>
                  </a:lnTo>
                  <a:cubicBezTo>
                    <a:pt x="165508" y="95195"/>
                    <a:pt x="166660" y="91322"/>
                    <a:pt x="166660" y="87352"/>
                  </a:cubicBezTo>
                  <a:lnTo>
                    <a:pt x="166636" y="63333"/>
                  </a:lnTo>
                  <a:cubicBezTo>
                    <a:pt x="166611" y="44167"/>
                    <a:pt x="150999" y="28555"/>
                    <a:pt x="131833" y="28555"/>
                  </a:cubicBezTo>
                  <a:cubicBezTo>
                    <a:pt x="122544" y="28555"/>
                    <a:pt x="113795" y="32183"/>
                    <a:pt x="107226" y="38751"/>
                  </a:cubicBezTo>
                  <a:lnTo>
                    <a:pt x="101271" y="44707"/>
                  </a:lnTo>
                  <a:lnTo>
                    <a:pt x="101271" y="41815"/>
                  </a:lnTo>
                  <a:cubicBezTo>
                    <a:pt x="101295" y="30982"/>
                    <a:pt x="97104" y="20713"/>
                    <a:pt x="89531" y="12845"/>
                  </a:cubicBezTo>
                  <a:lnTo>
                    <a:pt x="89164" y="12478"/>
                  </a:lnTo>
                  <a:cubicBezTo>
                    <a:pt x="82448" y="5493"/>
                    <a:pt x="73453" y="1155"/>
                    <a:pt x="63821" y="199"/>
                  </a:cubicBezTo>
                  <a:cubicBezTo>
                    <a:pt x="62486" y="66"/>
                    <a:pt x="61149" y="1"/>
                    <a:pt x="59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9"/>
            <p:cNvSpPr/>
            <p:nvPr/>
          </p:nvSpPr>
          <p:spPr>
            <a:xfrm>
              <a:off x="3577775" y="861400"/>
              <a:ext cx="2270150" cy="1207550"/>
            </a:xfrm>
            <a:custGeom>
              <a:avLst/>
              <a:gdLst/>
              <a:ahLst/>
              <a:cxnLst/>
              <a:rect l="l" t="t" r="r" b="b"/>
              <a:pathLst>
                <a:path w="90806" h="48302" extrusionOk="0">
                  <a:moveTo>
                    <a:pt x="4548" y="1"/>
                  </a:moveTo>
                  <a:cubicBezTo>
                    <a:pt x="3830" y="1"/>
                    <a:pt x="3105" y="190"/>
                    <a:pt x="2451" y="583"/>
                  </a:cubicBezTo>
                  <a:cubicBezTo>
                    <a:pt x="711" y="1612"/>
                    <a:pt x="0" y="3720"/>
                    <a:pt x="760" y="5582"/>
                  </a:cubicBezTo>
                  <a:lnTo>
                    <a:pt x="6127" y="19013"/>
                  </a:lnTo>
                  <a:cubicBezTo>
                    <a:pt x="11397" y="32125"/>
                    <a:pt x="21936" y="42689"/>
                    <a:pt x="35048" y="47983"/>
                  </a:cubicBezTo>
                  <a:cubicBezTo>
                    <a:pt x="35538" y="48203"/>
                    <a:pt x="36053" y="48301"/>
                    <a:pt x="36567" y="48301"/>
                  </a:cubicBezTo>
                  <a:cubicBezTo>
                    <a:pt x="38185" y="48301"/>
                    <a:pt x="39704" y="47321"/>
                    <a:pt x="40366" y="45728"/>
                  </a:cubicBezTo>
                  <a:cubicBezTo>
                    <a:pt x="41199" y="43645"/>
                    <a:pt x="40195" y="41267"/>
                    <a:pt x="38111" y="40434"/>
                  </a:cubicBezTo>
                  <a:cubicBezTo>
                    <a:pt x="28896" y="36709"/>
                    <a:pt x="21176" y="29920"/>
                    <a:pt x="16299" y="21342"/>
                  </a:cubicBezTo>
                  <a:lnTo>
                    <a:pt x="16299" y="21342"/>
                  </a:lnTo>
                  <a:cubicBezTo>
                    <a:pt x="24852" y="27175"/>
                    <a:pt x="35048" y="30361"/>
                    <a:pt x="45636" y="30361"/>
                  </a:cubicBezTo>
                  <a:lnTo>
                    <a:pt x="46567" y="30361"/>
                  </a:lnTo>
                  <a:cubicBezTo>
                    <a:pt x="56174" y="30361"/>
                    <a:pt x="65488" y="27395"/>
                    <a:pt x="73281" y="21905"/>
                  </a:cubicBezTo>
                  <a:lnTo>
                    <a:pt x="80757" y="33522"/>
                  </a:lnTo>
                  <a:lnTo>
                    <a:pt x="77865" y="35753"/>
                  </a:lnTo>
                  <a:cubicBezTo>
                    <a:pt x="75659" y="37419"/>
                    <a:pt x="73281" y="38865"/>
                    <a:pt x="70782" y="40042"/>
                  </a:cubicBezTo>
                  <a:cubicBezTo>
                    <a:pt x="68723" y="40998"/>
                    <a:pt x="67840" y="43424"/>
                    <a:pt x="68796" y="45458"/>
                  </a:cubicBezTo>
                  <a:cubicBezTo>
                    <a:pt x="69490" y="46935"/>
                    <a:pt x="70959" y="47805"/>
                    <a:pt x="72491" y="47805"/>
                  </a:cubicBezTo>
                  <a:cubicBezTo>
                    <a:pt x="73068" y="47805"/>
                    <a:pt x="73655" y="47681"/>
                    <a:pt x="74213" y="47419"/>
                  </a:cubicBezTo>
                  <a:cubicBezTo>
                    <a:pt x="77252" y="46022"/>
                    <a:pt x="80144" y="44257"/>
                    <a:pt x="82815" y="42223"/>
                  </a:cubicBezTo>
                  <a:lnTo>
                    <a:pt x="88697" y="37713"/>
                  </a:lnTo>
                  <a:cubicBezTo>
                    <a:pt x="90389" y="36414"/>
                    <a:pt x="90805" y="34037"/>
                    <a:pt x="89653" y="32248"/>
                  </a:cubicBezTo>
                  <a:lnTo>
                    <a:pt x="77717" y="13744"/>
                  </a:lnTo>
                  <a:cubicBezTo>
                    <a:pt x="77080" y="12739"/>
                    <a:pt x="76026" y="12077"/>
                    <a:pt x="74874" y="11906"/>
                  </a:cubicBezTo>
                  <a:cubicBezTo>
                    <a:pt x="74683" y="11878"/>
                    <a:pt x="74492" y="11864"/>
                    <a:pt x="74301" y="11864"/>
                  </a:cubicBezTo>
                  <a:cubicBezTo>
                    <a:pt x="73322" y="11864"/>
                    <a:pt x="72374" y="12225"/>
                    <a:pt x="71615" y="12862"/>
                  </a:cubicBezTo>
                  <a:cubicBezTo>
                    <a:pt x="64654" y="18891"/>
                    <a:pt x="55758" y="22224"/>
                    <a:pt x="46567" y="22224"/>
                  </a:cubicBezTo>
                  <a:lnTo>
                    <a:pt x="45636" y="22224"/>
                  </a:lnTo>
                  <a:cubicBezTo>
                    <a:pt x="32621" y="22224"/>
                    <a:pt x="20342" y="16513"/>
                    <a:pt x="11960" y="6538"/>
                  </a:cubicBezTo>
                  <a:lnTo>
                    <a:pt x="7647" y="1440"/>
                  </a:lnTo>
                  <a:cubicBezTo>
                    <a:pt x="6858" y="500"/>
                    <a:pt x="5713" y="1"/>
                    <a:pt x="4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9"/>
            <p:cNvSpPr/>
            <p:nvPr/>
          </p:nvSpPr>
          <p:spPr>
            <a:xfrm>
              <a:off x="4226625" y="227850"/>
              <a:ext cx="971200" cy="971025"/>
            </a:xfrm>
            <a:custGeom>
              <a:avLst/>
              <a:gdLst/>
              <a:ahLst/>
              <a:cxnLst/>
              <a:rect l="l" t="t" r="r" b="b"/>
              <a:pathLst>
                <a:path w="38848" h="38841" extrusionOk="0">
                  <a:moveTo>
                    <a:pt x="19436" y="9847"/>
                  </a:moveTo>
                  <a:lnTo>
                    <a:pt x="28995" y="19430"/>
                  </a:lnTo>
                  <a:lnTo>
                    <a:pt x="19436" y="28988"/>
                  </a:lnTo>
                  <a:lnTo>
                    <a:pt x="9853" y="19430"/>
                  </a:lnTo>
                  <a:lnTo>
                    <a:pt x="19436" y="9847"/>
                  </a:lnTo>
                  <a:close/>
                  <a:moveTo>
                    <a:pt x="19424" y="0"/>
                  </a:moveTo>
                  <a:cubicBezTo>
                    <a:pt x="18383" y="0"/>
                    <a:pt x="17341" y="399"/>
                    <a:pt x="16544" y="1195"/>
                  </a:cubicBezTo>
                  <a:lnTo>
                    <a:pt x="1202" y="16538"/>
                  </a:lnTo>
                  <a:cubicBezTo>
                    <a:pt x="442" y="17298"/>
                    <a:pt x="1" y="18327"/>
                    <a:pt x="1" y="19430"/>
                  </a:cubicBezTo>
                  <a:cubicBezTo>
                    <a:pt x="1" y="20508"/>
                    <a:pt x="442" y="21538"/>
                    <a:pt x="1202" y="22297"/>
                  </a:cubicBezTo>
                  <a:lnTo>
                    <a:pt x="16544" y="37640"/>
                  </a:lnTo>
                  <a:cubicBezTo>
                    <a:pt x="17329" y="38449"/>
                    <a:pt x="18383" y="38841"/>
                    <a:pt x="19436" y="38841"/>
                  </a:cubicBezTo>
                  <a:cubicBezTo>
                    <a:pt x="20466" y="38841"/>
                    <a:pt x="21520" y="38449"/>
                    <a:pt x="22304" y="37640"/>
                  </a:cubicBezTo>
                  <a:lnTo>
                    <a:pt x="37646" y="22297"/>
                  </a:lnTo>
                  <a:cubicBezTo>
                    <a:pt x="38406" y="21538"/>
                    <a:pt x="38847" y="20508"/>
                    <a:pt x="38847" y="19430"/>
                  </a:cubicBezTo>
                  <a:cubicBezTo>
                    <a:pt x="38847" y="18351"/>
                    <a:pt x="38406" y="17298"/>
                    <a:pt x="37646" y="16538"/>
                  </a:cubicBezTo>
                  <a:lnTo>
                    <a:pt x="22304" y="1195"/>
                  </a:lnTo>
                  <a:cubicBezTo>
                    <a:pt x="21507" y="399"/>
                    <a:pt x="20466" y="0"/>
                    <a:pt x="194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9"/>
            <p:cNvSpPr/>
            <p:nvPr/>
          </p:nvSpPr>
          <p:spPr>
            <a:xfrm>
              <a:off x="4840575" y="1952500"/>
              <a:ext cx="204075" cy="203450"/>
            </a:xfrm>
            <a:custGeom>
              <a:avLst/>
              <a:gdLst/>
              <a:ahLst/>
              <a:cxnLst/>
              <a:rect l="l" t="t" r="r" b="b"/>
              <a:pathLst>
                <a:path w="8163" h="8138" extrusionOk="0">
                  <a:moveTo>
                    <a:pt x="4069" y="1"/>
                  </a:moveTo>
                  <a:cubicBezTo>
                    <a:pt x="2991" y="1"/>
                    <a:pt x="1961" y="417"/>
                    <a:pt x="1202" y="1177"/>
                  </a:cubicBezTo>
                  <a:cubicBezTo>
                    <a:pt x="442" y="1937"/>
                    <a:pt x="1" y="2991"/>
                    <a:pt x="1" y="4069"/>
                  </a:cubicBezTo>
                  <a:cubicBezTo>
                    <a:pt x="1" y="5147"/>
                    <a:pt x="442" y="6201"/>
                    <a:pt x="1202" y="6937"/>
                  </a:cubicBezTo>
                  <a:cubicBezTo>
                    <a:pt x="1961" y="7696"/>
                    <a:pt x="2991" y="8137"/>
                    <a:pt x="4069" y="8137"/>
                  </a:cubicBezTo>
                  <a:cubicBezTo>
                    <a:pt x="5148" y="8137"/>
                    <a:pt x="6201" y="7696"/>
                    <a:pt x="6961" y="6937"/>
                  </a:cubicBezTo>
                  <a:cubicBezTo>
                    <a:pt x="7721" y="6201"/>
                    <a:pt x="8162" y="5147"/>
                    <a:pt x="8162" y="4069"/>
                  </a:cubicBezTo>
                  <a:cubicBezTo>
                    <a:pt x="8162" y="2991"/>
                    <a:pt x="7721" y="1937"/>
                    <a:pt x="6961" y="1177"/>
                  </a:cubicBezTo>
                  <a:cubicBezTo>
                    <a:pt x="6201" y="417"/>
                    <a:pt x="5148"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29"/>
          <p:cNvGrpSpPr/>
          <p:nvPr/>
        </p:nvGrpSpPr>
        <p:grpSpPr>
          <a:xfrm>
            <a:off x="3880253" y="3876550"/>
            <a:ext cx="351027" cy="395786"/>
            <a:chOff x="1483500" y="238125"/>
            <a:chExt cx="4637075" cy="5228350"/>
          </a:xfrm>
        </p:grpSpPr>
        <p:sp>
          <p:nvSpPr>
            <p:cNvPr id="193" name="Google Shape;193;p29"/>
            <p:cNvSpPr/>
            <p:nvPr/>
          </p:nvSpPr>
          <p:spPr>
            <a:xfrm>
              <a:off x="1483500" y="238125"/>
              <a:ext cx="4637075" cy="5228350"/>
            </a:xfrm>
            <a:custGeom>
              <a:avLst/>
              <a:gdLst/>
              <a:ahLst/>
              <a:cxnLst/>
              <a:rect l="l" t="t" r="r" b="b"/>
              <a:pathLst>
                <a:path w="185483" h="209134" extrusionOk="0">
                  <a:moveTo>
                    <a:pt x="92741" y="36763"/>
                  </a:moveTo>
                  <a:lnTo>
                    <a:pt x="98158" y="46150"/>
                  </a:lnTo>
                  <a:lnTo>
                    <a:pt x="87300" y="46150"/>
                  </a:lnTo>
                  <a:lnTo>
                    <a:pt x="92741" y="36763"/>
                  </a:lnTo>
                  <a:close/>
                  <a:moveTo>
                    <a:pt x="44851" y="70659"/>
                  </a:moveTo>
                  <a:lnTo>
                    <a:pt x="39435" y="80070"/>
                  </a:lnTo>
                  <a:lnTo>
                    <a:pt x="34018" y="70659"/>
                  </a:lnTo>
                  <a:close/>
                  <a:moveTo>
                    <a:pt x="151464" y="70659"/>
                  </a:moveTo>
                  <a:lnTo>
                    <a:pt x="146048" y="80070"/>
                  </a:lnTo>
                  <a:lnTo>
                    <a:pt x="140607" y="70659"/>
                  </a:lnTo>
                  <a:close/>
                  <a:moveTo>
                    <a:pt x="92741" y="8161"/>
                  </a:moveTo>
                  <a:cubicBezTo>
                    <a:pt x="94187" y="8161"/>
                    <a:pt x="95535" y="8946"/>
                    <a:pt x="96271" y="10220"/>
                  </a:cubicBezTo>
                  <a:lnTo>
                    <a:pt x="117030" y="46150"/>
                  </a:lnTo>
                  <a:lnTo>
                    <a:pt x="107594" y="46150"/>
                  </a:lnTo>
                  <a:lnTo>
                    <a:pt x="96271" y="26543"/>
                  </a:lnTo>
                  <a:cubicBezTo>
                    <a:pt x="95535" y="25293"/>
                    <a:pt x="94187" y="24509"/>
                    <a:pt x="92741" y="24509"/>
                  </a:cubicBezTo>
                  <a:cubicBezTo>
                    <a:pt x="91271" y="24509"/>
                    <a:pt x="89923" y="25293"/>
                    <a:pt x="89188" y="26543"/>
                  </a:cubicBezTo>
                  <a:lnTo>
                    <a:pt x="48871" y="96393"/>
                  </a:lnTo>
                  <a:lnTo>
                    <a:pt x="44165" y="88232"/>
                  </a:lnTo>
                  <a:lnTo>
                    <a:pt x="89188" y="10220"/>
                  </a:lnTo>
                  <a:cubicBezTo>
                    <a:pt x="89923" y="8946"/>
                    <a:pt x="91271" y="8161"/>
                    <a:pt x="92741" y="8161"/>
                  </a:cubicBezTo>
                  <a:close/>
                  <a:moveTo>
                    <a:pt x="39435" y="129088"/>
                  </a:moveTo>
                  <a:lnTo>
                    <a:pt x="44851" y="138475"/>
                  </a:lnTo>
                  <a:lnTo>
                    <a:pt x="34018" y="138475"/>
                  </a:lnTo>
                  <a:lnTo>
                    <a:pt x="39435" y="129088"/>
                  </a:lnTo>
                  <a:close/>
                  <a:moveTo>
                    <a:pt x="54287" y="54336"/>
                  </a:moveTo>
                  <a:lnTo>
                    <a:pt x="49581" y="62497"/>
                  </a:lnTo>
                  <a:lnTo>
                    <a:pt x="26935" y="62497"/>
                  </a:lnTo>
                  <a:cubicBezTo>
                    <a:pt x="25489" y="62497"/>
                    <a:pt x="24141" y="63282"/>
                    <a:pt x="23406" y="64532"/>
                  </a:cubicBezTo>
                  <a:cubicBezTo>
                    <a:pt x="22671" y="65806"/>
                    <a:pt x="22671" y="67350"/>
                    <a:pt x="23406" y="68625"/>
                  </a:cubicBezTo>
                  <a:lnTo>
                    <a:pt x="45121" y="106270"/>
                  </a:lnTo>
                  <a:cubicBezTo>
                    <a:pt x="45243" y="106515"/>
                    <a:pt x="45390" y="106785"/>
                    <a:pt x="45562" y="107005"/>
                  </a:cubicBezTo>
                  <a:lnTo>
                    <a:pt x="63723" y="138475"/>
                  </a:lnTo>
                  <a:lnTo>
                    <a:pt x="54287" y="138475"/>
                  </a:lnTo>
                  <a:lnTo>
                    <a:pt x="9240" y="60463"/>
                  </a:lnTo>
                  <a:cubicBezTo>
                    <a:pt x="8529" y="59189"/>
                    <a:pt x="8529" y="57620"/>
                    <a:pt x="9240" y="56370"/>
                  </a:cubicBezTo>
                  <a:cubicBezTo>
                    <a:pt x="9975" y="55120"/>
                    <a:pt x="11323" y="54336"/>
                    <a:pt x="12794" y="54336"/>
                  </a:cubicBezTo>
                  <a:close/>
                  <a:moveTo>
                    <a:pt x="112299" y="70659"/>
                  </a:moveTo>
                  <a:lnTo>
                    <a:pt x="131882" y="104579"/>
                  </a:lnTo>
                  <a:lnTo>
                    <a:pt x="112299" y="138475"/>
                  </a:lnTo>
                  <a:lnTo>
                    <a:pt x="73159" y="138475"/>
                  </a:lnTo>
                  <a:lnTo>
                    <a:pt x="53576" y="104579"/>
                  </a:lnTo>
                  <a:lnTo>
                    <a:pt x="73159" y="70659"/>
                  </a:lnTo>
                  <a:close/>
                  <a:moveTo>
                    <a:pt x="146048" y="129088"/>
                  </a:moveTo>
                  <a:lnTo>
                    <a:pt x="151464" y="138475"/>
                  </a:lnTo>
                  <a:lnTo>
                    <a:pt x="140607" y="138475"/>
                  </a:lnTo>
                  <a:lnTo>
                    <a:pt x="146048" y="129088"/>
                  </a:lnTo>
                  <a:close/>
                  <a:moveTo>
                    <a:pt x="29999" y="112740"/>
                  </a:moveTo>
                  <a:lnTo>
                    <a:pt x="34729" y="120902"/>
                  </a:lnTo>
                  <a:lnTo>
                    <a:pt x="23406" y="140509"/>
                  </a:lnTo>
                  <a:cubicBezTo>
                    <a:pt x="22671" y="141783"/>
                    <a:pt x="22671" y="143327"/>
                    <a:pt x="23406" y="144602"/>
                  </a:cubicBezTo>
                  <a:cubicBezTo>
                    <a:pt x="24141" y="145876"/>
                    <a:pt x="25489" y="146636"/>
                    <a:pt x="26935" y="146636"/>
                  </a:cubicBezTo>
                  <a:lnTo>
                    <a:pt x="107594" y="146636"/>
                  </a:lnTo>
                  <a:lnTo>
                    <a:pt x="102888" y="154822"/>
                  </a:lnTo>
                  <a:lnTo>
                    <a:pt x="12794" y="154822"/>
                  </a:lnTo>
                  <a:cubicBezTo>
                    <a:pt x="11323" y="154822"/>
                    <a:pt x="9975" y="154038"/>
                    <a:pt x="9240" y="152763"/>
                  </a:cubicBezTo>
                  <a:cubicBezTo>
                    <a:pt x="8529" y="151513"/>
                    <a:pt x="8529" y="149945"/>
                    <a:pt x="9240" y="148695"/>
                  </a:cubicBezTo>
                  <a:lnTo>
                    <a:pt x="29999" y="112740"/>
                  </a:lnTo>
                  <a:close/>
                  <a:moveTo>
                    <a:pt x="131171" y="70659"/>
                  </a:moveTo>
                  <a:lnTo>
                    <a:pt x="151734" y="106270"/>
                  </a:lnTo>
                  <a:cubicBezTo>
                    <a:pt x="151857" y="106515"/>
                    <a:pt x="151979" y="106785"/>
                    <a:pt x="152175" y="107005"/>
                  </a:cubicBezTo>
                  <a:lnTo>
                    <a:pt x="176218" y="148695"/>
                  </a:lnTo>
                  <a:cubicBezTo>
                    <a:pt x="176954" y="149945"/>
                    <a:pt x="176954" y="151513"/>
                    <a:pt x="176218" y="152763"/>
                  </a:cubicBezTo>
                  <a:cubicBezTo>
                    <a:pt x="175483" y="154038"/>
                    <a:pt x="174135" y="154822"/>
                    <a:pt x="172689" y="154822"/>
                  </a:cubicBezTo>
                  <a:lnTo>
                    <a:pt x="131171" y="154822"/>
                  </a:lnTo>
                  <a:lnTo>
                    <a:pt x="135901" y="146636"/>
                  </a:lnTo>
                  <a:lnTo>
                    <a:pt x="158523" y="146636"/>
                  </a:lnTo>
                  <a:cubicBezTo>
                    <a:pt x="159993" y="146636"/>
                    <a:pt x="161341" y="145876"/>
                    <a:pt x="162077" y="144602"/>
                  </a:cubicBezTo>
                  <a:cubicBezTo>
                    <a:pt x="162812" y="143327"/>
                    <a:pt x="162812" y="141783"/>
                    <a:pt x="162077" y="140509"/>
                  </a:cubicBezTo>
                  <a:lnTo>
                    <a:pt x="121735" y="70659"/>
                  </a:lnTo>
                  <a:close/>
                  <a:moveTo>
                    <a:pt x="98158" y="162983"/>
                  </a:moveTo>
                  <a:lnTo>
                    <a:pt x="92741" y="172370"/>
                  </a:lnTo>
                  <a:lnTo>
                    <a:pt x="87300" y="162983"/>
                  </a:lnTo>
                  <a:close/>
                  <a:moveTo>
                    <a:pt x="136612" y="112740"/>
                  </a:moveTo>
                  <a:lnTo>
                    <a:pt x="141318" y="120902"/>
                  </a:lnTo>
                  <a:lnTo>
                    <a:pt x="96271" y="198938"/>
                  </a:lnTo>
                  <a:cubicBezTo>
                    <a:pt x="95535" y="200188"/>
                    <a:pt x="94187" y="200972"/>
                    <a:pt x="92741" y="200972"/>
                  </a:cubicBezTo>
                  <a:cubicBezTo>
                    <a:pt x="91271" y="200972"/>
                    <a:pt x="89923" y="200188"/>
                    <a:pt x="89188" y="198938"/>
                  </a:cubicBezTo>
                  <a:lnTo>
                    <a:pt x="68453" y="162983"/>
                  </a:lnTo>
                  <a:lnTo>
                    <a:pt x="77889" y="162983"/>
                  </a:lnTo>
                  <a:lnTo>
                    <a:pt x="89188" y="182590"/>
                  </a:lnTo>
                  <a:cubicBezTo>
                    <a:pt x="89923" y="183865"/>
                    <a:pt x="91271" y="184625"/>
                    <a:pt x="92741" y="184625"/>
                  </a:cubicBezTo>
                  <a:cubicBezTo>
                    <a:pt x="94187" y="184625"/>
                    <a:pt x="95535" y="183865"/>
                    <a:pt x="96271" y="182590"/>
                  </a:cubicBezTo>
                  <a:lnTo>
                    <a:pt x="136612" y="112740"/>
                  </a:lnTo>
                  <a:close/>
                  <a:moveTo>
                    <a:pt x="92741" y="0"/>
                  </a:moveTo>
                  <a:cubicBezTo>
                    <a:pt x="88379" y="0"/>
                    <a:pt x="84310" y="2353"/>
                    <a:pt x="82129" y="6127"/>
                  </a:cubicBezTo>
                  <a:lnTo>
                    <a:pt x="59017" y="46150"/>
                  </a:lnTo>
                  <a:lnTo>
                    <a:pt x="12794" y="46150"/>
                  </a:lnTo>
                  <a:cubicBezTo>
                    <a:pt x="8431" y="46150"/>
                    <a:pt x="4363" y="48503"/>
                    <a:pt x="2181" y="52277"/>
                  </a:cubicBezTo>
                  <a:cubicBezTo>
                    <a:pt x="0" y="56076"/>
                    <a:pt x="0" y="60757"/>
                    <a:pt x="2181" y="64532"/>
                  </a:cubicBezTo>
                  <a:lnTo>
                    <a:pt x="25293" y="104579"/>
                  </a:lnTo>
                  <a:lnTo>
                    <a:pt x="2181" y="144602"/>
                  </a:lnTo>
                  <a:cubicBezTo>
                    <a:pt x="0" y="148376"/>
                    <a:pt x="0" y="153082"/>
                    <a:pt x="2181" y="156856"/>
                  </a:cubicBezTo>
                  <a:cubicBezTo>
                    <a:pt x="4363" y="160630"/>
                    <a:pt x="8431" y="162983"/>
                    <a:pt x="12794" y="162983"/>
                  </a:cubicBezTo>
                  <a:lnTo>
                    <a:pt x="59017" y="162983"/>
                  </a:lnTo>
                  <a:lnTo>
                    <a:pt x="82129" y="203006"/>
                  </a:lnTo>
                  <a:cubicBezTo>
                    <a:pt x="84310" y="206805"/>
                    <a:pt x="88379" y="209133"/>
                    <a:pt x="92741" y="209133"/>
                  </a:cubicBezTo>
                  <a:cubicBezTo>
                    <a:pt x="97104" y="209133"/>
                    <a:pt x="101172" y="206805"/>
                    <a:pt x="103354" y="203006"/>
                  </a:cubicBezTo>
                  <a:lnTo>
                    <a:pt x="126465" y="162983"/>
                  </a:lnTo>
                  <a:lnTo>
                    <a:pt x="172689" y="162983"/>
                  </a:lnTo>
                  <a:cubicBezTo>
                    <a:pt x="177052" y="162983"/>
                    <a:pt x="181120" y="160630"/>
                    <a:pt x="183301" y="156856"/>
                  </a:cubicBezTo>
                  <a:cubicBezTo>
                    <a:pt x="185483" y="153082"/>
                    <a:pt x="185483" y="148376"/>
                    <a:pt x="183301" y="144602"/>
                  </a:cubicBezTo>
                  <a:lnTo>
                    <a:pt x="160190" y="104579"/>
                  </a:lnTo>
                  <a:lnTo>
                    <a:pt x="183301" y="64532"/>
                  </a:lnTo>
                  <a:cubicBezTo>
                    <a:pt x="185483" y="60757"/>
                    <a:pt x="185483" y="56076"/>
                    <a:pt x="183301" y="52277"/>
                  </a:cubicBezTo>
                  <a:cubicBezTo>
                    <a:pt x="181120" y="48503"/>
                    <a:pt x="177052" y="46150"/>
                    <a:pt x="172689" y="46150"/>
                  </a:cubicBezTo>
                  <a:lnTo>
                    <a:pt x="168449" y="46150"/>
                  </a:lnTo>
                  <a:cubicBezTo>
                    <a:pt x="166194" y="46150"/>
                    <a:pt x="164356" y="47988"/>
                    <a:pt x="164356" y="50243"/>
                  </a:cubicBezTo>
                  <a:cubicBezTo>
                    <a:pt x="164356" y="52498"/>
                    <a:pt x="166194" y="54336"/>
                    <a:pt x="168449" y="54336"/>
                  </a:cubicBezTo>
                  <a:lnTo>
                    <a:pt x="172689" y="54336"/>
                  </a:lnTo>
                  <a:cubicBezTo>
                    <a:pt x="174135" y="54336"/>
                    <a:pt x="175483" y="55120"/>
                    <a:pt x="176218" y="56370"/>
                  </a:cubicBezTo>
                  <a:cubicBezTo>
                    <a:pt x="176954" y="57620"/>
                    <a:pt x="176954" y="59189"/>
                    <a:pt x="176218" y="60463"/>
                  </a:cubicBezTo>
                  <a:lnTo>
                    <a:pt x="155459" y="96393"/>
                  </a:lnTo>
                  <a:lnTo>
                    <a:pt x="150754" y="88232"/>
                  </a:lnTo>
                  <a:lnTo>
                    <a:pt x="162077" y="68625"/>
                  </a:lnTo>
                  <a:cubicBezTo>
                    <a:pt x="162812" y="67350"/>
                    <a:pt x="162812" y="65806"/>
                    <a:pt x="162077" y="64532"/>
                  </a:cubicBezTo>
                  <a:cubicBezTo>
                    <a:pt x="161341" y="63282"/>
                    <a:pt x="159993" y="62497"/>
                    <a:pt x="158523" y="62497"/>
                  </a:cubicBezTo>
                  <a:lnTo>
                    <a:pt x="77889" y="62497"/>
                  </a:lnTo>
                  <a:lnTo>
                    <a:pt x="82595" y="54336"/>
                  </a:lnTo>
                  <a:lnTo>
                    <a:pt x="131686" y="54336"/>
                  </a:lnTo>
                  <a:cubicBezTo>
                    <a:pt x="133941" y="54336"/>
                    <a:pt x="135754" y="52498"/>
                    <a:pt x="135754" y="50243"/>
                  </a:cubicBezTo>
                  <a:cubicBezTo>
                    <a:pt x="135754" y="47988"/>
                    <a:pt x="133941" y="46150"/>
                    <a:pt x="131686" y="46150"/>
                  </a:cubicBezTo>
                  <a:lnTo>
                    <a:pt x="126465" y="46150"/>
                  </a:lnTo>
                  <a:lnTo>
                    <a:pt x="103354" y="6127"/>
                  </a:lnTo>
                  <a:cubicBezTo>
                    <a:pt x="101172" y="2353"/>
                    <a:pt x="97104" y="0"/>
                    <a:pt x="927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9"/>
            <p:cNvSpPr/>
            <p:nvPr/>
          </p:nvSpPr>
          <p:spPr>
            <a:xfrm>
              <a:off x="5132850" y="1391875"/>
              <a:ext cx="204050" cy="204650"/>
            </a:xfrm>
            <a:custGeom>
              <a:avLst/>
              <a:gdLst/>
              <a:ahLst/>
              <a:cxnLst/>
              <a:rect l="l" t="t" r="r" b="b"/>
              <a:pathLst>
                <a:path w="8162" h="8186" extrusionOk="0">
                  <a:moveTo>
                    <a:pt x="4093" y="0"/>
                  </a:moveTo>
                  <a:cubicBezTo>
                    <a:pt x="3015" y="0"/>
                    <a:pt x="1961" y="441"/>
                    <a:pt x="1201" y="1201"/>
                  </a:cubicBezTo>
                  <a:cubicBezTo>
                    <a:pt x="442" y="1961"/>
                    <a:pt x="0" y="3015"/>
                    <a:pt x="0" y="4093"/>
                  </a:cubicBezTo>
                  <a:cubicBezTo>
                    <a:pt x="0" y="5171"/>
                    <a:pt x="442" y="6225"/>
                    <a:pt x="1201" y="6985"/>
                  </a:cubicBezTo>
                  <a:cubicBezTo>
                    <a:pt x="1961" y="7745"/>
                    <a:pt x="3015" y="8186"/>
                    <a:pt x="4093" y="8186"/>
                  </a:cubicBezTo>
                  <a:cubicBezTo>
                    <a:pt x="5172" y="8186"/>
                    <a:pt x="6226" y="7745"/>
                    <a:pt x="6961" y="6985"/>
                  </a:cubicBezTo>
                  <a:cubicBezTo>
                    <a:pt x="7745" y="6225"/>
                    <a:pt x="8162" y="5171"/>
                    <a:pt x="8162" y="4093"/>
                  </a:cubicBezTo>
                  <a:cubicBezTo>
                    <a:pt x="8162" y="3015"/>
                    <a:pt x="7745" y="1961"/>
                    <a:pt x="6961" y="1201"/>
                  </a:cubicBezTo>
                  <a:cubicBezTo>
                    <a:pt x="6226" y="441"/>
                    <a:pt x="5172"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9"/>
          <p:cNvGrpSpPr/>
          <p:nvPr/>
        </p:nvGrpSpPr>
        <p:grpSpPr>
          <a:xfrm>
            <a:off x="4968679" y="1472765"/>
            <a:ext cx="318031" cy="355528"/>
            <a:chOff x="1466325" y="238125"/>
            <a:chExt cx="4676925" cy="5228350"/>
          </a:xfrm>
        </p:grpSpPr>
        <p:sp>
          <p:nvSpPr>
            <p:cNvPr id="196" name="Google Shape;196;p29"/>
            <p:cNvSpPr/>
            <p:nvPr/>
          </p:nvSpPr>
          <p:spPr>
            <a:xfrm>
              <a:off x="4011575" y="947650"/>
              <a:ext cx="204050" cy="204675"/>
            </a:xfrm>
            <a:custGeom>
              <a:avLst/>
              <a:gdLst/>
              <a:ahLst/>
              <a:cxnLst/>
              <a:rect l="l" t="t" r="r" b="b"/>
              <a:pathLst>
                <a:path w="8162" h="8187" extrusionOk="0">
                  <a:moveTo>
                    <a:pt x="4093" y="0"/>
                  </a:moveTo>
                  <a:cubicBezTo>
                    <a:pt x="3015" y="0"/>
                    <a:pt x="1961" y="441"/>
                    <a:pt x="1201" y="1201"/>
                  </a:cubicBezTo>
                  <a:cubicBezTo>
                    <a:pt x="442" y="1961"/>
                    <a:pt x="0" y="3015"/>
                    <a:pt x="0" y="4093"/>
                  </a:cubicBezTo>
                  <a:cubicBezTo>
                    <a:pt x="0" y="5172"/>
                    <a:pt x="442" y="6225"/>
                    <a:pt x="1201" y="6985"/>
                  </a:cubicBezTo>
                  <a:cubicBezTo>
                    <a:pt x="1961" y="7745"/>
                    <a:pt x="3015" y="8186"/>
                    <a:pt x="4093" y="8186"/>
                  </a:cubicBezTo>
                  <a:cubicBezTo>
                    <a:pt x="5172" y="8186"/>
                    <a:pt x="6226" y="7745"/>
                    <a:pt x="6985" y="6985"/>
                  </a:cubicBezTo>
                  <a:cubicBezTo>
                    <a:pt x="7745" y="6225"/>
                    <a:pt x="8162" y="5172"/>
                    <a:pt x="8162" y="4093"/>
                  </a:cubicBezTo>
                  <a:cubicBezTo>
                    <a:pt x="8162" y="3015"/>
                    <a:pt x="7745" y="1961"/>
                    <a:pt x="6985" y="1201"/>
                  </a:cubicBezTo>
                  <a:cubicBezTo>
                    <a:pt x="6226" y="441"/>
                    <a:pt x="5172"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9"/>
            <p:cNvSpPr/>
            <p:nvPr/>
          </p:nvSpPr>
          <p:spPr>
            <a:xfrm>
              <a:off x="3393950" y="947650"/>
              <a:ext cx="204050" cy="204675"/>
            </a:xfrm>
            <a:custGeom>
              <a:avLst/>
              <a:gdLst/>
              <a:ahLst/>
              <a:cxnLst/>
              <a:rect l="l" t="t" r="r" b="b"/>
              <a:pathLst>
                <a:path w="8162" h="8187" extrusionOk="0">
                  <a:moveTo>
                    <a:pt x="4094" y="0"/>
                  </a:moveTo>
                  <a:cubicBezTo>
                    <a:pt x="3015" y="0"/>
                    <a:pt x="1961" y="441"/>
                    <a:pt x="1201" y="1201"/>
                  </a:cubicBezTo>
                  <a:cubicBezTo>
                    <a:pt x="442" y="1961"/>
                    <a:pt x="1" y="3015"/>
                    <a:pt x="1" y="4093"/>
                  </a:cubicBezTo>
                  <a:cubicBezTo>
                    <a:pt x="1" y="5172"/>
                    <a:pt x="442" y="6225"/>
                    <a:pt x="1201" y="6985"/>
                  </a:cubicBezTo>
                  <a:cubicBezTo>
                    <a:pt x="1961" y="7745"/>
                    <a:pt x="3015" y="8186"/>
                    <a:pt x="4094" y="8186"/>
                  </a:cubicBezTo>
                  <a:cubicBezTo>
                    <a:pt x="5147" y="8186"/>
                    <a:pt x="6201" y="7745"/>
                    <a:pt x="6961" y="6985"/>
                  </a:cubicBezTo>
                  <a:cubicBezTo>
                    <a:pt x="7721" y="6225"/>
                    <a:pt x="8162" y="5172"/>
                    <a:pt x="8162" y="4093"/>
                  </a:cubicBezTo>
                  <a:cubicBezTo>
                    <a:pt x="8162" y="3015"/>
                    <a:pt x="7721" y="1961"/>
                    <a:pt x="6961" y="1201"/>
                  </a:cubicBezTo>
                  <a:cubicBezTo>
                    <a:pt x="6201" y="441"/>
                    <a:pt x="5147"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9"/>
            <p:cNvSpPr/>
            <p:nvPr/>
          </p:nvSpPr>
          <p:spPr>
            <a:xfrm>
              <a:off x="3703975" y="524250"/>
              <a:ext cx="204075" cy="204075"/>
            </a:xfrm>
            <a:custGeom>
              <a:avLst/>
              <a:gdLst/>
              <a:ahLst/>
              <a:cxnLst/>
              <a:rect l="l" t="t" r="r" b="b"/>
              <a:pathLst>
                <a:path w="8163" h="8163" extrusionOk="0">
                  <a:moveTo>
                    <a:pt x="4094" y="1"/>
                  </a:moveTo>
                  <a:cubicBezTo>
                    <a:pt x="3016" y="1"/>
                    <a:pt x="1962" y="442"/>
                    <a:pt x="1202" y="1177"/>
                  </a:cubicBezTo>
                  <a:cubicBezTo>
                    <a:pt x="442" y="1937"/>
                    <a:pt x="1" y="3015"/>
                    <a:pt x="1" y="4069"/>
                  </a:cubicBezTo>
                  <a:cubicBezTo>
                    <a:pt x="1" y="5147"/>
                    <a:pt x="442" y="6201"/>
                    <a:pt x="1202" y="6961"/>
                  </a:cubicBezTo>
                  <a:cubicBezTo>
                    <a:pt x="1962" y="7721"/>
                    <a:pt x="3016" y="8162"/>
                    <a:pt x="4094" y="8162"/>
                  </a:cubicBezTo>
                  <a:cubicBezTo>
                    <a:pt x="5172" y="8162"/>
                    <a:pt x="6226" y="7721"/>
                    <a:pt x="6986" y="6961"/>
                  </a:cubicBezTo>
                  <a:cubicBezTo>
                    <a:pt x="7746" y="6201"/>
                    <a:pt x="8162" y="5147"/>
                    <a:pt x="8162" y="4069"/>
                  </a:cubicBezTo>
                  <a:cubicBezTo>
                    <a:pt x="8162" y="3015"/>
                    <a:pt x="7746" y="1937"/>
                    <a:pt x="6986" y="1177"/>
                  </a:cubicBezTo>
                  <a:cubicBezTo>
                    <a:pt x="6226" y="442"/>
                    <a:pt x="5172"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9"/>
            <p:cNvSpPr/>
            <p:nvPr/>
          </p:nvSpPr>
          <p:spPr>
            <a:xfrm>
              <a:off x="5229650" y="2456775"/>
              <a:ext cx="204075" cy="204050"/>
            </a:xfrm>
            <a:custGeom>
              <a:avLst/>
              <a:gdLst/>
              <a:ahLst/>
              <a:cxnLst/>
              <a:rect l="l" t="t" r="r" b="b"/>
              <a:pathLst>
                <a:path w="8163" h="8162" extrusionOk="0">
                  <a:moveTo>
                    <a:pt x="4069" y="0"/>
                  </a:moveTo>
                  <a:cubicBezTo>
                    <a:pt x="3015" y="0"/>
                    <a:pt x="1937" y="441"/>
                    <a:pt x="1177" y="1201"/>
                  </a:cubicBezTo>
                  <a:cubicBezTo>
                    <a:pt x="442" y="1961"/>
                    <a:pt x="1" y="3015"/>
                    <a:pt x="1" y="4069"/>
                  </a:cubicBezTo>
                  <a:cubicBezTo>
                    <a:pt x="1" y="5147"/>
                    <a:pt x="442" y="6201"/>
                    <a:pt x="1177" y="6961"/>
                  </a:cubicBezTo>
                  <a:cubicBezTo>
                    <a:pt x="1937" y="7721"/>
                    <a:pt x="3015" y="8162"/>
                    <a:pt x="4069" y="8162"/>
                  </a:cubicBezTo>
                  <a:cubicBezTo>
                    <a:pt x="5148" y="8162"/>
                    <a:pt x="6202" y="7721"/>
                    <a:pt x="6961" y="6961"/>
                  </a:cubicBezTo>
                  <a:cubicBezTo>
                    <a:pt x="7721" y="6201"/>
                    <a:pt x="8162" y="5147"/>
                    <a:pt x="8162" y="4069"/>
                  </a:cubicBezTo>
                  <a:cubicBezTo>
                    <a:pt x="8162" y="3015"/>
                    <a:pt x="7721" y="1961"/>
                    <a:pt x="6961" y="1201"/>
                  </a:cubicBezTo>
                  <a:cubicBezTo>
                    <a:pt x="6202" y="441"/>
                    <a:pt x="5148" y="0"/>
                    <a:pt x="4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9"/>
            <p:cNvSpPr/>
            <p:nvPr/>
          </p:nvSpPr>
          <p:spPr>
            <a:xfrm>
              <a:off x="5229650" y="1838525"/>
              <a:ext cx="204075" cy="204675"/>
            </a:xfrm>
            <a:custGeom>
              <a:avLst/>
              <a:gdLst/>
              <a:ahLst/>
              <a:cxnLst/>
              <a:rect l="l" t="t" r="r" b="b"/>
              <a:pathLst>
                <a:path w="8163" h="8187" extrusionOk="0">
                  <a:moveTo>
                    <a:pt x="4069" y="1"/>
                  </a:moveTo>
                  <a:cubicBezTo>
                    <a:pt x="3015" y="1"/>
                    <a:pt x="1937" y="442"/>
                    <a:pt x="1177" y="1202"/>
                  </a:cubicBezTo>
                  <a:cubicBezTo>
                    <a:pt x="442" y="1962"/>
                    <a:pt x="1" y="3015"/>
                    <a:pt x="1" y="4094"/>
                  </a:cubicBezTo>
                  <a:cubicBezTo>
                    <a:pt x="1" y="5172"/>
                    <a:pt x="442" y="6226"/>
                    <a:pt x="1177" y="6986"/>
                  </a:cubicBezTo>
                  <a:cubicBezTo>
                    <a:pt x="1937" y="7746"/>
                    <a:pt x="3015" y="8187"/>
                    <a:pt x="4069" y="8187"/>
                  </a:cubicBezTo>
                  <a:cubicBezTo>
                    <a:pt x="5148" y="8187"/>
                    <a:pt x="6202" y="7746"/>
                    <a:pt x="6961" y="6986"/>
                  </a:cubicBezTo>
                  <a:cubicBezTo>
                    <a:pt x="7721" y="6226"/>
                    <a:pt x="8162" y="5172"/>
                    <a:pt x="8162" y="4094"/>
                  </a:cubicBezTo>
                  <a:cubicBezTo>
                    <a:pt x="8162" y="3015"/>
                    <a:pt x="7721" y="1962"/>
                    <a:pt x="6961" y="1202"/>
                  </a:cubicBezTo>
                  <a:cubicBezTo>
                    <a:pt x="6202" y="442"/>
                    <a:pt x="5148"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9"/>
            <p:cNvSpPr/>
            <p:nvPr/>
          </p:nvSpPr>
          <p:spPr>
            <a:xfrm>
              <a:off x="5653050" y="2149175"/>
              <a:ext cx="204675" cy="204075"/>
            </a:xfrm>
            <a:custGeom>
              <a:avLst/>
              <a:gdLst/>
              <a:ahLst/>
              <a:cxnLst/>
              <a:rect l="l" t="t" r="r" b="b"/>
              <a:pathLst>
                <a:path w="8187" h="8163" extrusionOk="0">
                  <a:moveTo>
                    <a:pt x="4093" y="1"/>
                  </a:moveTo>
                  <a:cubicBezTo>
                    <a:pt x="3015" y="1"/>
                    <a:pt x="1961" y="442"/>
                    <a:pt x="1201" y="1202"/>
                  </a:cubicBezTo>
                  <a:cubicBezTo>
                    <a:pt x="442" y="1962"/>
                    <a:pt x="0" y="2991"/>
                    <a:pt x="0" y="4069"/>
                  </a:cubicBezTo>
                  <a:cubicBezTo>
                    <a:pt x="0" y="5148"/>
                    <a:pt x="442" y="6202"/>
                    <a:pt x="1201" y="6961"/>
                  </a:cubicBezTo>
                  <a:cubicBezTo>
                    <a:pt x="1961" y="7721"/>
                    <a:pt x="3015" y="8162"/>
                    <a:pt x="4093" y="8162"/>
                  </a:cubicBezTo>
                  <a:cubicBezTo>
                    <a:pt x="5172" y="8162"/>
                    <a:pt x="6226" y="7721"/>
                    <a:pt x="6985" y="6961"/>
                  </a:cubicBezTo>
                  <a:cubicBezTo>
                    <a:pt x="7745" y="6202"/>
                    <a:pt x="8186" y="5148"/>
                    <a:pt x="8186" y="4069"/>
                  </a:cubicBezTo>
                  <a:cubicBezTo>
                    <a:pt x="8186" y="3015"/>
                    <a:pt x="7745" y="1962"/>
                    <a:pt x="6985" y="1202"/>
                  </a:cubicBezTo>
                  <a:cubicBezTo>
                    <a:pt x="6226" y="442"/>
                    <a:pt x="5172" y="1"/>
                    <a:pt x="4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9"/>
            <p:cNvSpPr/>
            <p:nvPr/>
          </p:nvSpPr>
          <p:spPr>
            <a:xfrm>
              <a:off x="1466325" y="238125"/>
              <a:ext cx="4676925" cy="5228350"/>
            </a:xfrm>
            <a:custGeom>
              <a:avLst/>
              <a:gdLst/>
              <a:ahLst/>
              <a:cxnLst/>
              <a:rect l="l" t="t" r="r" b="b"/>
              <a:pathLst>
                <a:path w="187077" h="209134" extrusionOk="0">
                  <a:moveTo>
                    <a:pt x="32475" y="60512"/>
                  </a:moveTo>
                  <a:cubicBezTo>
                    <a:pt x="36593" y="60512"/>
                    <a:pt x="40073" y="63698"/>
                    <a:pt x="40416" y="67791"/>
                  </a:cubicBezTo>
                  <a:cubicBezTo>
                    <a:pt x="40587" y="69899"/>
                    <a:pt x="42352" y="71541"/>
                    <a:pt x="44484" y="71541"/>
                  </a:cubicBezTo>
                  <a:lnTo>
                    <a:pt x="76395" y="71541"/>
                  </a:lnTo>
                  <a:lnTo>
                    <a:pt x="76395" y="89506"/>
                  </a:lnTo>
                  <a:lnTo>
                    <a:pt x="44484" y="89506"/>
                  </a:lnTo>
                  <a:cubicBezTo>
                    <a:pt x="42352" y="89506"/>
                    <a:pt x="40587" y="91124"/>
                    <a:pt x="40416" y="93256"/>
                  </a:cubicBezTo>
                  <a:cubicBezTo>
                    <a:pt x="40073" y="97349"/>
                    <a:pt x="36593" y="100535"/>
                    <a:pt x="32475" y="100535"/>
                  </a:cubicBezTo>
                  <a:cubicBezTo>
                    <a:pt x="28088" y="100535"/>
                    <a:pt x="24510" y="96957"/>
                    <a:pt x="24510" y="92570"/>
                  </a:cubicBezTo>
                  <a:cubicBezTo>
                    <a:pt x="24510" y="92398"/>
                    <a:pt x="24510" y="92227"/>
                    <a:pt x="24534" y="92030"/>
                  </a:cubicBezTo>
                  <a:cubicBezTo>
                    <a:pt x="24632" y="90658"/>
                    <a:pt x="23995" y="89310"/>
                    <a:pt x="22868" y="88477"/>
                  </a:cubicBezTo>
                  <a:cubicBezTo>
                    <a:pt x="22165" y="87962"/>
                    <a:pt x="21314" y="87685"/>
                    <a:pt x="20453" y="87685"/>
                  </a:cubicBezTo>
                  <a:cubicBezTo>
                    <a:pt x="19961" y="87685"/>
                    <a:pt x="19467" y="87775"/>
                    <a:pt x="18995" y="87962"/>
                  </a:cubicBezTo>
                  <a:cubicBezTo>
                    <a:pt x="18088" y="88305"/>
                    <a:pt x="17108" y="88477"/>
                    <a:pt x="16128" y="88477"/>
                  </a:cubicBezTo>
                  <a:cubicBezTo>
                    <a:pt x="11741" y="88477"/>
                    <a:pt x="8162" y="84923"/>
                    <a:pt x="8162" y="80511"/>
                  </a:cubicBezTo>
                  <a:cubicBezTo>
                    <a:pt x="8162" y="76124"/>
                    <a:pt x="11741" y="72546"/>
                    <a:pt x="16128" y="72546"/>
                  </a:cubicBezTo>
                  <a:cubicBezTo>
                    <a:pt x="17108" y="72546"/>
                    <a:pt x="18088" y="72742"/>
                    <a:pt x="18995" y="73085"/>
                  </a:cubicBezTo>
                  <a:cubicBezTo>
                    <a:pt x="19468" y="73264"/>
                    <a:pt x="19964" y="73351"/>
                    <a:pt x="20457" y="73351"/>
                  </a:cubicBezTo>
                  <a:cubicBezTo>
                    <a:pt x="21317" y="73351"/>
                    <a:pt x="22166" y="73085"/>
                    <a:pt x="22868" y="72570"/>
                  </a:cubicBezTo>
                  <a:cubicBezTo>
                    <a:pt x="23995" y="71737"/>
                    <a:pt x="24632" y="70389"/>
                    <a:pt x="24534" y="68992"/>
                  </a:cubicBezTo>
                  <a:cubicBezTo>
                    <a:pt x="24510" y="68821"/>
                    <a:pt x="24510" y="68649"/>
                    <a:pt x="24510" y="68478"/>
                  </a:cubicBezTo>
                  <a:cubicBezTo>
                    <a:pt x="24510" y="64090"/>
                    <a:pt x="28088" y="60512"/>
                    <a:pt x="32475" y="60512"/>
                  </a:cubicBezTo>
                  <a:close/>
                  <a:moveTo>
                    <a:pt x="154602" y="60512"/>
                  </a:moveTo>
                  <a:cubicBezTo>
                    <a:pt x="159014" y="60512"/>
                    <a:pt x="162568" y="64090"/>
                    <a:pt x="162568" y="68478"/>
                  </a:cubicBezTo>
                  <a:cubicBezTo>
                    <a:pt x="162568" y="68649"/>
                    <a:pt x="162568" y="68821"/>
                    <a:pt x="162543" y="69017"/>
                  </a:cubicBezTo>
                  <a:cubicBezTo>
                    <a:pt x="162470" y="70389"/>
                    <a:pt x="163082" y="71737"/>
                    <a:pt x="164210" y="72570"/>
                  </a:cubicBezTo>
                  <a:cubicBezTo>
                    <a:pt x="164926" y="73085"/>
                    <a:pt x="165782" y="73351"/>
                    <a:pt x="166644" y="73351"/>
                  </a:cubicBezTo>
                  <a:cubicBezTo>
                    <a:pt x="167138" y="73351"/>
                    <a:pt x="167633" y="73264"/>
                    <a:pt x="168107" y="73085"/>
                  </a:cubicBezTo>
                  <a:cubicBezTo>
                    <a:pt x="169013" y="72742"/>
                    <a:pt x="169969" y="72546"/>
                    <a:pt x="170950" y="72546"/>
                  </a:cubicBezTo>
                  <a:cubicBezTo>
                    <a:pt x="175337" y="72546"/>
                    <a:pt x="178915" y="76124"/>
                    <a:pt x="178915" y="80511"/>
                  </a:cubicBezTo>
                  <a:cubicBezTo>
                    <a:pt x="178915" y="84923"/>
                    <a:pt x="175337" y="88477"/>
                    <a:pt x="170950" y="88477"/>
                  </a:cubicBezTo>
                  <a:cubicBezTo>
                    <a:pt x="169969" y="88477"/>
                    <a:pt x="169013" y="88305"/>
                    <a:pt x="168107" y="87962"/>
                  </a:cubicBezTo>
                  <a:cubicBezTo>
                    <a:pt x="167626" y="87775"/>
                    <a:pt x="167129" y="87685"/>
                    <a:pt x="166637" y="87685"/>
                  </a:cubicBezTo>
                  <a:cubicBezTo>
                    <a:pt x="165775" y="87685"/>
                    <a:pt x="164928" y="87962"/>
                    <a:pt x="164210" y="88477"/>
                  </a:cubicBezTo>
                  <a:cubicBezTo>
                    <a:pt x="163082" y="89310"/>
                    <a:pt x="162470" y="90658"/>
                    <a:pt x="162543" y="92030"/>
                  </a:cubicBezTo>
                  <a:cubicBezTo>
                    <a:pt x="162568" y="92227"/>
                    <a:pt x="162568" y="92398"/>
                    <a:pt x="162568" y="92570"/>
                  </a:cubicBezTo>
                  <a:cubicBezTo>
                    <a:pt x="162568" y="96957"/>
                    <a:pt x="159014" y="100535"/>
                    <a:pt x="154602" y="100535"/>
                  </a:cubicBezTo>
                  <a:cubicBezTo>
                    <a:pt x="150509" y="100535"/>
                    <a:pt x="147029" y="97349"/>
                    <a:pt x="146686" y="93256"/>
                  </a:cubicBezTo>
                  <a:cubicBezTo>
                    <a:pt x="146490" y="91124"/>
                    <a:pt x="144725" y="89506"/>
                    <a:pt x="142617" y="89506"/>
                  </a:cubicBezTo>
                  <a:lnTo>
                    <a:pt x="110707" y="89506"/>
                  </a:lnTo>
                  <a:lnTo>
                    <a:pt x="110707" y="71541"/>
                  </a:lnTo>
                  <a:lnTo>
                    <a:pt x="142617" y="71541"/>
                  </a:lnTo>
                  <a:cubicBezTo>
                    <a:pt x="144725" y="71541"/>
                    <a:pt x="146490" y="69899"/>
                    <a:pt x="146686" y="67791"/>
                  </a:cubicBezTo>
                  <a:cubicBezTo>
                    <a:pt x="147029" y="63698"/>
                    <a:pt x="150509" y="60512"/>
                    <a:pt x="154602" y="60512"/>
                  </a:cubicBezTo>
                  <a:close/>
                  <a:moveTo>
                    <a:pt x="93600" y="0"/>
                  </a:moveTo>
                  <a:cubicBezTo>
                    <a:pt x="84703" y="0"/>
                    <a:pt x="77449" y="7230"/>
                    <a:pt x="77449" y="16127"/>
                  </a:cubicBezTo>
                  <a:cubicBezTo>
                    <a:pt x="77449" y="16372"/>
                    <a:pt x="77473" y="16617"/>
                    <a:pt x="77473" y="16862"/>
                  </a:cubicBezTo>
                  <a:cubicBezTo>
                    <a:pt x="70537" y="18676"/>
                    <a:pt x="65415" y="24974"/>
                    <a:pt x="65415" y="32474"/>
                  </a:cubicBezTo>
                  <a:cubicBezTo>
                    <a:pt x="65415" y="39582"/>
                    <a:pt x="69924" y="45635"/>
                    <a:pt x="76395" y="47768"/>
                  </a:cubicBezTo>
                  <a:lnTo>
                    <a:pt x="76395" y="63355"/>
                  </a:lnTo>
                  <a:lnTo>
                    <a:pt x="47769" y="63355"/>
                  </a:lnTo>
                  <a:cubicBezTo>
                    <a:pt x="45612" y="56958"/>
                    <a:pt x="39485" y="52326"/>
                    <a:pt x="32475" y="52326"/>
                  </a:cubicBezTo>
                  <a:cubicBezTo>
                    <a:pt x="24975" y="52326"/>
                    <a:pt x="18677" y="57473"/>
                    <a:pt x="16863" y="64409"/>
                  </a:cubicBezTo>
                  <a:cubicBezTo>
                    <a:pt x="16618" y="64385"/>
                    <a:pt x="16373" y="64385"/>
                    <a:pt x="16128" y="64385"/>
                  </a:cubicBezTo>
                  <a:cubicBezTo>
                    <a:pt x="7231" y="64385"/>
                    <a:pt x="1" y="71615"/>
                    <a:pt x="1" y="80511"/>
                  </a:cubicBezTo>
                  <a:cubicBezTo>
                    <a:pt x="1" y="89408"/>
                    <a:pt x="7231" y="96663"/>
                    <a:pt x="16128" y="96663"/>
                  </a:cubicBezTo>
                  <a:cubicBezTo>
                    <a:pt x="16373" y="96663"/>
                    <a:pt x="16618" y="96663"/>
                    <a:pt x="16863" y="96638"/>
                  </a:cubicBezTo>
                  <a:cubicBezTo>
                    <a:pt x="18677" y="103574"/>
                    <a:pt x="24975" y="108696"/>
                    <a:pt x="32475" y="108696"/>
                  </a:cubicBezTo>
                  <a:cubicBezTo>
                    <a:pt x="39485" y="108696"/>
                    <a:pt x="45612" y="104089"/>
                    <a:pt x="47769" y="97667"/>
                  </a:cubicBezTo>
                  <a:lnTo>
                    <a:pt x="76395" y="97667"/>
                  </a:lnTo>
                  <a:lnTo>
                    <a:pt x="76395" y="161366"/>
                  </a:lnTo>
                  <a:cubicBezTo>
                    <a:pt x="69924" y="163523"/>
                    <a:pt x="65415" y="169552"/>
                    <a:pt x="65415" y="176659"/>
                  </a:cubicBezTo>
                  <a:cubicBezTo>
                    <a:pt x="65415" y="184159"/>
                    <a:pt x="70537" y="190482"/>
                    <a:pt x="77473" y="192271"/>
                  </a:cubicBezTo>
                  <a:cubicBezTo>
                    <a:pt x="77473" y="192516"/>
                    <a:pt x="77449" y="192761"/>
                    <a:pt x="77449" y="193007"/>
                  </a:cubicBezTo>
                  <a:cubicBezTo>
                    <a:pt x="77449" y="201903"/>
                    <a:pt x="84703" y="209133"/>
                    <a:pt x="93600" y="209133"/>
                  </a:cubicBezTo>
                  <a:cubicBezTo>
                    <a:pt x="102497" y="209133"/>
                    <a:pt x="109727" y="201903"/>
                    <a:pt x="109727" y="193007"/>
                  </a:cubicBezTo>
                  <a:cubicBezTo>
                    <a:pt x="109727" y="192761"/>
                    <a:pt x="109727" y="192516"/>
                    <a:pt x="109702" y="192271"/>
                  </a:cubicBezTo>
                  <a:cubicBezTo>
                    <a:pt x="116638" y="190482"/>
                    <a:pt x="121785" y="184159"/>
                    <a:pt x="121785" y="176659"/>
                  </a:cubicBezTo>
                  <a:cubicBezTo>
                    <a:pt x="121785" y="169625"/>
                    <a:pt x="117153" y="163498"/>
                    <a:pt x="110707" y="161341"/>
                  </a:cubicBezTo>
                  <a:lnTo>
                    <a:pt x="110707" y="145680"/>
                  </a:lnTo>
                  <a:cubicBezTo>
                    <a:pt x="110707" y="143425"/>
                    <a:pt x="108869" y="141612"/>
                    <a:pt x="106614" y="141612"/>
                  </a:cubicBezTo>
                  <a:cubicBezTo>
                    <a:pt x="104359" y="141612"/>
                    <a:pt x="102521" y="143425"/>
                    <a:pt x="102521" y="145680"/>
                  </a:cubicBezTo>
                  <a:lnTo>
                    <a:pt x="102521" y="164650"/>
                  </a:lnTo>
                  <a:cubicBezTo>
                    <a:pt x="102521" y="166782"/>
                    <a:pt x="104163" y="168571"/>
                    <a:pt x="106295" y="168718"/>
                  </a:cubicBezTo>
                  <a:cubicBezTo>
                    <a:pt x="110388" y="169062"/>
                    <a:pt x="113599" y="172542"/>
                    <a:pt x="113599" y="176659"/>
                  </a:cubicBezTo>
                  <a:cubicBezTo>
                    <a:pt x="113599" y="181071"/>
                    <a:pt x="110045" y="184625"/>
                    <a:pt x="105634" y="184625"/>
                  </a:cubicBezTo>
                  <a:cubicBezTo>
                    <a:pt x="105462" y="184625"/>
                    <a:pt x="105291" y="184625"/>
                    <a:pt x="105119" y="184600"/>
                  </a:cubicBezTo>
                  <a:cubicBezTo>
                    <a:pt x="105044" y="184596"/>
                    <a:pt x="104969" y="184594"/>
                    <a:pt x="104894" y="184594"/>
                  </a:cubicBezTo>
                  <a:cubicBezTo>
                    <a:pt x="103578" y="184594"/>
                    <a:pt x="102330" y="185200"/>
                    <a:pt x="101565" y="186267"/>
                  </a:cubicBezTo>
                  <a:cubicBezTo>
                    <a:pt x="100732" y="187394"/>
                    <a:pt x="100536" y="188865"/>
                    <a:pt x="101026" y="190164"/>
                  </a:cubicBezTo>
                  <a:cubicBezTo>
                    <a:pt x="101394" y="191070"/>
                    <a:pt x="101565" y="192026"/>
                    <a:pt x="101565" y="193007"/>
                  </a:cubicBezTo>
                  <a:cubicBezTo>
                    <a:pt x="101565" y="197394"/>
                    <a:pt x="97987" y="200972"/>
                    <a:pt x="93600" y="200972"/>
                  </a:cubicBezTo>
                  <a:cubicBezTo>
                    <a:pt x="89213" y="200972"/>
                    <a:pt x="85635" y="197394"/>
                    <a:pt x="85635" y="193007"/>
                  </a:cubicBezTo>
                  <a:cubicBezTo>
                    <a:pt x="85635" y="192026"/>
                    <a:pt x="85806" y="191070"/>
                    <a:pt x="86149" y="190164"/>
                  </a:cubicBezTo>
                  <a:cubicBezTo>
                    <a:pt x="86664" y="188865"/>
                    <a:pt x="86468" y="187394"/>
                    <a:pt x="85635" y="186267"/>
                  </a:cubicBezTo>
                  <a:cubicBezTo>
                    <a:pt x="84846" y="185200"/>
                    <a:pt x="83619" y="184594"/>
                    <a:pt x="82306" y="184594"/>
                  </a:cubicBezTo>
                  <a:cubicBezTo>
                    <a:pt x="82231" y="184594"/>
                    <a:pt x="82156" y="184596"/>
                    <a:pt x="82081" y="184600"/>
                  </a:cubicBezTo>
                  <a:cubicBezTo>
                    <a:pt x="81909" y="184625"/>
                    <a:pt x="81713" y="184625"/>
                    <a:pt x="81542" y="184625"/>
                  </a:cubicBezTo>
                  <a:cubicBezTo>
                    <a:pt x="77155" y="184625"/>
                    <a:pt x="73576" y="181071"/>
                    <a:pt x="73576" y="176659"/>
                  </a:cubicBezTo>
                  <a:cubicBezTo>
                    <a:pt x="73576" y="172591"/>
                    <a:pt x="76762" y="169086"/>
                    <a:pt x="80831" y="168743"/>
                  </a:cubicBezTo>
                  <a:cubicBezTo>
                    <a:pt x="82939" y="168547"/>
                    <a:pt x="84556" y="166782"/>
                    <a:pt x="84556" y="164674"/>
                  </a:cubicBezTo>
                  <a:lnTo>
                    <a:pt x="84556" y="44483"/>
                  </a:lnTo>
                  <a:cubicBezTo>
                    <a:pt x="84556" y="42351"/>
                    <a:pt x="82939" y="40587"/>
                    <a:pt x="80831" y="40415"/>
                  </a:cubicBezTo>
                  <a:cubicBezTo>
                    <a:pt x="76762" y="40047"/>
                    <a:pt x="73576" y="36567"/>
                    <a:pt x="73576" y="32474"/>
                  </a:cubicBezTo>
                  <a:cubicBezTo>
                    <a:pt x="73576" y="28087"/>
                    <a:pt x="77155" y="24509"/>
                    <a:pt x="81542" y="24509"/>
                  </a:cubicBezTo>
                  <a:cubicBezTo>
                    <a:pt x="81713" y="24509"/>
                    <a:pt x="81909" y="24509"/>
                    <a:pt x="82081" y="24533"/>
                  </a:cubicBezTo>
                  <a:cubicBezTo>
                    <a:pt x="82173" y="24540"/>
                    <a:pt x="82266" y="24543"/>
                    <a:pt x="82358" y="24543"/>
                  </a:cubicBezTo>
                  <a:cubicBezTo>
                    <a:pt x="83633" y="24543"/>
                    <a:pt x="84857" y="23918"/>
                    <a:pt x="85635" y="22867"/>
                  </a:cubicBezTo>
                  <a:cubicBezTo>
                    <a:pt x="86468" y="21764"/>
                    <a:pt x="86664" y="20293"/>
                    <a:pt x="86149" y="18994"/>
                  </a:cubicBezTo>
                  <a:cubicBezTo>
                    <a:pt x="85806" y="18063"/>
                    <a:pt x="85635" y="17107"/>
                    <a:pt x="85635" y="16127"/>
                  </a:cubicBezTo>
                  <a:cubicBezTo>
                    <a:pt x="85635" y="11740"/>
                    <a:pt x="89213" y="8161"/>
                    <a:pt x="93600" y="8161"/>
                  </a:cubicBezTo>
                  <a:cubicBezTo>
                    <a:pt x="97987" y="8161"/>
                    <a:pt x="101565" y="11740"/>
                    <a:pt x="101565" y="16127"/>
                  </a:cubicBezTo>
                  <a:cubicBezTo>
                    <a:pt x="101565" y="17107"/>
                    <a:pt x="101394" y="18063"/>
                    <a:pt x="101026" y="18994"/>
                  </a:cubicBezTo>
                  <a:cubicBezTo>
                    <a:pt x="100536" y="20293"/>
                    <a:pt x="100732" y="21764"/>
                    <a:pt x="101565" y="22867"/>
                  </a:cubicBezTo>
                  <a:cubicBezTo>
                    <a:pt x="102320" y="23918"/>
                    <a:pt x="103543" y="24543"/>
                    <a:pt x="104837" y="24543"/>
                  </a:cubicBezTo>
                  <a:cubicBezTo>
                    <a:pt x="104931" y="24543"/>
                    <a:pt x="105025" y="24540"/>
                    <a:pt x="105119" y="24533"/>
                  </a:cubicBezTo>
                  <a:cubicBezTo>
                    <a:pt x="105291" y="24509"/>
                    <a:pt x="105462" y="24509"/>
                    <a:pt x="105634" y="24509"/>
                  </a:cubicBezTo>
                  <a:cubicBezTo>
                    <a:pt x="110045" y="24509"/>
                    <a:pt x="113599" y="28087"/>
                    <a:pt x="113599" y="32474"/>
                  </a:cubicBezTo>
                  <a:cubicBezTo>
                    <a:pt x="113599" y="36592"/>
                    <a:pt x="110388" y="40072"/>
                    <a:pt x="106295" y="40415"/>
                  </a:cubicBezTo>
                  <a:cubicBezTo>
                    <a:pt x="104163" y="40587"/>
                    <a:pt x="102521" y="42351"/>
                    <a:pt x="102521" y="44483"/>
                  </a:cubicBezTo>
                  <a:lnTo>
                    <a:pt x="102521" y="108917"/>
                  </a:lnTo>
                  <a:cubicBezTo>
                    <a:pt x="102521" y="111172"/>
                    <a:pt x="104359" y="113010"/>
                    <a:pt x="106614" y="113010"/>
                  </a:cubicBezTo>
                  <a:cubicBezTo>
                    <a:pt x="108869" y="113010"/>
                    <a:pt x="110707" y="111172"/>
                    <a:pt x="110707" y="108917"/>
                  </a:cubicBezTo>
                  <a:lnTo>
                    <a:pt x="110707" y="97667"/>
                  </a:lnTo>
                  <a:lnTo>
                    <a:pt x="139309" y="97667"/>
                  </a:lnTo>
                  <a:cubicBezTo>
                    <a:pt x="141466" y="104089"/>
                    <a:pt x="147593" y="108696"/>
                    <a:pt x="154602" y="108696"/>
                  </a:cubicBezTo>
                  <a:cubicBezTo>
                    <a:pt x="162102" y="108696"/>
                    <a:pt x="168425" y="103574"/>
                    <a:pt x="170214" y="96638"/>
                  </a:cubicBezTo>
                  <a:cubicBezTo>
                    <a:pt x="170459" y="96663"/>
                    <a:pt x="170705" y="96663"/>
                    <a:pt x="170950" y="96663"/>
                  </a:cubicBezTo>
                  <a:cubicBezTo>
                    <a:pt x="179846" y="96663"/>
                    <a:pt x="187076" y="89408"/>
                    <a:pt x="187076" y="80511"/>
                  </a:cubicBezTo>
                  <a:cubicBezTo>
                    <a:pt x="187076" y="71615"/>
                    <a:pt x="179846" y="64385"/>
                    <a:pt x="170950" y="64385"/>
                  </a:cubicBezTo>
                  <a:cubicBezTo>
                    <a:pt x="170705" y="64385"/>
                    <a:pt x="170459" y="64385"/>
                    <a:pt x="170214" y="64409"/>
                  </a:cubicBezTo>
                  <a:cubicBezTo>
                    <a:pt x="168425" y="57473"/>
                    <a:pt x="162102" y="52326"/>
                    <a:pt x="154602" y="52326"/>
                  </a:cubicBezTo>
                  <a:cubicBezTo>
                    <a:pt x="147593" y="52326"/>
                    <a:pt x="141466" y="56958"/>
                    <a:pt x="139309" y="63355"/>
                  </a:cubicBezTo>
                  <a:lnTo>
                    <a:pt x="110707" y="63355"/>
                  </a:lnTo>
                  <a:lnTo>
                    <a:pt x="110707" y="47792"/>
                  </a:lnTo>
                  <a:cubicBezTo>
                    <a:pt x="117153" y="45635"/>
                    <a:pt x="121785" y="39508"/>
                    <a:pt x="121785" y="32474"/>
                  </a:cubicBezTo>
                  <a:cubicBezTo>
                    <a:pt x="121785" y="24974"/>
                    <a:pt x="116638" y="18676"/>
                    <a:pt x="109702" y="16862"/>
                  </a:cubicBezTo>
                  <a:cubicBezTo>
                    <a:pt x="109727" y="16617"/>
                    <a:pt x="109727" y="16372"/>
                    <a:pt x="109727" y="16127"/>
                  </a:cubicBezTo>
                  <a:cubicBezTo>
                    <a:pt x="109727" y="7230"/>
                    <a:pt x="102497" y="0"/>
                    <a:pt x="936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9"/>
            <p:cNvSpPr/>
            <p:nvPr/>
          </p:nvSpPr>
          <p:spPr>
            <a:xfrm>
              <a:off x="2175875" y="1841600"/>
              <a:ext cx="204675" cy="204050"/>
            </a:xfrm>
            <a:custGeom>
              <a:avLst/>
              <a:gdLst/>
              <a:ahLst/>
              <a:cxnLst/>
              <a:rect l="l" t="t" r="r" b="b"/>
              <a:pathLst>
                <a:path w="8187" h="8162" extrusionOk="0">
                  <a:moveTo>
                    <a:pt x="4093" y="0"/>
                  </a:moveTo>
                  <a:cubicBezTo>
                    <a:pt x="3015" y="0"/>
                    <a:pt x="1961" y="442"/>
                    <a:pt x="1201" y="1177"/>
                  </a:cubicBezTo>
                  <a:cubicBezTo>
                    <a:pt x="441" y="1937"/>
                    <a:pt x="0" y="3015"/>
                    <a:pt x="0" y="4069"/>
                  </a:cubicBezTo>
                  <a:cubicBezTo>
                    <a:pt x="0" y="5147"/>
                    <a:pt x="441" y="6201"/>
                    <a:pt x="1201" y="6961"/>
                  </a:cubicBezTo>
                  <a:cubicBezTo>
                    <a:pt x="1961" y="7721"/>
                    <a:pt x="3015" y="8162"/>
                    <a:pt x="4093" y="8162"/>
                  </a:cubicBezTo>
                  <a:cubicBezTo>
                    <a:pt x="5171" y="8162"/>
                    <a:pt x="6225" y="7721"/>
                    <a:pt x="6985" y="6961"/>
                  </a:cubicBezTo>
                  <a:cubicBezTo>
                    <a:pt x="7745" y="6201"/>
                    <a:pt x="8186" y="5147"/>
                    <a:pt x="8186" y="4069"/>
                  </a:cubicBezTo>
                  <a:cubicBezTo>
                    <a:pt x="8186" y="3015"/>
                    <a:pt x="7745" y="1937"/>
                    <a:pt x="6985" y="1177"/>
                  </a:cubicBezTo>
                  <a:cubicBezTo>
                    <a:pt x="6225" y="442"/>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9"/>
            <p:cNvSpPr/>
            <p:nvPr/>
          </p:nvSpPr>
          <p:spPr>
            <a:xfrm>
              <a:off x="2175875" y="2459225"/>
              <a:ext cx="204675" cy="204050"/>
            </a:xfrm>
            <a:custGeom>
              <a:avLst/>
              <a:gdLst/>
              <a:ahLst/>
              <a:cxnLst/>
              <a:rect l="l" t="t" r="r" b="b"/>
              <a:pathLst>
                <a:path w="8187" h="8162" extrusionOk="0">
                  <a:moveTo>
                    <a:pt x="4093" y="0"/>
                  </a:moveTo>
                  <a:cubicBezTo>
                    <a:pt x="3015" y="0"/>
                    <a:pt x="1961" y="441"/>
                    <a:pt x="1201" y="1201"/>
                  </a:cubicBezTo>
                  <a:cubicBezTo>
                    <a:pt x="441" y="1961"/>
                    <a:pt x="0" y="3015"/>
                    <a:pt x="0" y="4093"/>
                  </a:cubicBezTo>
                  <a:cubicBezTo>
                    <a:pt x="0" y="5172"/>
                    <a:pt x="441" y="6226"/>
                    <a:pt x="1201" y="6985"/>
                  </a:cubicBezTo>
                  <a:cubicBezTo>
                    <a:pt x="1961" y="7745"/>
                    <a:pt x="3015" y="8162"/>
                    <a:pt x="4093" y="8162"/>
                  </a:cubicBezTo>
                  <a:cubicBezTo>
                    <a:pt x="5171" y="8162"/>
                    <a:pt x="6225" y="7745"/>
                    <a:pt x="6985" y="6985"/>
                  </a:cubicBezTo>
                  <a:cubicBezTo>
                    <a:pt x="7745" y="6226"/>
                    <a:pt x="8186" y="5172"/>
                    <a:pt x="8186" y="4093"/>
                  </a:cubicBezTo>
                  <a:cubicBezTo>
                    <a:pt x="8186" y="3015"/>
                    <a:pt x="7745" y="1961"/>
                    <a:pt x="6985" y="1201"/>
                  </a:cubicBezTo>
                  <a:cubicBezTo>
                    <a:pt x="6225" y="441"/>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9"/>
            <p:cNvSpPr/>
            <p:nvPr/>
          </p:nvSpPr>
          <p:spPr>
            <a:xfrm>
              <a:off x="1752475" y="2149175"/>
              <a:ext cx="204050" cy="204075"/>
            </a:xfrm>
            <a:custGeom>
              <a:avLst/>
              <a:gdLst/>
              <a:ahLst/>
              <a:cxnLst/>
              <a:rect l="l" t="t" r="r" b="b"/>
              <a:pathLst>
                <a:path w="8162" h="8163" extrusionOk="0">
                  <a:moveTo>
                    <a:pt x="4069" y="1"/>
                  </a:moveTo>
                  <a:cubicBezTo>
                    <a:pt x="3015" y="1"/>
                    <a:pt x="1937" y="442"/>
                    <a:pt x="1201" y="1202"/>
                  </a:cubicBezTo>
                  <a:cubicBezTo>
                    <a:pt x="442" y="1962"/>
                    <a:pt x="1" y="2991"/>
                    <a:pt x="1" y="4069"/>
                  </a:cubicBezTo>
                  <a:cubicBezTo>
                    <a:pt x="1" y="5148"/>
                    <a:pt x="442" y="6202"/>
                    <a:pt x="1201" y="6961"/>
                  </a:cubicBezTo>
                  <a:cubicBezTo>
                    <a:pt x="1937" y="7721"/>
                    <a:pt x="3015" y="8162"/>
                    <a:pt x="4069" y="8162"/>
                  </a:cubicBezTo>
                  <a:cubicBezTo>
                    <a:pt x="5147" y="8162"/>
                    <a:pt x="6201" y="7721"/>
                    <a:pt x="6961" y="6961"/>
                  </a:cubicBezTo>
                  <a:cubicBezTo>
                    <a:pt x="7721" y="6202"/>
                    <a:pt x="8162" y="5148"/>
                    <a:pt x="8162" y="4069"/>
                  </a:cubicBezTo>
                  <a:cubicBezTo>
                    <a:pt x="8162" y="3015"/>
                    <a:pt x="7721" y="1962"/>
                    <a:pt x="6961" y="1202"/>
                  </a:cubicBezTo>
                  <a:cubicBezTo>
                    <a:pt x="6201" y="442"/>
                    <a:pt x="5147"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9"/>
            <p:cNvSpPr/>
            <p:nvPr/>
          </p:nvSpPr>
          <p:spPr>
            <a:xfrm>
              <a:off x="4011575" y="4552875"/>
              <a:ext cx="204050" cy="204075"/>
            </a:xfrm>
            <a:custGeom>
              <a:avLst/>
              <a:gdLst/>
              <a:ahLst/>
              <a:cxnLst/>
              <a:rect l="l" t="t" r="r" b="b"/>
              <a:pathLst>
                <a:path w="8162" h="8163" extrusionOk="0">
                  <a:moveTo>
                    <a:pt x="4093" y="1"/>
                  </a:moveTo>
                  <a:cubicBezTo>
                    <a:pt x="3015" y="1"/>
                    <a:pt x="1961" y="417"/>
                    <a:pt x="1201" y="1177"/>
                  </a:cubicBezTo>
                  <a:cubicBezTo>
                    <a:pt x="442" y="1937"/>
                    <a:pt x="0" y="3015"/>
                    <a:pt x="0" y="4069"/>
                  </a:cubicBezTo>
                  <a:cubicBezTo>
                    <a:pt x="0" y="5148"/>
                    <a:pt x="442" y="6201"/>
                    <a:pt x="1201" y="6961"/>
                  </a:cubicBezTo>
                  <a:cubicBezTo>
                    <a:pt x="1961" y="7721"/>
                    <a:pt x="3015" y="8162"/>
                    <a:pt x="4093" y="8162"/>
                  </a:cubicBezTo>
                  <a:cubicBezTo>
                    <a:pt x="5172" y="8162"/>
                    <a:pt x="6226" y="7721"/>
                    <a:pt x="6985" y="6961"/>
                  </a:cubicBezTo>
                  <a:cubicBezTo>
                    <a:pt x="7745" y="6201"/>
                    <a:pt x="8162" y="5148"/>
                    <a:pt x="8162" y="4069"/>
                  </a:cubicBezTo>
                  <a:cubicBezTo>
                    <a:pt x="8162" y="3015"/>
                    <a:pt x="7745" y="1937"/>
                    <a:pt x="6985" y="1177"/>
                  </a:cubicBezTo>
                  <a:cubicBezTo>
                    <a:pt x="6226" y="417"/>
                    <a:pt x="5172" y="1"/>
                    <a:pt x="4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9"/>
            <p:cNvSpPr/>
            <p:nvPr/>
          </p:nvSpPr>
          <p:spPr>
            <a:xfrm>
              <a:off x="3393950" y="4552875"/>
              <a:ext cx="204050" cy="204075"/>
            </a:xfrm>
            <a:custGeom>
              <a:avLst/>
              <a:gdLst/>
              <a:ahLst/>
              <a:cxnLst/>
              <a:rect l="l" t="t" r="r" b="b"/>
              <a:pathLst>
                <a:path w="8162" h="8163" extrusionOk="0">
                  <a:moveTo>
                    <a:pt x="4094" y="1"/>
                  </a:moveTo>
                  <a:cubicBezTo>
                    <a:pt x="3015" y="1"/>
                    <a:pt x="1961" y="417"/>
                    <a:pt x="1201" y="1177"/>
                  </a:cubicBezTo>
                  <a:cubicBezTo>
                    <a:pt x="442" y="1937"/>
                    <a:pt x="1" y="3015"/>
                    <a:pt x="1" y="4069"/>
                  </a:cubicBezTo>
                  <a:cubicBezTo>
                    <a:pt x="1" y="5148"/>
                    <a:pt x="442" y="6201"/>
                    <a:pt x="1201" y="6961"/>
                  </a:cubicBezTo>
                  <a:cubicBezTo>
                    <a:pt x="1961" y="7721"/>
                    <a:pt x="3015" y="8162"/>
                    <a:pt x="4094" y="8162"/>
                  </a:cubicBezTo>
                  <a:cubicBezTo>
                    <a:pt x="5147" y="8162"/>
                    <a:pt x="6201" y="7721"/>
                    <a:pt x="6961" y="6961"/>
                  </a:cubicBezTo>
                  <a:cubicBezTo>
                    <a:pt x="7721" y="6201"/>
                    <a:pt x="8162" y="5148"/>
                    <a:pt x="8162" y="4069"/>
                  </a:cubicBezTo>
                  <a:cubicBezTo>
                    <a:pt x="8162" y="3015"/>
                    <a:pt x="7721" y="1937"/>
                    <a:pt x="6961" y="1177"/>
                  </a:cubicBezTo>
                  <a:cubicBezTo>
                    <a:pt x="6201" y="417"/>
                    <a:pt x="5147"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9"/>
            <p:cNvSpPr/>
            <p:nvPr/>
          </p:nvSpPr>
          <p:spPr>
            <a:xfrm>
              <a:off x="3703975" y="4976275"/>
              <a:ext cx="204075" cy="204675"/>
            </a:xfrm>
            <a:custGeom>
              <a:avLst/>
              <a:gdLst/>
              <a:ahLst/>
              <a:cxnLst/>
              <a:rect l="l" t="t" r="r" b="b"/>
              <a:pathLst>
                <a:path w="8163" h="8187" extrusionOk="0">
                  <a:moveTo>
                    <a:pt x="4094" y="0"/>
                  </a:moveTo>
                  <a:cubicBezTo>
                    <a:pt x="3016" y="0"/>
                    <a:pt x="1962" y="441"/>
                    <a:pt x="1202" y="1201"/>
                  </a:cubicBezTo>
                  <a:cubicBezTo>
                    <a:pt x="442" y="1961"/>
                    <a:pt x="1" y="3015"/>
                    <a:pt x="1" y="4093"/>
                  </a:cubicBezTo>
                  <a:cubicBezTo>
                    <a:pt x="1" y="5172"/>
                    <a:pt x="442" y="6226"/>
                    <a:pt x="1202" y="6985"/>
                  </a:cubicBezTo>
                  <a:cubicBezTo>
                    <a:pt x="1962" y="7745"/>
                    <a:pt x="3016" y="8186"/>
                    <a:pt x="4094" y="8186"/>
                  </a:cubicBezTo>
                  <a:cubicBezTo>
                    <a:pt x="5172" y="8186"/>
                    <a:pt x="6226" y="7745"/>
                    <a:pt x="6986" y="6985"/>
                  </a:cubicBezTo>
                  <a:cubicBezTo>
                    <a:pt x="7746" y="6226"/>
                    <a:pt x="8162" y="5172"/>
                    <a:pt x="8162" y="4093"/>
                  </a:cubicBezTo>
                  <a:cubicBezTo>
                    <a:pt x="8162" y="3015"/>
                    <a:pt x="7746" y="1961"/>
                    <a:pt x="6986" y="1201"/>
                  </a:cubicBezTo>
                  <a:cubicBezTo>
                    <a:pt x="6226" y="441"/>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9"/>
            <p:cNvSpPr/>
            <p:nvPr/>
          </p:nvSpPr>
          <p:spPr>
            <a:xfrm>
              <a:off x="4029350" y="3318875"/>
              <a:ext cx="204675" cy="204050"/>
            </a:xfrm>
            <a:custGeom>
              <a:avLst/>
              <a:gdLst/>
              <a:ahLst/>
              <a:cxnLst/>
              <a:rect l="l" t="t" r="r" b="b"/>
              <a:pathLst>
                <a:path w="8187" h="8162" extrusionOk="0">
                  <a:moveTo>
                    <a:pt x="4093" y="0"/>
                  </a:moveTo>
                  <a:cubicBezTo>
                    <a:pt x="3015" y="0"/>
                    <a:pt x="1961" y="417"/>
                    <a:pt x="1201" y="1177"/>
                  </a:cubicBezTo>
                  <a:cubicBezTo>
                    <a:pt x="441" y="1961"/>
                    <a:pt x="0" y="3015"/>
                    <a:pt x="0" y="4093"/>
                  </a:cubicBezTo>
                  <a:cubicBezTo>
                    <a:pt x="0" y="5147"/>
                    <a:pt x="441" y="6201"/>
                    <a:pt x="1201" y="6961"/>
                  </a:cubicBezTo>
                  <a:cubicBezTo>
                    <a:pt x="1961" y="7720"/>
                    <a:pt x="3015" y="8162"/>
                    <a:pt x="4093" y="8162"/>
                  </a:cubicBezTo>
                  <a:cubicBezTo>
                    <a:pt x="5171" y="8162"/>
                    <a:pt x="6225" y="7720"/>
                    <a:pt x="6985" y="6961"/>
                  </a:cubicBezTo>
                  <a:cubicBezTo>
                    <a:pt x="7745" y="6201"/>
                    <a:pt x="8186" y="5147"/>
                    <a:pt x="8186" y="4093"/>
                  </a:cubicBezTo>
                  <a:cubicBezTo>
                    <a:pt x="8186" y="3015"/>
                    <a:pt x="7745" y="1961"/>
                    <a:pt x="6985" y="1177"/>
                  </a:cubicBezTo>
                  <a:cubicBezTo>
                    <a:pt x="6225" y="417"/>
                    <a:pt x="5171"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210;p29"/>
          <p:cNvGrpSpPr/>
          <p:nvPr/>
        </p:nvGrpSpPr>
        <p:grpSpPr>
          <a:xfrm>
            <a:off x="5016177" y="2673723"/>
            <a:ext cx="265074" cy="395571"/>
            <a:chOff x="2355166" y="238084"/>
            <a:chExt cx="3155647" cy="4709175"/>
          </a:xfrm>
        </p:grpSpPr>
        <p:sp>
          <p:nvSpPr>
            <p:cNvPr id="211" name="Google Shape;211;p29"/>
            <p:cNvSpPr/>
            <p:nvPr/>
          </p:nvSpPr>
          <p:spPr>
            <a:xfrm>
              <a:off x="2355166" y="238084"/>
              <a:ext cx="3155647" cy="4709175"/>
            </a:xfrm>
            <a:custGeom>
              <a:avLst/>
              <a:gdLst/>
              <a:ahLst/>
              <a:cxnLst/>
              <a:rect l="l" t="t" r="r" b="b"/>
              <a:pathLst>
                <a:path w="140142" h="209134" extrusionOk="0">
                  <a:moveTo>
                    <a:pt x="52510" y="21906"/>
                  </a:moveTo>
                  <a:cubicBezTo>
                    <a:pt x="51691" y="21906"/>
                    <a:pt x="50864" y="22153"/>
                    <a:pt x="50145" y="22671"/>
                  </a:cubicBezTo>
                  <a:cubicBezTo>
                    <a:pt x="42597" y="27989"/>
                    <a:pt x="37597" y="35979"/>
                    <a:pt x="36102" y="45096"/>
                  </a:cubicBezTo>
                  <a:cubicBezTo>
                    <a:pt x="34533" y="54508"/>
                    <a:pt x="36837" y="63870"/>
                    <a:pt x="42572" y="71468"/>
                  </a:cubicBezTo>
                  <a:lnTo>
                    <a:pt x="66762" y="103476"/>
                  </a:lnTo>
                  <a:cubicBezTo>
                    <a:pt x="67522" y="104481"/>
                    <a:pt x="68747" y="105094"/>
                    <a:pt x="70022" y="105094"/>
                  </a:cubicBezTo>
                  <a:cubicBezTo>
                    <a:pt x="71296" y="105094"/>
                    <a:pt x="72497" y="104481"/>
                    <a:pt x="73282" y="103476"/>
                  </a:cubicBezTo>
                  <a:lnTo>
                    <a:pt x="97447" y="71468"/>
                  </a:lnTo>
                  <a:cubicBezTo>
                    <a:pt x="103207" y="63870"/>
                    <a:pt x="105511" y="54508"/>
                    <a:pt x="103942" y="45096"/>
                  </a:cubicBezTo>
                  <a:cubicBezTo>
                    <a:pt x="102422" y="35979"/>
                    <a:pt x="97447" y="27989"/>
                    <a:pt x="89898" y="22671"/>
                  </a:cubicBezTo>
                  <a:cubicBezTo>
                    <a:pt x="89170" y="22153"/>
                    <a:pt x="88337" y="21906"/>
                    <a:pt x="87515" y="21906"/>
                  </a:cubicBezTo>
                  <a:cubicBezTo>
                    <a:pt x="86234" y="21906"/>
                    <a:pt x="84979" y="22507"/>
                    <a:pt x="84188" y="23626"/>
                  </a:cubicBezTo>
                  <a:cubicBezTo>
                    <a:pt x="82889" y="25489"/>
                    <a:pt x="83330" y="28038"/>
                    <a:pt x="85168" y="29337"/>
                  </a:cubicBezTo>
                  <a:cubicBezTo>
                    <a:pt x="90928" y="33405"/>
                    <a:pt x="94727" y="39484"/>
                    <a:pt x="95879" y="46444"/>
                  </a:cubicBezTo>
                  <a:cubicBezTo>
                    <a:pt x="97080" y="53601"/>
                    <a:pt x="95315" y="60733"/>
                    <a:pt x="90928" y="66541"/>
                  </a:cubicBezTo>
                  <a:lnTo>
                    <a:pt x="70022" y="94236"/>
                  </a:lnTo>
                  <a:lnTo>
                    <a:pt x="49091" y="66541"/>
                  </a:lnTo>
                  <a:cubicBezTo>
                    <a:pt x="44729" y="60733"/>
                    <a:pt x="42964" y="53601"/>
                    <a:pt x="44141" y="46444"/>
                  </a:cubicBezTo>
                  <a:cubicBezTo>
                    <a:pt x="45317" y="39484"/>
                    <a:pt x="49116" y="33405"/>
                    <a:pt x="54875" y="29337"/>
                  </a:cubicBezTo>
                  <a:cubicBezTo>
                    <a:pt x="56714" y="28038"/>
                    <a:pt x="57155" y="25489"/>
                    <a:pt x="55831" y="23626"/>
                  </a:cubicBezTo>
                  <a:cubicBezTo>
                    <a:pt x="55040" y="22507"/>
                    <a:pt x="53785" y="21906"/>
                    <a:pt x="52510" y="21906"/>
                  </a:cubicBezTo>
                  <a:close/>
                  <a:moveTo>
                    <a:pt x="70022" y="8161"/>
                  </a:moveTo>
                  <a:cubicBezTo>
                    <a:pt x="78551" y="8161"/>
                    <a:pt x="86810" y="10686"/>
                    <a:pt x="93869" y="15490"/>
                  </a:cubicBezTo>
                  <a:cubicBezTo>
                    <a:pt x="103623" y="22082"/>
                    <a:pt x="110069" y="32131"/>
                    <a:pt x="112005" y="43773"/>
                  </a:cubicBezTo>
                  <a:cubicBezTo>
                    <a:pt x="113942" y="55390"/>
                    <a:pt x="111074" y="66982"/>
                    <a:pt x="103966" y="76394"/>
                  </a:cubicBezTo>
                  <a:lnTo>
                    <a:pt x="82497" y="104800"/>
                  </a:lnTo>
                  <a:cubicBezTo>
                    <a:pt x="81516" y="106123"/>
                    <a:pt x="81418" y="107888"/>
                    <a:pt x="82227" y="109309"/>
                  </a:cubicBezTo>
                  <a:cubicBezTo>
                    <a:pt x="82976" y="110586"/>
                    <a:pt x="84337" y="111349"/>
                    <a:pt x="85779" y="111349"/>
                  </a:cubicBezTo>
                  <a:cubicBezTo>
                    <a:pt x="85942" y="111349"/>
                    <a:pt x="86106" y="111339"/>
                    <a:pt x="86271" y="111319"/>
                  </a:cubicBezTo>
                  <a:lnTo>
                    <a:pt x="131980" y="105633"/>
                  </a:lnTo>
                  <a:lnTo>
                    <a:pt x="131980" y="124088"/>
                  </a:lnTo>
                  <a:lnTo>
                    <a:pt x="81198" y="117765"/>
                  </a:lnTo>
                  <a:cubicBezTo>
                    <a:pt x="81033" y="117745"/>
                    <a:pt x="80868" y="117736"/>
                    <a:pt x="80704" y="117736"/>
                  </a:cubicBezTo>
                  <a:cubicBezTo>
                    <a:pt x="79624" y="117736"/>
                    <a:pt x="78582" y="118151"/>
                    <a:pt x="77816" y="118917"/>
                  </a:cubicBezTo>
                  <a:cubicBezTo>
                    <a:pt x="76933" y="119799"/>
                    <a:pt x="76492" y="121024"/>
                    <a:pt x="76615" y="122274"/>
                  </a:cubicBezTo>
                  <a:lnTo>
                    <a:pt x="85168" y="200972"/>
                  </a:lnTo>
                  <a:lnTo>
                    <a:pt x="54851" y="200972"/>
                  </a:lnTo>
                  <a:lnTo>
                    <a:pt x="63404" y="122274"/>
                  </a:lnTo>
                  <a:cubicBezTo>
                    <a:pt x="63552" y="121024"/>
                    <a:pt x="63110" y="119799"/>
                    <a:pt x="62228" y="118917"/>
                  </a:cubicBezTo>
                  <a:cubicBezTo>
                    <a:pt x="61451" y="118182"/>
                    <a:pt x="60440" y="117753"/>
                    <a:pt x="59381" y="117753"/>
                  </a:cubicBezTo>
                  <a:cubicBezTo>
                    <a:pt x="59204" y="117753"/>
                    <a:pt x="59025" y="117765"/>
                    <a:pt x="58846" y="117789"/>
                  </a:cubicBezTo>
                  <a:lnTo>
                    <a:pt x="8162" y="124088"/>
                  </a:lnTo>
                  <a:lnTo>
                    <a:pt x="8162" y="105633"/>
                  </a:lnTo>
                  <a:lnTo>
                    <a:pt x="53748" y="111294"/>
                  </a:lnTo>
                  <a:cubicBezTo>
                    <a:pt x="53928" y="111319"/>
                    <a:pt x="54107" y="111330"/>
                    <a:pt x="54285" y="111330"/>
                  </a:cubicBezTo>
                  <a:cubicBezTo>
                    <a:pt x="55730" y="111330"/>
                    <a:pt x="57072" y="110550"/>
                    <a:pt x="57792" y="109285"/>
                  </a:cubicBezTo>
                  <a:cubicBezTo>
                    <a:pt x="58625" y="107863"/>
                    <a:pt x="58503" y="106098"/>
                    <a:pt x="57522" y="104800"/>
                  </a:cubicBezTo>
                  <a:lnTo>
                    <a:pt x="36053" y="76394"/>
                  </a:lnTo>
                  <a:cubicBezTo>
                    <a:pt x="28945" y="66982"/>
                    <a:pt x="26102" y="55390"/>
                    <a:pt x="28038" y="43773"/>
                  </a:cubicBezTo>
                  <a:cubicBezTo>
                    <a:pt x="29950" y="32131"/>
                    <a:pt x="36396" y="22082"/>
                    <a:pt x="46175" y="15490"/>
                  </a:cubicBezTo>
                  <a:cubicBezTo>
                    <a:pt x="53233" y="10686"/>
                    <a:pt x="61493" y="8161"/>
                    <a:pt x="70022" y="8161"/>
                  </a:cubicBezTo>
                  <a:close/>
                  <a:moveTo>
                    <a:pt x="70022" y="0"/>
                  </a:moveTo>
                  <a:cubicBezTo>
                    <a:pt x="59851" y="0"/>
                    <a:pt x="50023" y="3015"/>
                    <a:pt x="41592" y="8725"/>
                  </a:cubicBezTo>
                  <a:cubicBezTo>
                    <a:pt x="29950" y="16592"/>
                    <a:pt x="22279" y="28553"/>
                    <a:pt x="19975" y="42425"/>
                  </a:cubicBezTo>
                  <a:cubicBezTo>
                    <a:pt x="17671" y="56297"/>
                    <a:pt x="21078" y="70095"/>
                    <a:pt x="29533" y="81320"/>
                  </a:cubicBezTo>
                  <a:lnTo>
                    <a:pt x="45170" y="102006"/>
                  </a:lnTo>
                  <a:lnTo>
                    <a:pt x="4583" y="96957"/>
                  </a:lnTo>
                  <a:cubicBezTo>
                    <a:pt x="4416" y="96935"/>
                    <a:pt x="4248" y="96925"/>
                    <a:pt x="4080" y="96925"/>
                  </a:cubicBezTo>
                  <a:cubicBezTo>
                    <a:pt x="3096" y="96925"/>
                    <a:pt x="2127" y="97288"/>
                    <a:pt x="1373" y="97937"/>
                  </a:cubicBezTo>
                  <a:cubicBezTo>
                    <a:pt x="515" y="98721"/>
                    <a:pt x="0" y="99824"/>
                    <a:pt x="0" y="101001"/>
                  </a:cubicBezTo>
                  <a:lnTo>
                    <a:pt x="0" y="128720"/>
                  </a:lnTo>
                  <a:cubicBezTo>
                    <a:pt x="0" y="129896"/>
                    <a:pt x="515" y="130999"/>
                    <a:pt x="1373" y="131784"/>
                  </a:cubicBezTo>
                  <a:cubicBezTo>
                    <a:pt x="2122" y="132449"/>
                    <a:pt x="3083" y="132797"/>
                    <a:pt x="4061" y="132797"/>
                  </a:cubicBezTo>
                  <a:cubicBezTo>
                    <a:pt x="4235" y="132797"/>
                    <a:pt x="4409" y="132786"/>
                    <a:pt x="4583" y="132764"/>
                  </a:cubicBezTo>
                  <a:lnTo>
                    <a:pt x="54728" y="126539"/>
                  </a:lnTo>
                  <a:lnTo>
                    <a:pt x="46248" y="204624"/>
                  </a:lnTo>
                  <a:cubicBezTo>
                    <a:pt x="46126" y="205776"/>
                    <a:pt x="46493" y="206928"/>
                    <a:pt x="47278" y="207785"/>
                  </a:cubicBezTo>
                  <a:cubicBezTo>
                    <a:pt x="48037" y="208643"/>
                    <a:pt x="49140" y="209133"/>
                    <a:pt x="50317" y="209133"/>
                  </a:cubicBezTo>
                  <a:lnTo>
                    <a:pt x="89727" y="209133"/>
                  </a:lnTo>
                  <a:cubicBezTo>
                    <a:pt x="90879" y="209133"/>
                    <a:pt x="91982" y="208643"/>
                    <a:pt x="92766" y="207785"/>
                  </a:cubicBezTo>
                  <a:cubicBezTo>
                    <a:pt x="93550" y="206928"/>
                    <a:pt x="93918" y="205776"/>
                    <a:pt x="93795" y="204624"/>
                  </a:cubicBezTo>
                  <a:lnTo>
                    <a:pt x="85291" y="126514"/>
                  </a:lnTo>
                  <a:lnTo>
                    <a:pt x="135558" y="132764"/>
                  </a:lnTo>
                  <a:cubicBezTo>
                    <a:pt x="135726" y="132785"/>
                    <a:pt x="135894" y="132796"/>
                    <a:pt x="136061" y="132796"/>
                  </a:cubicBezTo>
                  <a:cubicBezTo>
                    <a:pt x="137046" y="132796"/>
                    <a:pt x="138015" y="132433"/>
                    <a:pt x="138769" y="131784"/>
                  </a:cubicBezTo>
                  <a:cubicBezTo>
                    <a:pt x="139627" y="130999"/>
                    <a:pt x="140141" y="129896"/>
                    <a:pt x="140141" y="128720"/>
                  </a:cubicBezTo>
                  <a:lnTo>
                    <a:pt x="140141" y="101001"/>
                  </a:lnTo>
                  <a:cubicBezTo>
                    <a:pt x="140141" y="99824"/>
                    <a:pt x="139627" y="98721"/>
                    <a:pt x="138769" y="97937"/>
                  </a:cubicBezTo>
                  <a:cubicBezTo>
                    <a:pt x="138015" y="97288"/>
                    <a:pt x="137046" y="96925"/>
                    <a:pt x="136061" y="96925"/>
                  </a:cubicBezTo>
                  <a:cubicBezTo>
                    <a:pt x="135894" y="96925"/>
                    <a:pt x="135726" y="96935"/>
                    <a:pt x="135558" y="96957"/>
                  </a:cubicBezTo>
                  <a:lnTo>
                    <a:pt x="94849" y="102030"/>
                  </a:lnTo>
                  <a:lnTo>
                    <a:pt x="94849" y="102030"/>
                  </a:lnTo>
                  <a:lnTo>
                    <a:pt x="110486" y="81320"/>
                  </a:lnTo>
                  <a:cubicBezTo>
                    <a:pt x="118966" y="70095"/>
                    <a:pt x="122373" y="56297"/>
                    <a:pt x="120069" y="42425"/>
                  </a:cubicBezTo>
                  <a:cubicBezTo>
                    <a:pt x="117765" y="28553"/>
                    <a:pt x="110094" y="16592"/>
                    <a:pt x="98452" y="8725"/>
                  </a:cubicBezTo>
                  <a:cubicBezTo>
                    <a:pt x="90021" y="3015"/>
                    <a:pt x="80193" y="0"/>
                    <a:pt x="700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9"/>
            <p:cNvSpPr/>
            <p:nvPr/>
          </p:nvSpPr>
          <p:spPr>
            <a:xfrm>
              <a:off x="3696625" y="646800"/>
              <a:ext cx="204675" cy="204050"/>
            </a:xfrm>
            <a:custGeom>
              <a:avLst/>
              <a:gdLst/>
              <a:ahLst/>
              <a:cxnLst/>
              <a:rect l="l" t="t" r="r" b="b"/>
              <a:pathLst>
                <a:path w="8187" h="8162" extrusionOk="0">
                  <a:moveTo>
                    <a:pt x="4094" y="0"/>
                  </a:moveTo>
                  <a:cubicBezTo>
                    <a:pt x="3015" y="0"/>
                    <a:pt x="1962" y="442"/>
                    <a:pt x="1202" y="1177"/>
                  </a:cubicBezTo>
                  <a:cubicBezTo>
                    <a:pt x="442" y="1937"/>
                    <a:pt x="1" y="3015"/>
                    <a:pt x="1" y="4069"/>
                  </a:cubicBezTo>
                  <a:cubicBezTo>
                    <a:pt x="1" y="5147"/>
                    <a:pt x="442" y="6201"/>
                    <a:pt x="1202" y="6961"/>
                  </a:cubicBezTo>
                  <a:cubicBezTo>
                    <a:pt x="1962" y="7721"/>
                    <a:pt x="3015" y="8162"/>
                    <a:pt x="4094" y="8162"/>
                  </a:cubicBezTo>
                  <a:cubicBezTo>
                    <a:pt x="5172" y="8162"/>
                    <a:pt x="6226" y="7721"/>
                    <a:pt x="6986" y="6961"/>
                  </a:cubicBezTo>
                  <a:cubicBezTo>
                    <a:pt x="7746" y="6201"/>
                    <a:pt x="8187" y="5147"/>
                    <a:pt x="8187" y="4069"/>
                  </a:cubicBezTo>
                  <a:cubicBezTo>
                    <a:pt x="8187" y="3015"/>
                    <a:pt x="7746" y="1937"/>
                    <a:pt x="6986" y="1177"/>
                  </a:cubicBezTo>
                  <a:cubicBezTo>
                    <a:pt x="6226" y="442"/>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29"/>
          <p:cNvGrpSpPr/>
          <p:nvPr/>
        </p:nvGrpSpPr>
        <p:grpSpPr>
          <a:xfrm>
            <a:off x="4846052" y="3895965"/>
            <a:ext cx="464930" cy="231748"/>
            <a:chOff x="1486986" y="1552825"/>
            <a:chExt cx="5235700" cy="2609775"/>
          </a:xfrm>
        </p:grpSpPr>
        <p:sp>
          <p:nvSpPr>
            <p:cNvPr id="214" name="Google Shape;214;p29"/>
            <p:cNvSpPr/>
            <p:nvPr/>
          </p:nvSpPr>
          <p:spPr>
            <a:xfrm>
              <a:off x="1486986" y="1552825"/>
              <a:ext cx="5235700" cy="2609775"/>
            </a:xfrm>
            <a:custGeom>
              <a:avLst/>
              <a:gdLst/>
              <a:ahLst/>
              <a:cxnLst/>
              <a:rect l="l" t="t" r="r" b="b"/>
              <a:pathLst>
                <a:path w="209428" h="104391" extrusionOk="0">
                  <a:moveTo>
                    <a:pt x="95070" y="29369"/>
                  </a:moveTo>
                  <a:cubicBezTo>
                    <a:pt x="117397" y="29369"/>
                    <a:pt x="138573" y="37433"/>
                    <a:pt x="155165" y="52187"/>
                  </a:cubicBezTo>
                  <a:cubicBezTo>
                    <a:pt x="138573" y="66941"/>
                    <a:pt x="117397" y="75029"/>
                    <a:pt x="95070" y="75029"/>
                  </a:cubicBezTo>
                  <a:cubicBezTo>
                    <a:pt x="72742" y="75029"/>
                    <a:pt x="51567" y="66941"/>
                    <a:pt x="34974" y="52187"/>
                  </a:cubicBezTo>
                  <a:cubicBezTo>
                    <a:pt x="51567" y="37433"/>
                    <a:pt x="72742" y="29369"/>
                    <a:pt x="95070" y="29369"/>
                  </a:cubicBezTo>
                  <a:close/>
                  <a:moveTo>
                    <a:pt x="95070" y="21208"/>
                  </a:moveTo>
                  <a:cubicBezTo>
                    <a:pt x="69164" y="21208"/>
                    <a:pt x="44704" y="31183"/>
                    <a:pt x="26151" y="49270"/>
                  </a:cubicBezTo>
                  <a:cubicBezTo>
                    <a:pt x="25367" y="50055"/>
                    <a:pt x="24926" y="51084"/>
                    <a:pt x="24926" y="52187"/>
                  </a:cubicBezTo>
                  <a:cubicBezTo>
                    <a:pt x="24926" y="53290"/>
                    <a:pt x="25367" y="54344"/>
                    <a:pt x="26151" y="55104"/>
                  </a:cubicBezTo>
                  <a:cubicBezTo>
                    <a:pt x="44704" y="73216"/>
                    <a:pt x="69164" y="83166"/>
                    <a:pt x="95070" y="83166"/>
                  </a:cubicBezTo>
                  <a:cubicBezTo>
                    <a:pt x="120976" y="83166"/>
                    <a:pt x="145460" y="73216"/>
                    <a:pt x="163989" y="55104"/>
                  </a:cubicBezTo>
                  <a:cubicBezTo>
                    <a:pt x="164773" y="54344"/>
                    <a:pt x="165214" y="53290"/>
                    <a:pt x="165214" y="52187"/>
                  </a:cubicBezTo>
                  <a:cubicBezTo>
                    <a:pt x="165214" y="51084"/>
                    <a:pt x="164773" y="50055"/>
                    <a:pt x="163989" y="49270"/>
                  </a:cubicBezTo>
                  <a:cubicBezTo>
                    <a:pt x="145460" y="31183"/>
                    <a:pt x="120976" y="21208"/>
                    <a:pt x="95070" y="21208"/>
                  </a:cubicBezTo>
                  <a:close/>
                  <a:moveTo>
                    <a:pt x="187629" y="0"/>
                  </a:moveTo>
                  <a:cubicBezTo>
                    <a:pt x="186930" y="0"/>
                    <a:pt x="186231" y="180"/>
                    <a:pt x="185605" y="523"/>
                  </a:cubicBezTo>
                  <a:cubicBezTo>
                    <a:pt x="184576" y="1111"/>
                    <a:pt x="183865" y="2091"/>
                    <a:pt x="183620" y="3243"/>
                  </a:cubicBezTo>
                  <a:cubicBezTo>
                    <a:pt x="181463" y="13463"/>
                    <a:pt x="177615" y="23095"/>
                    <a:pt x="172150" y="31943"/>
                  </a:cubicBezTo>
                  <a:cubicBezTo>
                    <a:pt x="155705" y="17483"/>
                    <a:pt x="135705" y="8022"/>
                    <a:pt x="114015" y="4468"/>
                  </a:cubicBezTo>
                  <a:cubicBezTo>
                    <a:pt x="113788" y="4431"/>
                    <a:pt x="113563" y="4413"/>
                    <a:pt x="113340" y="4413"/>
                  </a:cubicBezTo>
                  <a:cubicBezTo>
                    <a:pt x="111378" y="4413"/>
                    <a:pt x="109664" y="5823"/>
                    <a:pt x="109334" y="7826"/>
                  </a:cubicBezTo>
                  <a:cubicBezTo>
                    <a:pt x="108966" y="10056"/>
                    <a:pt x="110461" y="12140"/>
                    <a:pt x="112692" y="12507"/>
                  </a:cubicBezTo>
                  <a:cubicBezTo>
                    <a:pt x="134357" y="16061"/>
                    <a:pt x="154210" y="25963"/>
                    <a:pt x="170140" y="41134"/>
                  </a:cubicBezTo>
                  <a:cubicBezTo>
                    <a:pt x="170899" y="41849"/>
                    <a:pt x="171907" y="42258"/>
                    <a:pt x="172944" y="42258"/>
                  </a:cubicBezTo>
                  <a:cubicBezTo>
                    <a:pt x="173079" y="42258"/>
                    <a:pt x="173215" y="42251"/>
                    <a:pt x="173351" y="42236"/>
                  </a:cubicBezTo>
                  <a:cubicBezTo>
                    <a:pt x="174552" y="42114"/>
                    <a:pt x="175630" y="41477"/>
                    <a:pt x="176292" y="40496"/>
                  </a:cubicBezTo>
                  <a:cubicBezTo>
                    <a:pt x="182860" y="30987"/>
                    <a:pt x="187640" y="20546"/>
                    <a:pt x="190532" y="9444"/>
                  </a:cubicBezTo>
                  <a:lnTo>
                    <a:pt x="200115" y="12801"/>
                  </a:lnTo>
                  <a:cubicBezTo>
                    <a:pt x="196536" y="26110"/>
                    <a:pt x="190556" y="38462"/>
                    <a:pt x="182297" y="49540"/>
                  </a:cubicBezTo>
                  <a:cubicBezTo>
                    <a:pt x="181708" y="50324"/>
                    <a:pt x="181439" y="51256"/>
                    <a:pt x="181488" y="52187"/>
                  </a:cubicBezTo>
                  <a:cubicBezTo>
                    <a:pt x="181439" y="53118"/>
                    <a:pt x="181708" y="54050"/>
                    <a:pt x="182297" y="54834"/>
                  </a:cubicBezTo>
                  <a:cubicBezTo>
                    <a:pt x="190556" y="65936"/>
                    <a:pt x="196536" y="78264"/>
                    <a:pt x="200115" y="91573"/>
                  </a:cubicBezTo>
                  <a:lnTo>
                    <a:pt x="190532" y="94955"/>
                  </a:lnTo>
                  <a:cubicBezTo>
                    <a:pt x="187640" y="83828"/>
                    <a:pt x="182860" y="73412"/>
                    <a:pt x="176292" y="63902"/>
                  </a:cubicBezTo>
                  <a:cubicBezTo>
                    <a:pt x="175630" y="62922"/>
                    <a:pt x="174552" y="62285"/>
                    <a:pt x="173351" y="62162"/>
                  </a:cubicBezTo>
                  <a:cubicBezTo>
                    <a:pt x="173210" y="62147"/>
                    <a:pt x="173068" y="62140"/>
                    <a:pt x="172928" y="62140"/>
                  </a:cubicBezTo>
                  <a:cubicBezTo>
                    <a:pt x="171897" y="62140"/>
                    <a:pt x="170895" y="62532"/>
                    <a:pt x="170140" y="63265"/>
                  </a:cubicBezTo>
                  <a:cubicBezTo>
                    <a:pt x="149798" y="82627"/>
                    <a:pt x="123132" y="93313"/>
                    <a:pt x="95070" y="93313"/>
                  </a:cubicBezTo>
                  <a:cubicBezTo>
                    <a:pt x="63380" y="93313"/>
                    <a:pt x="33332" y="79539"/>
                    <a:pt x="12622" y="55496"/>
                  </a:cubicBezTo>
                  <a:lnTo>
                    <a:pt x="9779" y="52187"/>
                  </a:lnTo>
                  <a:lnTo>
                    <a:pt x="12622" y="48878"/>
                  </a:lnTo>
                  <a:cubicBezTo>
                    <a:pt x="29264" y="29565"/>
                    <a:pt x="52278" y="16649"/>
                    <a:pt x="77399" y="12507"/>
                  </a:cubicBezTo>
                  <a:cubicBezTo>
                    <a:pt x="79605" y="12164"/>
                    <a:pt x="81124" y="10056"/>
                    <a:pt x="80757" y="7826"/>
                  </a:cubicBezTo>
                  <a:cubicBezTo>
                    <a:pt x="80426" y="5842"/>
                    <a:pt x="78688" y="4414"/>
                    <a:pt x="76737" y="4414"/>
                  </a:cubicBezTo>
                  <a:cubicBezTo>
                    <a:pt x="76519" y="4414"/>
                    <a:pt x="76298" y="4431"/>
                    <a:pt x="76076" y="4468"/>
                  </a:cubicBezTo>
                  <a:cubicBezTo>
                    <a:pt x="49067" y="8905"/>
                    <a:pt x="24338" y="22801"/>
                    <a:pt x="6446" y="43560"/>
                  </a:cubicBezTo>
                  <a:lnTo>
                    <a:pt x="1299" y="49540"/>
                  </a:lnTo>
                  <a:cubicBezTo>
                    <a:pt x="0" y="51060"/>
                    <a:pt x="0" y="53314"/>
                    <a:pt x="1299" y="54858"/>
                  </a:cubicBezTo>
                  <a:lnTo>
                    <a:pt x="6446" y="60814"/>
                  </a:lnTo>
                  <a:cubicBezTo>
                    <a:pt x="28700" y="86646"/>
                    <a:pt x="61003" y="101474"/>
                    <a:pt x="95070" y="101474"/>
                  </a:cubicBezTo>
                  <a:cubicBezTo>
                    <a:pt x="123623" y="101474"/>
                    <a:pt x="150803" y="91205"/>
                    <a:pt x="172150" y="72456"/>
                  </a:cubicBezTo>
                  <a:cubicBezTo>
                    <a:pt x="177615" y="81303"/>
                    <a:pt x="181463" y="90935"/>
                    <a:pt x="183620" y="101156"/>
                  </a:cubicBezTo>
                  <a:cubicBezTo>
                    <a:pt x="183865" y="102307"/>
                    <a:pt x="184576" y="103288"/>
                    <a:pt x="185605" y="103851"/>
                  </a:cubicBezTo>
                  <a:cubicBezTo>
                    <a:pt x="186218" y="104219"/>
                    <a:pt x="186904" y="104391"/>
                    <a:pt x="187591" y="104391"/>
                  </a:cubicBezTo>
                  <a:cubicBezTo>
                    <a:pt x="188056" y="104391"/>
                    <a:pt x="188522" y="104317"/>
                    <a:pt x="188963" y="104146"/>
                  </a:cubicBezTo>
                  <a:lnTo>
                    <a:pt x="206340" y="98043"/>
                  </a:lnTo>
                  <a:cubicBezTo>
                    <a:pt x="208300" y="97332"/>
                    <a:pt x="209428" y="95298"/>
                    <a:pt x="208938" y="93264"/>
                  </a:cubicBezTo>
                  <a:cubicBezTo>
                    <a:pt x="205482" y="78387"/>
                    <a:pt x="199257" y="64588"/>
                    <a:pt x="190458" y="52187"/>
                  </a:cubicBezTo>
                  <a:cubicBezTo>
                    <a:pt x="199257" y="39786"/>
                    <a:pt x="205482" y="25987"/>
                    <a:pt x="208938" y="11135"/>
                  </a:cubicBezTo>
                  <a:cubicBezTo>
                    <a:pt x="209428" y="9101"/>
                    <a:pt x="208300" y="7042"/>
                    <a:pt x="206340" y="6356"/>
                  </a:cubicBezTo>
                  <a:lnTo>
                    <a:pt x="188963" y="228"/>
                  </a:lnTo>
                  <a:cubicBezTo>
                    <a:pt x="188531" y="75"/>
                    <a:pt x="188080" y="0"/>
                    <a:pt x="1876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9"/>
            <p:cNvSpPr/>
            <p:nvPr/>
          </p:nvSpPr>
          <p:spPr>
            <a:xfrm>
              <a:off x="3457675" y="1625925"/>
              <a:ext cx="203450" cy="204050"/>
            </a:xfrm>
            <a:custGeom>
              <a:avLst/>
              <a:gdLst/>
              <a:ahLst/>
              <a:cxnLst/>
              <a:rect l="l" t="t" r="r" b="b"/>
              <a:pathLst>
                <a:path w="8138" h="8162" extrusionOk="0">
                  <a:moveTo>
                    <a:pt x="4069" y="0"/>
                  </a:moveTo>
                  <a:cubicBezTo>
                    <a:pt x="2991" y="0"/>
                    <a:pt x="1937" y="442"/>
                    <a:pt x="1177" y="1201"/>
                  </a:cubicBezTo>
                  <a:cubicBezTo>
                    <a:pt x="442" y="1961"/>
                    <a:pt x="0" y="2990"/>
                    <a:pt x="0" y="4069"/>
                  </a:cubicBezTo>
                  <a:cubicBezTo>
                    <a:pt x="0" y="5147"/>
                    <a:pt x="442" y="6201"/>
                    <a:pt x="1177" y="6961"/>
                  </a:cubicBezTo>
                  <a:cubicBezTo>
                    <a:pt x="1937" y="7721"/>
                    <a:pt x="2991" y="8162"/>
                    <a:pt x="4069" y="8162"/>
                  </a:cubicBezTo>
                  <a:cubicBezTo>
                    <a:pt x="5147" y="8162"/>
                    <a:pt x="6201" y="7721"/>
                    <a:pt x="6961" y="6961"/>
                  </a:cubicBezTo>
                  <a:cubicBezTo>
                    <a:pt x="7721" y="6201"/>
                    <a:pt x="8137" y="5147"/>
                    <a:pt x="8137" y="4069"/>
                  </a:cubicBezTo>
                  <a:cubicBezTo>
                    <a:pt x="8137" y="2990"/>
                    <a:pt x="7721" y="1961"/>
                    <a:pt x="6961" y="1201"/>
                  </a:cubicBezTo>
                  <a:cubicBezTo>
                    <a:pt x="6201" y="442"/>
                    <a:pt x="5147" y="0"/>
                    <a:pt x="40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19"/>
        <p:cNvGrpSpPr/>
        <p:nvPr/>
      </p:nvGrpSpPr>
      <p:grpSpPr>
        <a:xfrm>
          <a:off x="0" y="0"/>
          <a:ext cx="0" cy="0"/>
          <a:chOff x="0" y="0"/>
          <a:chExt cx="0" cy="0"/>
        </a:xfrm>
      </p:grpSpPr>
      <p:sp>
        <p:nvSpPr>
          <p:cNvPr id="220" name="Google Shape;220;p30"/>
          <p:cNvSpPr txBox="1">
            <a:spLocks noGrp="1"/>
          </p:cNvSpPr>
          <p:nvPr>
            <p:ph type="ctrTitle" idx="6"/>
          </p:nvPr>
        </p:nvSpPr>
        <p:spPr>
          <a:xfrm>
            <a:off x="360050" y="289450"/>
            <a:ext cx="8421900" cy="57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Features of the Topic</a:t>
            </a:r>
            <a:endParaRPr/>
          </a:p>
        </p:txBody>
      </p:sp>
      <p:sp>
        <p:nvSpPr>
          <p:cNvPr id="221" name="Google Shape;221;p30"/>
          <p:cNvSpPr/>
          <p:nvPr/>
        </p:nvSpPr>
        <p:spPr>
          <a:xfrm>
            <a:off x="-514350" y="2266950"/>
            <a:ext cx="10287000" cy="26766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0"/>
          <p:cNvSpPr txBox="1">
            <a:spLocks noGrp="1"/>
          </p:cNvSpPr>
          <p:nvPr>
            <p:ph type="ctrTitle"/>
          </p:nvPr>
        </p:nvSpPr>
        <p:spPr>
          <a:xfrm>
            <a:off x="781743" y="3027574"/>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Mars</a:t>
            </a:r>
            <a:endParaRPr/>
          </a:p>
        </p:txBody>
      </p:sp>
      <p:sp>
        <p:nvSpPr>
          <p:cNvPr id="223" name="Google Shape;223;p30"/>
          <p:cNvSpPr txBox="1">
            <a:spLocks noGrp="1"/>
          </p:cNvSpPr>
          <p:nvPr>
            <p:ph type="ctrTitle" idx="4"/>
          </p:nvPr>
        </p:nvSpPr>
        <p:spPr>
          <a:xfrm>
            <a:off x="5735457" y="3027583"/>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Mercury</a:t>
            </a:r>
            <a:endParaRPr/>
          </a:p>
        </p:txBody>
      </p:sp>
      <p:sp>
        <p:nvSpPr>
          <p:cNvPr id="224" name="Google Shape;224;p30"/>
          <p:cNvSpPr txBox="1">
            <a:spLocks noGrp="1"/>
          </p:cNvSpPr>
          <p:nvPr>
            <p:ph type="subTitle" idx="1"/>
          </p:nvPr>
        </p:nvSpPr>
        <p:spPr>
          <a:xfrm>
            <a:off x="1115266" y="3305911"/>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Despite being red, Mars is a cold place. It’s full of iron oxide dust, giving the planet its reddish cast</a:t>
            </a:r>
            <a:endParaRPr/>
          </a:p>
        </p:txBody>
      </p:sp>
      <p:sp>
        <p:nvSpPr>
          <p:cNvPr id="225" name="Google Shape;225;p30"/>
          <p:cNvSpPr txBox="1">
            <a:spLocks noGrp="1"/>
          </p:cNvSpPr>
          <p:nvPr>
            <p:ph type="ctrTitle" idx="2"/>
          </p:nvPr>
        </p:nvSpPr>
        <p:spPr>
          <a:xfrm>
            <a:off x="3267147" y="3478577"/>
            <a:ext cx="2626800" cy="421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
              <a:t>Venus</a:t>
            </a:r>
            <a:endParaRPr/>
          </a:p>
        </p:txBody>
      </p:sp>
      <p:sp>
        <p:nvSpPr>
          <p:cNvPr id="226" name="Google Shape;226;p30"/>
          <p:cNvSpPr txBox="1">
            <a:spLocks noGrp="1"/>
          </p:cNvSpPr>
          <p:nvPr>
            <p:ph type="subTitle" idx="5"/>
          </p:nvPr>
        </p:nvSpPr>
        <p:spPr>
          <a:xfrm>
            <a:off x="6069047" y="3305924"/>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Mercury is the closest planet to the Sun and the smallest one in our Solar System</a:t>
            </a:r>
            <a:endParaRPr/>
          </a:p>
        </p:txBody>
      </p:sp>
      <p:pic>
        <p:nvPicPr>
          <p:cNvPr id="227" name="Google Shape;227;p30"/>
          <p:cNvPicPr preferRelativeResize="0"/>
          <p:nvPr/>
        </p:nvPicPr>
        <p:blipFill rotWithShape="1">
          <a:blip r:embed="rId3">
            <a:alphaModFix/>
          </a:blip>
          <a:srcRect l="15165" t="1847" r="15172" b="44593"/>
          <a:stretch/>
        </p:blipFill>
        <p:spPr>
          <a:xfrm>
            <a:off x="1329990" y="1323975"/>
            <a:ext cx="1522800" cy="1560600"/>
          </a:xfrm>
          <a:prstGeom prst="roundRect">
            <a:avLst>
              <a:gd name="adj" fmla="val 16667"/>
            </a:avLst>
          </a:prstGeom>
          <a:noFill/>
          <a:ln>
            <a:noFill/>
          </a:ln>
        </p:spPr>
      </p:pic>
      <p:pic>
        <p:nvPicPr>
          <p:cNvPr id="228" name="Google Shape;228;p30"/>
          <p:cNvPicPr preferRelativeResize="0"/>
          <p:nvPr/>
        </p:nvPicPr>
        <p:blipFill rotWithShape="1">
          <a:blip r:embed="rId4">
            <a:alphaModFix/>
          </a:blip>
          <a:srcRect l="48225" t="14042" r="5452" b="14747"/>
          <a:stretch/>
        </p:blipFill>
        <p:spPr>
          <a:xfrm>
            <a:off x="6291210" y="1323907"/>
            <a:ext cx="1522800" cy="1560600"/>
          </a:xfrm>
          <a:prstGeom prst="roundRect">
            <a:avLst>
              <a:gd name="adj" fmla="val 16667"/>
            </a:avLst>
          </a:prstGeom>
          <a:noFill/>
          <a:ln>
            <a:noFill/>
          </a:ln>
        </p:spPr>
      </p:pic>
      <p:pic>
        <p:nvPicPr>
          <p:cNvPr id="229" name="Google Shape;229;p30"/>
          <p:cNvPicPr preferRelativeResize="0"/>
          <p:nvPr/>
        </p:nvPicPr>
        <p:blipFill rotWithShape="1">
          <a:blip r:embed="rId5">
            <a:alphaModFix/>
          </a:blip>
          <a:srcRect l="29714" t="25391" r="25015" b="5024"/>
          <a:stretch/>
        </p:blipFill>
        <p:spPr>
          <a:xfrm>
            <a:off x="3815323" y="1763119"/>
            <a:ext cx="1522800" cy="1560600"/>
          </a:xfrm>
          <a:prstGeom prst="roundRect">
            <a:avLst>
              <a:gd name="adj" fmla="val 16667"/>
            </a:avLst>
          </a:prstGeom>
          <a:noFill/>
          <a:ln>
            <a:noFill/>
          </a:ln>
        </p:spPr>
      </p:pic>
      <p:sp>
        <p:nvSpPr>
          <p:cNvPr id="230" name="Google Shape;230;p30"/>
          <p:cNvSpPr txBox="1">
            <a:spLocks noGrp="1"/>
          </p:cNvSpPr>
          <p:nvPr>
            <p:ph type="subTitle" idx="3"/>
          </p:nvPr>
        </p:nvSpPr>
        <p:spPr>
          <a:xfrm>
            <a:off x="3600741" y="3756918"/>
            <a:ext cx="1959600" cy="57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s"/>
              <a:t>Venus has a beautiful name and is the second planet from the Sun. It’s terribly hot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4"/>
        <p:cNvGrpSpPr/>
        <p:nvPr/>
      </p:nvGrpSpPr>
      <p:grpSpPr>
        <a:xfrm>
          <a:off x="0" y="0"/>
          <a:ext cx="0" cy="0"/>
          <a:chOff x="0" y="0"/>
          <a:chExt cx="0" cy="0"/>
        </a:xfrm>
      </p:grpSpPr>
      <p:sp>
        <p:nvSpPr>
          <p:cNvPr id="235" name="Google Shape;235;p31"/>
          <p:cNvSpPr/>
          <p:nvPr/>
        </p:nvSpPr>
        <p:spPr>
          <a:xfrm flipH="1">
            <a:off x="3175225" y="-37"/>
            <a:ext cx="5968778" cy="5143565"/>
          </a:xfrm>
          <a:custGeom>
            <a:avLst/>
            <a:gdLst/>
            <a:ahLst/>
            <a:cxnLst/>
            <a:rect l="l" t="t" r="r" b="b"/>
            <a:pathLst>
              <a:path w="60157" h="51840" extrusionOk="0">
                <a:moveTo>
                  <a:pt x="1" y="1"/>
                </a:moveTo>
                <a:lnTo>
                  <a:pt x="1" y="51839"/>
                </a:lnTo>
                <a:lnTo>
                  <a:pt x="48923" y="51839"/>
                </a:lnTo>
                <a:lnTo>
                  <a:pt x="48769" y="51497"/>
                </a:lnTo>
                <a:cubicBezTo>
                  <a:pt x="47765" y="49285"/>
                  <a:pt x="47507" y="46803"/>
                  <a:pt x="48035" y="44434"/>
                </a:cubicBezTo>
                <a:lnTo>
                  <a:pt x="56783" y="5163"/>
                </a:lnTo>
                <a:cubicBezTo>
                  <a:pt x="57160" y="3201"/>
                  <a:pt x="58248" y="1447"/>
                  <a:pt x="59841" y="239"/>
                </a:cubicBezTo>
                <a:lnTo>
                  <a:pt x="60156" y="1"/>
                </a:lnTo>
                <a:close/>
              </a:path>
            </a:pathLst>
          </a:custGeom>
          <a:solidFill>
            <a:srgbClr val="EDEB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1"/>
          <p:cNvSpPr/>
          <p:nvPr/>
        </p:nvSpPr>
        <p:spPr>
          <a:xfrm>
            <a:off x="4886325" y="900913"/>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1"/>
          <p:cNvSpPr/>
          <p:nvPr/>
        </p:nvSpPr>
        <p:spPr>
          <a:xfrm>
            <a:off x="5027822" y="2089529"/>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1"/>
          <p:cNvSpPr/>
          <p:nvPr/>
        </p:nvSpPr>
        <p:spPr>
          <a:xfrm>
            <a:off x="5169319" y="3278159"/>
            <a:ext cx="5403300" cy="964500"/>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1"/>
          <p:cNvSpPr txBox="1">
            <a:spLocks noGrp="1"/>
          </p:cNvSpPr>
          <p:nvPr>
            <p:ph type="subTitle" idx="1"/>
          </p:nvPr>
        </p:nvSpPr>
        <p:spPr>
          <a:xfrm>
            <a:off x="4503600" y="1408753"/>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of the world’s population is Christian</a:t>
            </a:r>
            <a:endParaRPr/>
          </a:p>
        </p:txBody>
      </p:sp>
      <p:sp>
        <p:nvSpPr>
          <p:cNvPr id="240" name="Google Shape;240;p31"/>
          <p:cNvSpPr txBox="1">
            <a:spLocks noGrp="1"/>
          </p:cNvSpPr>
          <p:nvPr>
            <p:ph type="title" idx="5"/>
          </p:nvPr>
        </p:nvSpPr>
        <p:spPr>
          <a:xfrm>
            <a:off x="5572275" y="847315"/>
            <a:ext cx="2228700" cy="6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31,2%</a:t>
            </a:r>
            <a:endParaRPr/>
          </a:p>
        </p:txBody>
      </p:sp>
      <p:sp>
        <p:nvSpPr>
          <p:cNvPr id="241" name="Google Shape;241;p31"/>
          <p:cNvSpPr txBox="1">
            <a:spLocks noGrp="1"/>
          </p:cNvSpPr>
          <p:nvPr>
            <p:ph type="title"/>
          </p:nvPr>
        </p:nvSpPr>
        <p:spPr>
          <a:xfrm>
            <a:off x="5662871" y="2099703"/>
            <a:ext cx="2228700" cy="6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6,300</a:t>
            </a:r>
            <a:endParaRPr/>
          </a:p>
        </p:txBody>
      </p:sp>
      <p:sp>
        <p:nvSpPr>
          <p:cNvPr id="242" name="Google Shape;242;p31"/>
          <p:cNvSpPr txBox="1">
            <a:spLocks noGrp="1"/>
          </p:cNvSpPr>
          <p:nvPr>
            <p:ph type="title" idx="4"/>
          </p:nvPr>
        </p:nvSpPr>
        <p:spPr>
          <a:xfrm>
            <a:off x="5409244" y="3292538"/>
            <a:ext cx="3219300" cy="669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622 CE</a:t>
            </a:r>
            <a:endParaRPr/>
          </a:p>
        </p:txBody>
      </p:sp>
      <p:sp>
        <p:nvSpPr>
          <p:cNvPr id="243" name="Google Shape;243;p31"/>
          <p:cNvSpPr txBox="1">
            <a:spLocks noGrp="1"/>
          </p:cNvSpPr>
          <p:nvPr>
            <p:ph type="subTitle" idx="3"/>
          </p:nvPr>
        </p:nvSpPr>
        <p:spPr>
          <a:xfrm>
            <a:off x="4835794" y="3807950"/>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s"/>
              <a:t>was the year Islam began</a:t>
            </a:r>
            <a:endParaRPr/>
          </a:p>
        </p:txBody>
      </p:sp>
      <p:sp>
        <p:nvSpPr>
          <p:cNvPr id="244" name="Google Shape;244;p31"/>
          <p:cNvSpPr txBox="1">
            <a:spLocks noGrp="1"/>
          </p:cNvSpPr>
          <p:nvPr>
            <p:ph type="subTitle" idx="2"/>
          </p:nvPr>
        </p:nvSpPr>
        <p:spPr>
          <a:xfrm>
            <a:off x="4594121" y="2615041"/>
            <a:ext cx="4365900" cy="29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s"/>
              <a:t>Indians converted to Hinduism last year</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8"/>
        <p:cNvGrpSpPr/>
        <p:nvPr/>
      </p:nvGrpSpPr>
      <p:grpSpPr>
        <a:xfrm>
          <a:off x="0" y="0"/>
          <a:ext cx="0" cy="0"/>
          <a:chOff x="0" y="0"/>
          <a:chExt cx="0" cy="0"/>
        </a:xfrm>
      </p:grpSpPr>
      <p:grpSp>
        <p:nvGrpSpPr>
          <p:cNvPr id="249" name="Google Shape;249;p32"/>
          <p:cNvGrpSpPr/>
          <p:nvPr/>
        </p:nvGrpSpPr>
        <p:grpSpPr>
          <a:xfrm>
            <a:off x="0" y="0"/>
            <a:ext cx="9144150" cy="5143555"/>
            <a:chOff x="0" y="0"/>
            <a:chExt cx="9144150" cy="5143555"/>
          </a:xfrm>
        </p:grpSpPr>
        <p:sp>
          <p:nvSpPr>
            <p:cNvPr id="250" name="Google Shape;250;p32"/>
            <p:cNvSpPr/>
            <p:nvPr/>
          </p:nvSpPr>
          <p:spPr>
            <a:xfrm>
              <a:off x="0" y="0"/>
              <a:ext cx="8686828" cy="5143555"/>
            </a:xfrm>
            <a:custGeom>
              <a:avLst/>
              <a:gdLst/>
              <a:ahLst/>
              <a:cxnLst/>
              <a:rect l="l" t="t" r="r" b="b"/>
              <a:pathLst>
                <a:path w="82854" h="46606" extrusionOk="0">
                  <a:moveTo>
                    <a:pt x="0" y="1"/>
                  </a:moveTo>
                  <a:lnTo>
                    <a:pt x="0" y="46605"/>
                  </a:lnTo>
                  <a:lnTo>
                    <a:pt x="55363" y="46605"/>
                  </a:lnTo>
                  <a:cubicBezTo>
                    <a:pt x="55363" y="43157"/>
                    <a:pt x="56264" y="39766"/>
                    <a:pt x="57977" y="36770"/>
                  </a:cubicBezTo>
                  <a:lnTo>
                    <a:pt x="72310" y="11697"/>
                  </a:lnTo>
                  <a:cubicBezTo>
                    <a:pt x="74023" y="8693"/>
                    <a:pt x="76905" y="6539"/>
                    <a:pt x="80271" y="5745"/>
                  </a:cubicBezTo>
                  <a:lnTo>
                    <a:pt x="82853" y="5137"/>
                  </a:lnTo>
                  <a:lnTo>
                    <a:pt x="828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2"/>
            <p:cNvSpPr/>
            <p:nvPr/>
          </p:nvSpPr>
          <p:spPr>
            <a:xfrm>
              <a:off x="8667750" y="0"/>
              <a:ext cx="476400" cy="5778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 name="Google Shape;252;p32"/>
          <p:cNvSpPr txBox="1">
            <a:spLocks noGrp="1"/>
          </p:cNvSpPr>
          <p:nvPr>
            <p:ph type="title" idx="2"/>
          </p:nvPr>
        </p:nvSpPr>
        <p:spPr>
          <a:xfrm>
            <a:off x="1299750" y="136903"/>
            <a:ext cx="6544500" cy="734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s"/>
              <a:t>Practical Uses of This Subject</a:t>
            </a:r>
            <a:endParaRPr/>
          </a:p>
        </p:txBody>
      </p:sp>
      <p:sp>
        <p:nvSpPr>
          <p:cNvPr id="253" name="Google Shape;253;p32"/>
          <p:cNvSpPr/>
          <p:nvPr/>
        </p:nvSpPr>
        <p:spPr>
          <a:xfrm rot="2461697">
            <a:off x="-693172" y="2615321"/>
            <a:ext cx="4287728" cy="3907102"/>
          </a:xfrm>
          <a:prstGeom prst="roundRect">
            <a:avLst>
              <a:gd name="adj" fmla="val 16667"/>
            </a:avLst>
          </a:prstGeom>
          <a:no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2"/>
          <p:cNvSpPr txBox="1">
            <a:spLocks noGrp="1"/>
          </p:cNvSpPr>
          <p:nvPr>
            <p:ph type="ctrTitle" idx="7"/>
          </p:nvPr>
        </p:nvSpPr>
        <p:spPr>
          <a:xfrm>
            <a:off x="720000" y="1585968"/>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highlight>
                  <a:schemeClr val="lt1"/>
                </a:highlight>
              </a:rPr>
              <a:t>Venus</a:t>
            </a:r>
            <a:endParaRPr>
              <a:highlight>
                <a:schemeClr val="lt1"/>
              </a:highlight>
            </a:endParaRPr>
          </a:p>
        </p:txBody>
      </p:sp>
      <p:sp>
        <p:nvSpPr>
          <p:cNvPr id="255" name="Google Shape;255;p32"/>
          <p:cNvSpPr txBox="1">
            <a:spLocks noGrp="1"/>
          </p:cNvSpPr>
          <p:nvPr>
            <p:ph type="subTitle" idx="1"/>
          </p:nvPr>
        </p:nvSpPr>
        <p:spPr>
          <a:xfrm>
            <a:off x="3495775" y="2035768"/>
            <a:ext cx="1833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Mercury is the closest planet to the Sun and the smallest one in the Solar System. It’s only a bit larger than our Moon</a:t>
            </a:r>
            <a:endParaRPr/>
          </a:p>
        </p:txBody>
      </p:sp>
      <p:sp>
        <p:nvSpPr>
          <p:cNvPr id="256" name="Google Shape;256;p32"/>
          <p:cNvSpPr txBox="1">
            <a:spLocks noGrp="1"/>
          </p:cNvSpPr>
          <p:nvPr>
            <p:ph type="ctrTitle"/>
          </p:nvPr>
        </p:nvSpPr>
        <p:spPr>
          <a:xfrm>
            <a:off x="3495775" y="1585968"/>
            <a:ext cx="26712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Mercury</a:t>
            </a:r>
            <a:endParaRPr/>
          </a:p>
        </p:txBody>
      </p:sp>
      <p:sp>
        <p:nvSpPr>
          <p:cNvPr id="257" name="Google Shape;257;p32"/>
          <p:cNvSpPr txBox="1">
            <a:spLocks noGrp="1"/>
          </p:cNvSpPr>
          <p:nvPr>
            <p:ph type="subTitle" idx="8"/>
          </p:nvPr>
        </p:nvSpPr>
        <p:spPr>
          <a:xfrm>
            <a:off x="720000" y="2035793"/>
            <a:ext cx="1833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highlight>
                  <a:schemeClr val="lt1"/>
                </a:highlight>
              </a:rPr>
              <a:t>Venus has a beautiful name and is the second planet from the Sun. It’s terribly hot, even hotter than Mercury</a:t>
            </a:r>
            <a:endParaRPr>
              <a:highlight>
                <a:schemeClr val="lt1"/>
              </a:highlight>
            </a:endParaRPr>
          </a:p>
        </p:txBody>
      </p:sp>
      <p:sp>
        <p:nvSpPr>
          <p:cNvPr id="258" name="Google Shape;258;p32"/>
          <p:cNvSpPr txBox="1">
            <a:spLocks noGrp="1"/>
          </p:cNvSpPr>
          <p:nvPr>
            <p:ph type="ctrTitle" idx="5"/>
          </p:nvPr>
        </p:nvSpPr>
        <p:spPr>
          <a:xfrm>
            <a:off x="3495775" y="3277447"/>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Jupiter</a:t>
            </a:r>
            <a:endParaRPr/>
          </a:p>
        </p:txBody>
      </p:sp>
      <p:sp>
        <p:nvSpPr>
          <p:cNvPr id="259" name="Google Shape;259;p32"/>
          <p:cNvSpPr txBox="1">
            <a:spLocks noGrp="1"/>
          </p:cNvSpPr>
          <p:nvPr>
            <p:ph type="subTitle" idx="6"/>
          </p:nvPr>
        </p:nvSpPr>
        <p:spPr>
          <a:xfrm>
            <a:off x="3495775" y="3727259"/>
            <a:ext cx="1833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highlight>
                  <a:schemeClr val="lt1"/>
                </a:highlight>
              </a:rPr>
              <a:t>It’s a gas giant and the biggest planet in our Solar System. Jupiter is the fourth-brightest object in the sky</a:t>
            </a:r>
            <a:endParaRPr>
              <a:highlight>
                <a:schemeClr val="lt1"/>
              </a:highlight>
            </a:endParaRPr>
          </a:p>
        </p:txBody>
      </p:sp>
      <p:sp>
        <p:nvSpPr>
          <p:cNvPr id="260" name="Google Shape;260;p32"/>
          <p:cNvSpPr txBox="1">
            <a:spLocks noGrp="1"/>
          </p:cNvSpPr>
          <p:nvPr>
            <p:ph type="ctrTitle" idx="3"/>
          </p:nvPr>
        </p:nvSpPr>
        <p:spPr>
          <a:xfrm>
            <a:off x="720000" y="3277447"/>
            <a:ext cx="2626800" cy="577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s"/>
              <a:t>Mars</a:t>
            </a:r>
            <a:endParaRPr/>
          </a:p>
        </p:txBody>
      </p:sp>
      <p:sp>
        <p:nvSpPr>
          <p:cNvPr id="261" name="Google Shape;261;p32"/>
          <p:cNvSpPr txBox="1">
            <a:spLocks noGrp="1"/>
          </p:cNvSpPr>
          <p:nvPr>
            <p:ph type="subTitle" idx="4"/>
          </p:nvPr>
        </p:nvSpPr>
        <p:spPr>
          <a:xfrm>
            <a:off x="720000" y="3727259"/>
            <a:ext cx="1833000" cy="577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s"/>
              <a:t>Despite being red, Mars is a cold place, not hot. It’s full of iron oxide dust, which gives the planet its reddish cast</a:t>
            </a:r>
            <a:endParaRPr/>
          </a:p>
        </p:txBody>
      </p:sp>
      <p:grpSp>
        <p:nvGrpSpPr>
          <p:cNvPr id="262" name="Google Shape;262;p32"/>
          <p:cNvGrpSpPr/>
          <p:nvPr/>
        </p:nvGrpSpPr>
        <p:grpSpPr>
          <a:xfrm>
            <a:off x="809149" y="1470486"/>
            <a:ext cx="417383" cy="219301"/>
            <a:chOff x="1190625" y="1481500"/>
            <a:chExt cx="5236925" cy="2751575"/>
          </a:xfrm>
        </p:grpSpPr>
        <p:sp>
          <p:nvSpPr>
            <p:cNvPr id="263" name="Google Shape;263;p32"/>
            <p:cNvSpPr/>
            <p:nvPr/>
          </p:nvSpPr>
          <p:spPr>
            <a:xfrm>
              <a:off x="1190625" y="1481500"/>
              <a:ext cx="5236925" cy="2751575"/>
            </a:xfrm>
            <a:custGeom>
              <a:avLst/>
              <a:gdLst/>
              <a:ahLst/>
              <a:cxnLst/>
              <a:rect l="l" t="t" r="r" b="b"/>
              <a:pathLst>
                <a:path w="209477" h="110063" extrusionOk="0">
                  <a:moveTo>
                    <a:pt x="175973" y="11733"/>
                  </a:moveTo>
                  <a:cubicBezTo>
                    <a:pt x="177713" y="11733"/>
                    <a:pt x="179306" y="12395"/>
                    <a:pt x="180507" y="13571"/>
                  </a:cubicBezTo>
                  <a:lnTo>
                    <a:pt x="168081" y="37786"/>
                  </a:lnTo>
                  <a:cubicBezTo>
                    <a:pt x="167174" y="34134"/>
                    <a:pt x="165802" y="30654"/>
                    <a:pt x="163988" y="27394"/>
                  </a:cubicBezTo>
                  <a:lnTo>
                    <a:pt x="170213" y="15262"/>
                  </a:lnTo>
                  <a:cubicBezTo>
                    <a:pt x="171316" y="13105"/>
                    <a:pt x="173547" y="11733"/>
                    <a:pt x="175973" y="11733"/>
                  </a:cubicBezTo>
                  <a:close/>
                  <a:moveTo>
                    <a:pt x="129186" y="33080"/>
                  </a:moveTo>
                  <a:cubicBezTo>
                    <a:pt x="130068" y="34428"/>
                    <a:pt x="131195" y="35654"/>
                    <a:pt x="132543" y="36683"/>
                  </a:cubicBezTo>
                  <a:cubicBezTo>
                    <a:pt x="134700" y="38325"/>
                    <a:pt x="136244" y="40678"/>
                    <a:pt x="136832" y="43325"/>
                  </a:cubicBezTo>
                  <a:cubicBezTo>
                    <a:pt x="138352" y="49893"/>
                    <a:pt x="135534" y="56731"/>
                    <a:pt x="129823" y="60358"/>
                  </a:cubicBezTo>
                  <a:cubicBezTo>
                    <a:pt x="123475" y="64378"/>
                    <a:pt x="116147" y="66510"/>
                    <a:pt x="108623" y="66510"/>
                  </a:cubicBezTo>
                  <a:lnTo>
                    <a:pt x="108231" y="66510"/>
                  </a:lnTo>
                  <a:cubicBezTo>
                    <a:pt x="102594" y="66510"/>
                    <a:pt x="98011" y="61927"/>
                    <a:pt x="98011" y="56290"/>
                  </a:cubicBezTo>
                  <a:cubicBezTo>
                    <a:pt x="98011" y="52614"/>
                    <a:pt x="99971" y="49207"/>
                    <a:pt x="103157" y="47393"/>
                  </a:cubicBezTo>
                  <a:lnTo>
                    <a:pt x="124897" y="36119"/>
                  </a:lnTo>
                  <a:cubicBezTo>
                    <a:pt x="126490" y="35286"/>
                    <a:pt x="127911" y="34281"/>
                    <a:pt x="129186" y="33080"/>
                  </a:cubicBezTo>
                  <a:close/>
                  <a:moveTo>
                    <a:pt x="194060" y="12689"/>
                  </a:moveTo>
                  <a:cubicBezTo>
                    <a:pt x="196168" y="12689"/>
                    <a:pt x="198080" y="13669"/>
                    <a:pt x="199330" y="15385"/>
                  </a:cubicBezTo>
                  <a:cubicBezTo>
                    <a:pt x="200555" y="17076"/>
                    <a:pt x="200898" y="19208"/>
                    <a:pt x="200237" y="21193"/>
                  </a:cubicBezTo>
                  <a:cubicBezTo>
                    <a:pt x="192811" y="43987"/>
                    <a:pt x="178890" y="63226"/>
                    <a:pt x="160680" y="77024"/>
                  </a:cubicBezTo>
                  <a:cubicBezTo>
                    <a:pt x="162983" y="73765"/>
                    <a:pt x="164871" y="70235"/>
                    <a:pt x="166341" y="66461"/>
                  </a:cubicBezTo>
                  <a:cubicBezTo>
                    <a:pt x="167983" y="62148"/>
                    <a:pt x="168988" y="57711"/>
                    <a:pt x="169356" y="53202"/>
                  </a:cubicBezTo>
                  <a:lnTo>
                    <a:pt x="188301" y="16218"/>
                  </a:lnTo>
                  <a:cubicBezTo>
                    <a:pt x="189404" y="14037"/>
                    <a:pt x="191634" y="12689"/>
                    <a:pt x="194060" y="12689"/>
                  </a:cubicBezTo>
                  <a:close/>
                  <a:moveTo>
                    <a:pt x="114660" y="1"/>
                  </a:moveTo>
                  <a:cubicBezTo>
                    <a:pt x="111123" y="1"/>
                    <a:pt x="107603" y="804"/>
                    <a:pt x="104334" y="2395"/>
                  </a:cubicBezTo>
                  <a:lnTo>
                    <a:pt x="77766" y="15336"/>
                  </a:lnTo>
                  <a:cubicBezTo>
                    <a:pt x="72423" y="17934"/>
                    <a:pt x="66762" y="19747"/>
                    <a:pt x="60929" y="20728"/>
                  </a:cubicBezTo>
                  <a:cubicBezTo>
                    <a:pt x="47277" y="22983"/>
                    <a:pt x="34729" y="29183"/>
                    <a:pt x="24656" y="38668"/>
                  </a:cubicBezTo>
                  <a:lnTo>
                    <a:pt x="17940" y="44942"/>
                  </a:lnTo>
                  <a:lnTo>
                    <a:pt x="4068" y="44942"/>
                  </a:lnTo>
                  <a:cubicBezTo>
                    <a:pt x="1838" y="44942"/>
                    <a:pt x="0" y="46781"/>
                    <a:pt x="0" y="49011"/>
                  </a:cubicBezTo>
                  <a:cubicBezTo>
                    <a:pt x="0" y="51266"/>
                    <a:pt x="1838" y="53104"/>
                    <a:pt x="4068" y="53104"/>
                  </a:cubicBezTo>
                  <a:lnTo>
                    <a:pt x="19558" y="53104"/>
                  </a:lnTo>
                  <a:cubicBezTo>
                    <a:pt x="20587" y="53104"/>
                    <a:pt x="21592" y="52712"/>
                    <a:pt x="22352" y="52001"/>
                  </a:cubicBezTo>
                  <a:lnTo>
                    <a:pt x="30219" y="44599"/>
                  </a:lnTo>
                  <a:cubicBezTo>
                    <a:pt x="39141" y="36242"/>
                    <a:pt x="50218" y="30776"/>
                    <a:pt x="62252" y="28767"/>
                  </a:cubicBezTo>
                  <a:cubicBezTo>
                    <a:pt x="68870" y="27664"/>
                    <a:pt x="75291" y="25605"/>
                    <a:pt x="81320" y="22664"/>
                  </a:cubicBezTo>
                  <a:lnTo>
                    <a:pt x="107912" y="9723"/>
                  </a:lnTo>
                  <a:cubicBezTo>
                    <a:pt x="110051" y="8690"/>
                    <a:pt x="112358" y="8161"/>
                    <a:pt x="114681" y="8161"/>
                  </a:cubicBezTo>
                  <a:cubicBezTo>
                    <a:pt x="116323" y="8161"/>
                    <a:pt x="117974" y="8425"/>
                    <a:pt x="119578" y="8964"/>
                  </a:cubicBezTo>
                  <a:cubicBezTo>
                    <a:pt x="122372" y="9870"/>
                    <a:pt x="124627" y="11856"/>
                    <a:pt x="125902" y="14502"/>
                  </a:cubicBezTo>
                  <a:cubicBezTo>
                    <a:pt x="127201" y="17174"/>
                    <a:pt x="127348" y="20164"/>
                    <a:pt x="126367" y="22934"/>
                  </a:cubicBezTo>
                  <a:cubicBezTo>
                    <a:pt x="125436" y="25507"/>
                    <a:pt x="123573" y="27615"/>
                    <a:pt x="121147" y="28865"/>
                  </a:cubicBezTo>
                  <a:lnTo>
                    <a:pt x="99334" y="40188"/>
                  </a:lnTo>
                  <a:cubicBezTo>
                    <a:pt x="99285" y="40212"/>
                    <a:pt x="99261" y="40237"/>
                    <a:pt x="99212" y="40261"/>
                  </a:cubicBezTo>
                  <a:cubicBezTo>
                    <a:pt x="93427" y="43521"/>
                    <a:pt x="89849" y="49648"/>
                    <a:pt x="89849" y="56290"/>
                  </a:cubicBezTo>
                  <a:cubicBezTo>
                    <a:pt x="89849" y="66412"/>
                    <a:pt x="98109" y="74672"/>
                    <a:pt x="108231" y="74672"/>
                  </a:cubicBezTo>
                  <a:lnTo>
                    <a:pt x="108623" y="74672"/>
                  </a:lnTo>
                  <a:cubicBezTo>
                    <a:pt x="117691" y="74672"/>
                    <a:pt x="126539" y="72098"/>
                    <a:pt x="134186" y="67245"/>
                  </a:cubicBezTo>
                  <a:cubicBezTo>
                    <a:pt x="142788" y="61780"/>
                    <a:pt x="147053" y="51437"/>
                    <a:pt x="144798" y="41487"/>
                  </a:cubicBezTo>
                  <a:cubicBezTo>
                    <a:pt x="143744" y="36977"/>
                    <a:pt x="141146" y="32958"/>
                    <a:pt x="137470" y="30164"/>
                  </a:cubicBezTo>
                  <a:cubicBezTo>
                    <a:pt x="134798" y="28154"/>
                    <a:pt x="134235" y="24453"/>
                    <a:pt x="136146" y="21733"/>
                  </a:cubicBezTo>
                  <a:cubicBezTo>
                    <a:pt x="137372" y="20017"/>
                    <a:pt x="139161" y="18890"/>
                    <a:pt x="141244" y="18571"/>
                  </a:cubicBezTo>
                  <a:cubicBezTo>
                    <a:pt x="141647" y="18509"/>
                    <a:pt x="142049" y="18479"/>
                    <a:pt x="142447" y="18479"/>
                  </a:cubicBezTo>
                  <a:cubicBezTo>
                    <a:pt x="144110" y="18479"/>
                    <a:pt x="145713" y="19009"/>
                    <a:pt x="147077" y="20017"/>
                  </a:cubicBezTo>
                  <a:cubicBezTo>
                    <a:pt x="153621" y="24919"/>
                    <a:pt x="158278" y="32002"/>
                    <a:pt x="160214" y="39967"/>
                  </a:cubicBezTo>
                  <a:cubicBezTo>
                    <a:pt x="164111" y="55898"/>
                    <a:pt x="157616" y="72809"/>
                    <a:pt x="144063" y="82073"/>
                  </a:cubicBezTo>
                  <a:lnTo>
                    <a:pt x="141955" y="83519"/>
                  </a:lnTo>
                  <a:cubicBezTo>
                    <a:pt x="130901" y="91068"/>
                    <a:pt x="118647" y="96386"/>
                    <a:pt x="105804" y="99303"/>
                  </a:cubicBezTo>
                  <a:lnTo>
                    <a:pt x="105706" y="99327"/>
                  </a:lnTo>
                  <a:cubicBezTo>
                    <a:pt x="105486" y="99352"/>
                    <a:pt x="105290" y="99401"/>
                    <a:pt x="105094" y="99450"/>
                  </a:cubicBezTo>
                  <a:cubicBezTo>
                    <a:pt x="97716" y="101067"/>
                    <a:pt x="90143" y="101901"/>
                    <a:pt x="82472" y="101901"/>
                  </a:cubicBezTo>
                  <a:lnTo>
                    <a:pt x="22426" y="101901"/>
                  </a:lnTo>
                  <a:cubicBezTo>
                    <a:pt x="20171" y="101901"/>
                    <a:pt x="18357" y="103714"/>
                    <a:pt x="18357" y="105969"/>
                  </a:cubicBezTo>
                  <a:cubicBezTo>
                    <a:pt x="18357" y="108224"/>
                    <a:pt x="20171" y="110062"/>
                    <a:pt x="22426" y="110062"/>
                  </a:cubicBezTo>
                  <a:lnTo>
                    <a:pt x="82472" y="110062"/>
                  </a:lnTo>
                  <a:cubicBezTo>
                    <a:pt x="90903" y="110062"/>
                    <a:pt x="99187" y="109131"/>
                    <a:pt x="107275" y="107317"/>
                  </a:cubicBezTo>
                  <a:lnTo>
                    <a:pt x="109089" y="107072"/>
                  </a:lnTo>
                  <a:cubicBezTo>
                    <a:pt x="131735" y="103763"/>
                    <a:pt x="152935" y="94230"/>
                    <a:pt x="170434" y="79500"/>
                  </a:cubicBezTo>
                  <a:cubicBezTo>
                    <a:pt x="187933" y="64770"/>
                    <a:pt x="200923" y="45482"/>
                    <a:pt x="208006" y="23718"/>
                  </a:cubicBezTo>
                  <a:cubicBezTo>
                    <a:pt x="209476" y="19208"/>
                    <a:pt x="208717" y="14429"/>
                    <a:pt x="205923" y="10581"/>
                  </a:cubicBezTo>
                  <a:cubicBezTo>
                    <a:pt x="203129" y="6733"/>
                    <a:pt x="198815" y="4552"/>
                    <a:pt x="194060" y="4552"/>
                  </a:cubicBezTo>
                  <a:cubicBezTo>
                    <a:pt x="190972" y="4552"/>
                    <a:pt x="188056" y="5508"/>
                    <a:pt x="185629" y="7199"/>
                  </a:cubicBezTo>
                  <a:cubicBezTo>
                    <a:pt x="183007" y="4895"/>
                    <a:pt x="179625" y="3596"/>
                    <a:pt x="175973" y="3596"/>
                  </a:cubicBezTo>
                  <a:cubicBezTo>
                    <a:pt x="170459" y="3596"/>
                    <a:pt x="165459" y="6635"/>
                    <a:pt x="162959" y="11561"/>
                  </a:cubicBezTo>
                  <a:lnTo>
                    <a:pt x="158719" y="19796"/>
                  </a:lnTo>
                  <a:cubicBezTo>
                    <a:pt x="156709" y="17468"/>
                    <a:pt x="154454" y="15360"/>
                    <a:pt x="151954" y="13498"/>
                  </a:cubicBezTo>
                  <a:cubicBezTo>
                    <a:pt x="149172" y="11406"/>
                    <a:pt x="145880" y="10315"/>
                    <a:pt x="142477" y="10315"/>
                  </a:cubicBezTo>
                  <a:cubicBezTo>
                    <a:pt x="141654" y="10315"/>
                    <a:pt x="140825" y="10379"/>
                    <a:pt x="139994" y="10508"/>
                  </a:cubicBezTo>
                  <a:cubicBezTo>
                    <a:pt x="137813" y="10851"/>
                    <a:pt x="135803" y="11610"/>
                    <a:pt x="134014" y="12738"/>
                  </a:cubicBezTo>
                  <a:cubicBezTo>
                    <a:pt x="133793" y="12125"/>
                    <a:pt x="133524" y="11537"/>
                    <a:pt x="133254" y="10949"/>
                  </a:cubicBezTo>
                  <a:cubicBezTo>
                    <a:pt x="130975" y="6292"/>
                    <a:pt x="127029" y="2836"/>
                    <a:pt x="122127" y="1219"/>
                  </a:cubicBezTo>
                  <a:cubicBezTo>
                    <a:pt x="119686" y="405"/>
                    <a:pt x="117169" y="1"/>
                    <a:pt x="1146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2"/>
            <p:cNvSpPr/>
            <p:nvPr/>
          </p:nvSpPr>
          <p:spPr>
            <a:xfrm>
              <a:off x="1190625" y="4029000"/>
              <a:ext cx="204050" cy="203450"/>
            </a:xfrm>
            <a:custGeom>
              <a:avLst/>
              <a:gdLst/>
              <a:ahLst/>
              <a:cxnLst/>
              <a:rect l="l" t="t" r="r" b="b"/>
              <a:pathLst>
                <a:path w="8162" h="8138" extrusionOk="0">
                  <a:moveTo>
                    <a:pt x="4068" y="1"/>
                  </a:moveTo>
                  <a:cubicBezTo>
                    <a:pt x="3015" y="1"/>
                    <a:pt x="1961" y="442"/>
                    <a:pt x="1201" y="1202"/>
                  </a:cubicBezTo>
                  <a:cubicBezTo>
                    <a:pt x="441" y="1961"/>
                    <a:pt x="0" y="2991"/>
                    <a:pt x="0" y="4069"/>
                  </a:cubicBezTo>
                  <a:cubicBezTo>
                    <a:pt x="0" y="5148"/>
                    <a:pt x="441" y="6201"/>
                    <a:pt x="1201" y="6961"/>
                  </a:cubicBezTo>
                  <a:cubicBezTo>
                    <a:pt x="1961" y="7721"/>
                    <a:pt x="3015" y="8138"/>
                    <a:pt x="4068" y="8138"/>
                  </a:cubicBezTo>
                  <a:cubicBezTo>
                    <a:pt x="5147" y="8138"/>
                    <a:pt x="6201" y="7721"/>
                    <a:pt x="6960" y="6961"/>
                  </a:cubicBezTo>
                  <a:cubicBezTo>
                    <a:pt x="7720" y="6201"/>
                    <a:pt x="8161" y="5148"/>
                    <a:pt x="8161" y="4069"/>
                  </a:cubicBezTo>
                  <a:cubicBezTo>
                    <a:pt x="8161" y="2991"/>
                    <a:pt x="7720" y="1961"/>
                    <a:pt x="6960" y="1202"/>
                  </a:cubicBezTo>
                  <a:cubicBezTo>
                    <a:pt x="6201" y="442"/>
                    <a:pt x="5147" y="1"/>
                    <a:pt x="40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32"/>
          <p:cNvGrpSpPr/>
          <p:nvPr/>
        </p:nvGrpSpPr>
        <p:grpSpPr>
          <a:xfrm>
            <a:off x="3598206" y="1270108"/>
            <a:ext cx="424440" cy="423490"/>
            <a:chOff x="1186925" y="238200"/>
            <a:chExt cx="5240000" cy="5228275"/>
          </a:xfrm>
        </p:grpSpPr>
        <p:sp>
          <p:nvSpPr>
            <p:cNvPr id="266" name="Google Shape;266;p32"/>
            <p:cNvSpPr/>
            <p:nvPr/>
          </p:nvSpPr>
          <p:spPr>
            <a:xfrm>
              <a:off x="5112025" y="4409500"/>
              <a:ext cx="204050" cy="1056975"/>
            </a:xfrm>
            <a:custGeom>
              <a:avLst/>
              <a:gdLst/>
              <a:ahLst/>
              <a:cxnLst/>
              <a:rect l="l" t="t" r="r" b="b"/>
              <a:pathLst>
                <a:path w="8162" h="42279" extrusionOk="0">
                  <a:moveTo>
                    <a:pt x="4093" y="1"/>
                  </a:moveTo>
                  <a:cubicBezTo>
                    <a:pt x="1838" y="1"/>
                    <a:pt x="0" y="1814"/>
                    <a:pt x="0" y="4069"/>
                  </a:cubicBezTo>
                  <a:lnTo>
                    <a:pt x="0" y="38210"/>
                  </a:lnTo>
                  <a:cubicBezTo>
                    <a:pt x="0" y="40465"/>
                    <a:pt x="1838" y="42278"/>
                    <a:pt x="4093" y="42278"/>
                  </a:cubicBezTo>
                  <a:cubicBezTo>
                    <a:pt x="6348" y="42278"/>
                    <a:pt x="8162" y="40465"/>
                    <a:pt x="8162" y="38210"/>
                  </a:cubicBezTo>
                  <a:lnTo>
                    <a:pt x="8162" y="4069"/>
                  </a:lnTo>
                  <a:cubicBezTo>
                    <a:pt x="8162" y="1814"/>
                    <a:pt x="6348" y="1"/>
                    <a:pt x="40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2"/>
            <p:cNvSpPr/>
            <p:nvPr/>
          </p:nvSpPr>
          <p:spPr>
            <a:xfrm>
              <a:off x="1186925" y="238200"/>
              <a:ext cx="5240000" cy="5228275"/>
            </a:xfrm>
            <a:custGeom>
              <a:avLst/>
              <a:gdLst/>
              <a:ahLst/>
              <a:cxnLst/>
              <a:rect l="l" t="t" r="r" b="b"/>
              <a:pathLst>
                <a:path w="209600" h="209131" extrusionOk="0">
                  <a:moveTo>
                    <a:pt x="97448" y="25094"/>
                  </a:moveTo>
                  <a:lnTo>
                    <a:pt x="97448" y="25094"/>
                  </a:lnTo>
                  <a:cubicBezTo>
                    <a:pt x="106099" y="26197"/>
                    <a:pt x="114481" y="28966"/>
                    <a:pt x="122104" y="33255"/>
                  </a:cubicBezTo>
                  <a:cubicBezTo>
                    <a:pt x="121834" y="33917"/>
                    <a:pt x="121589" y="34579"/>
                    <a:pt x="121344" y="35290"/>
                  </a:cubicBezTo>
                  <a:cubicBezTo>
                    <a:pt x="120290" y="38500"/>
                    <a:pt x="119506" y="42667"/>
                    <a:pt x="119898" y="47618"/>
                  </a:cubicBezTo>
                  <a:lnTo>
                    <a:pt x="97448" y="25094"/>
                  </a:lnTo>
                  <a:close/>
                  <a:moveTo>
                    <a:pt x="153009" y="10340"/>
                  </a:moveTo>
                  <a:lnTo>
                    <a:pt x="152985" y="80827"/>
                  </a:lnTo>
                  <a:lnTo>
                    <a:pt x="132446" y="60215"/>
                  </a:lnTo>
                  <a:cubicBezTo>
                    <a:pt x="126491" y="49848"/>
                    <a:pt x="127496" y="41662"/>
                    <a:pt x="129603" y="36417"/>
                  </a:cubicBezTo>
                  <a:lnTo>
                    <a:pt x="129603" y="36417"/>
                  </a:lnTo>
                  <a:lnTo>
                    <a:pt x="129873" y="37275"/>
                  </a:lnTo>
                  <a:cubicBezTo>
                    <a:pt x="130044" y="37888"/>
                    <a:pt x="130241" y="38500"/>
                    <a:pt x="130437" y="39138"/>
                  </a:cubicBezTo>
                  <a:cubicBezTo>
                    <a:pt x="131028" y="40853"/>
                    <a:pt x="132619" y="41934"/>
                    <a:pt x="134315" y="41934"/>
                  </a:cubicBezTo>
                  <a:cubicBezTo>
                    <a:pt x="134728" y="41934"/>
                    <a:pt x="135147" y="41870"/>
                    <a:pt x="135559" y="41735"/>
                  </a:cubicBezTo>
                  <a:cubicBezTo>
                    <a:pt x="137691" y="41049"/>
                    <a:pt x="138868" y="38794"/>
                    <a:pt x="138230" y="36662"/>
                  </a:cubicBezTo>
                  <a:lnTo>
                    <a:pt x="137716" y="35020"/>
                  </a:lnTo>
                  <a:cubicBezTo>
                    <a:pt x="135780" y="27937"/>
                    <a:pt x="137740" y="23403"/>
                    <a:pt x="140044" y="20658"/>
                  </a:cubicBezTo>
                  <a:lnTo>
                    <a:pt x="140314" y="22349"/>
                  </a:lnTo>
                  <a:cubicBezTo>
                    <a:pt x="140387" y="22962"/>
                    <a:pt x="140485" y="23574"/>
                    <a:pt x="140608" y="24212"/>
                  </a:cubicBezTo>
                  <a:cubicBezTo>
                    <a:pt x="141000" y="26152"/>
                    <a:pt x="142693" y="27511"/>
                    <a:pt x="144614" y="27511"/>
                  </a:cubicBezTo>
                  <a:cubicBezTo>
                    <a:pt x="144853" y="27511"/>
                    <a:pt x="145095" y="27490"/>
                    <a:pt x="145338" y="27447"/>
                  </a:cubicBezTo>
                  <a:cubicBezTo>
                    <a:pt x="147519" y="27055"/>
                    <a:pt x="149014" y="24996"/>
                    <a:pt x="148671" y="22790"/>
                  </a:cubicBezTo>
                  <a:lnTo>
                    <a:pt x="148402" y="21222"/>
                  </a:lnTo>
                  <a:cubicBezTo>
                    <a:pt x="147887" y="16884"/>
                    <a:pt x="149112" y="13550"/>
                    <a:pt x="152078" y="11050"/>
                  </a:cubicBezTo>
                  <a:cubicBezTo>
                    <a:pt x="152372" y="10805"/>
                    <a:pt x="152691" y="10560"/>
                    <a:pt x="153009" y="10340"/>
                  </a:cubicBezTo>
                  <a:close/>
                  <a:moveTo>
                    <a:pt x="96394" y="35584"/>
                  </a:moveTo>
                  <a:lnTo>
                    <a:pt x="149946" y="89356"/>
                  </a:lnTo>
                  <a:cubicBezTo>
                    <a:pt x="151462" y="90887"/>
                    <a:pt x="153463" y="91677"/>
                    <a:pt x="155489" y="91677"/>
                  </a:cubicBezTo>
                  <a:cubicBezTo>
                    <a:pt x="156900" y="91677"/>
                    <a:pt x="158324" y="91293"/>
                    <a:pt x="159602" y="90508"/>
                  </a:cubicBezTo>
                  <a:cubicBezTo>
                    <a:pt x="167494" y="85655"/>
                    <a:pt x="172396" y="76906"/>
                    <a:pt x="172396" y="67641"/>
                  </a:cubicBezTo>
                  <a:cubicBezTo>
                    <a:pt x="172396" y="62078"/>
                    <a:pt x="176930" y="57544"/>
                    <a:pt x="182493" y="57544"/>
                  </a:cubicBezTo>
                  <a:cubicBezTo>
                    <a:pt x="188081" y="57544"/>
                    <a:pt x="192615" y="62078"/>
                    <a:pt x="192615" y="67641"/>
                  </a:cubicBezTo>
                  <a:lnTo>
                    <a:pt x="192615" y="94797"/>
                  </a:lnTo>
                  <a:cubicBezTo>
                    <a:pt x="192615" y="113889"/>
                    <a:pt x="177077" y="129403"/>
                    <a:pt x="157984" y="129403"/>
                  </a:cubicBezTo>
                  <a:lnTo>
                    <a:pt x="135510" y="129403"/>
                  </a:lnTo>
                  <a:cubicBezTo>
                    <a:pt x="134775" y="129403"/>
                    <a:pt x="134039" y="129624"/>
                    <a:pt x="133402" y="129992"/>
                  </a:cubicBezTo>
                  <a:lnTo>
                    <a:pt x="102987" y="148373"/>
                  </a:lnTo>
                  <a:lnTo>
                    <a:pt x="102987" y="120997"/>
                  </a:lnTo>
                  <a:lnTo>
                    <a:pt x="121810" y="117051"/>
                  </a:lnTo>
                  <a:cubicBezTo>
                    <a:pt x="123084" y="116781"/>
                    <a:pt x="124138" y="115923"/>
                    <a:pt x="124677" y="114747"/>
                  </a:cubicBezTo>
                  <a:lnTo>
                    <a:pt x="128084" y="107296"/>
                  </a:lnTo>
                  <a:cubicBezTo>
                    <a:pt x="129015" y="105238"/>
                    <a:pt x="128133" y="102836"/>
                    <a:pt x="126074" y="101880"/>
                  </a:cubicBezTo>
                  <a:cubicBezTo>
                    <a:pt x="125633" y="101684"/>
                    <a:pt x="125167" y="101561"/>
                    <a:pt x="124726" y="101537"/>
                  </a:cubicBezTo>
                  <a:cubicBezTo>
                    <a:pt x="108036" y="97223"/>
                    <a:pt x="101859" y="87297"/>
                    <a:pt x="99556" y="80361"/>
                  </a:cubicBezTo>
                  <a:lnTo>
                    <a:pt x="99556" y="80361"/>
                  </a:lnTo>
                  <a:lnTo>
                    <a:pt x="102815" y="82077"/>
                  </a:lnTo>
                  <a:cubicBezTo>
                    <a:pt x="103501" y="82445"/>
                    <a:pt x="104188" y="82812"/>
                    <a:pt x="104923" y="83155"/>
                  </a:cubicBezTo>
                  <a:cubicBezTo>
                    <a:pt x="105501" y="83437"/>
                    <a:pt x="106113" y="83571"/>
                    <a:pt x="106716" y="83571"/>
                  </a:cubicBezTo>
                  <a:cubicBezTo>
                    <a:pt x="108211" y="83571"/>
                    <a:pt x="109648" y="82749"/>
                    <a:pt x="110364" y="81317"/>
                  </a:cubicBezTo>
                  <a:cubicBezTo>
                    <a:pt x="111369" y="79332"/>
                    <a:pt x="110585" y="76906"/>
                    <a:pt x="108599" y="75876"/>
                  </a:cubicBezTo>
                  <a:lnTo>
                    <a:pt x="106663" y="74871"/>
                  </a:lnTo>
                  <a:cubicBezTo>
                    <a:pt x="100340" y="71318"/>
                    <a:pt x="96664" y="66636"/>
                    <a:pt x="95757" y="60877"/>
                  </a:cubicBezTo>
                  <a:cubicBezTo>
                    <a:pt x="95585" y="59725"/>
                    <a:pt x="95536" y="58646"/>
                    <a:pt x="95561" y="57642"/>
                  </a:cubicBezTo>
                  <a:lnTo>
                    <a:pt x="95561" y="57642"/>
                  </a:lnTo>
                  <a:lnTo>
                    <a:pt x="98894" y="60019"/>
                  </a:lnTo>
                  <a:cubicBezTo>
                    <a:pt x="99458" y="60460"/>
                    <a:pt x="100046" y="60877"/>
                    <a:pt x="100683" y="61293"/>
                  </a:cubicBezTo>
                  <a:cubicBezTo>
                    <a:pt x="101376" y="61749"/>
                    <a:pt x="102157" y="61968"/>
                    <a:pt x="102929" y="61968"/>
                  </a:cubicBezTo>
                  <a:cubicBezTo>
                    <a:pt x="104232" y="61968"/>
                    <a:pt x="105510" y="61345"/>
                    <a:pt x="106295" y="60191"/>
                  </a:cubicBezTo>
                  <a:cubicBezTo>
                    <a:pt x="107570" y="58377"/>
                    <a:pt x="107129" y="55852"/>
                    <a:pt x="105315" y="54554"/>
                  </a:cubicBezTo>
                  <a:lnTo>
                    <a:pt x="103820" y="53500"/>
                  </a:lnTo>
                  <a:cubicBezTo>
                    <a:pt x="96762" y="48034"/>
                    <a:pt x="95879" y="40780"/>
                    <a:pt x="96394" y="35584"/>
                  </a:cubicBezTo>
                  <a:close/>
                  <a:moveTo>
                    <a:pt x="157123" y="1"/>
                  </a:moveTo>
                  <a:cubicBezTo>
                    <a:pt x="156839" y="1"/>
                    <a:pt x="156552" y="31"/>
                    <a:pt x="156269" y="95"/>
                  </a:cubicBezTo>
                  <a:cubicBezTo>
                    <a:pt x="155754" y="193"/>
                    <a:pt x="151294" y="1198"/>
                    <a:pt x="147127" y="4531"/>
                  </a:cubicBezTo>
                  <a:cubicBezTo>
                    <a:pt x="145632" y="5732"/>
                    <a:pt x="144113" y="7325"/>
                    <a:pt x="142863" y="9335"/>
                  </a:cubicBezTo>
                  <a:cubicBezTo>
                    <a:pt x="142397" y="9359"/>
                    <a:pt x="141931" y="9457"/>
                    <a:pt x="141466" y="9629"/>
                  </a:cubicBezTo>
                  <a:cubicBezTo>
                    <a:pt x="141000" y="9850"/>
                    <a:pt x="136662" y="11737"/>
                    <a:pt x="133133" y="16271"/>
                  </a:cubicBezTo>
                  <a:cubicBezTo>
                    <a:pt x="131809" y="17986"/>
                    <a:pt x="130510" y="20217"/>
                    <a:pt x="129677" y="22986"/>
                  </a:cubicBezTo>
                  <a:cubicBezTo>
                    <a:pt x="129113" y="23182"/>
                    <a:pt x="128598" y="23476"/>
                    <a:pt x="128157" y="23918"/>
                  </a:cubicBezTo>
                  <a:cubicBezTo>
                    <a:pt x="127961" y="24089"/>
                    <a:pt x="127177" y="24849"/>
                    <a:pt x="126172" y="26172"/>
                  </a:cubicBezTo>
                  <a:cubicBezTo>
                    <a:pt x="114751" y="19727"/>
                    <a:pt x="101810" y="16344"/>
                    <a:pt x="88600" y="16344"/>
                  </a:cubicBezTo>
                  <a:cubicBezTo>
                    <a:pt x="52058" y="16344"/>
                    <a:pt x="20441" y="42373"/>
                    <a:pt x="13456" y="78278"/>
                  </a:cubicBezTo>
                  <a:lnTo>
                    <a:pt x="222" y="146265"/>
                  </a:lnTo>
                  <a:cubicBezTo>
                    <a:pt x="1" y="147466"/>
                    <a:pt x="295" y="148716"/>
                    <a:pt x="1079" y="149648"/>
                  </a:cubicBezTo>
                  <a:cubicBezTo>
                    <a:pt x="1864" y="150579"/>
                    <a:pt x="3016" y="151143"/>
                    <a:pt x="4241" y="151143"/>
                  </a:cubicBezTo>
                  <a:lnTo>
                    <a:pt x="22892" y="151143"/>
                  </a:lnTo>
                  <a:lnTo>
                    <a:pt x="22892" y="167343"/>
                  </a:lnTo>
                  <a:cubicBezTo>
                    <a:pt x="22892" y="183641"/>
                    <a:pt x="36127" y="196876"/>
                    <a:pt x="52425" y="196876"/>
                  </a:cubicBezTo>
                  <a:lnTo>
                    <a:pt x="78576" y="196876"/>
                  </a:lnTo>
                  <a:lnTo>
                    <a:pt x="78576" y="205062"/>
                  </a:lnTo>
                  <a:cubicBezTo>
                    <a:pt x="78576" y="207317"/>
                    <a:pt x="80414" y="209130"/>
                    <a:pt x="82669" y="209130"/>
                  </a:cubicBezTo>
                  <a:cubicBezTo>
                    <a:pt x="84924" y="209130"/>
                    <a:pt x="86737" y="207317"/>
                    <a:pt x="86737" y="205062"/>
                  </a:cubicBezTo>
                  <a:lnTo>
                    <a:pt x="86737" y="192808"/>
                  </a:lnTo>
                  <a:cubicBezTo>
                    <a:pt x="86737" y="190553"/>
                    <a:pt x="84924" y="188715"/>
                    <a:pt x="82669" y="188715"/>
                  </a:cubicBezTo>
                  <a:lnTo>
                    <a:pt x="52425" y="188715"/>
                  </a:lnTo>
                  <a:cubicBezTo>
                    <a:pt x="40636" y="188715"/>
                    <a:pt x="31054" y="179132"/>
                    <a:pt x="31054" y="167343"/>
                  </a:cubicBezTo>
                  <a:lnTo>
                    <a:pt x="31054" y="147050"/>
                  </a:lnTo>
                  <a:cubicBezTo>
                    <a:pt x="31054" y="144795"/>
                    <a:pt x="29240" y="142957"/>
                    <a:pt x="26961" y="142957"/>
                  </a:cubicBezTo>
                  <a:lnTo>
                    <a:pt x="9192" y="142957"/>
                  </a:lnTo>
                  <a:lnTo>
                    <a:pt x="21471" y="79822"/>
                  </a:lnTo>
                  <a:cubicBezTo>
                    <a:pt x="27720" y="47765"/>
                    <a:pt x="55954" y="24506"/>
                    <a:pt x="88600" y="24506"/>
                  </a:cubicBezTo>
                  <a:cubicBezTo>
                    <a:pt x="89531" y="24506"/>
                    <a:pt x="90438" y="24530"/>
                    <a:pt x="91345" y="24555"/>
                  </a:cubicBezTo>
                  <a:cubicBezTo>
                    <a:pt x="90928" y="24947"/>
                    <a:pt x="90585" y="25413"/>
                    <a:pt x="90365" y="25952"/>
                  </a:cubicBezTo>
                  <a:cubicBezTo>
                    <a:pt x="90267" y="26172"/>
                    <a:pt x="88012" y="31613"/>
                    <a:pt x="88110" y="38574"/>
                  </a:cubicBezTo>
                  <a:cubicBezTo>
                    <a:pt x="88159" y="41294"/>
                    <a:pt x="88551" y="44505"/>
                    <a:pt x="89752" y="47789"/>
                  </a:cubicBezTo>
                  <a:cubicBezTo>
                    <a:pt x="89409" y="48157"/>
                    <a:pt x="89139" y="48598"/>
                    <a:pt x="88943" y="49064"/>
                  </a:cubicBezTo>
                  <a:cubicBezTo>
                    <a:pt x="88698" y="49627"/>
                    <a:pt x="86688" y="54872"/>
                    <a:pt x="87620" y="61686"/>
                  </a:cubicBezTo>
                  <a:cubicBezTo>
                    <a:pt x="87987" y="64382"/>
                    <a:pt x="88870" y="67494"/>
                    <a:pt x="90708" y="70705"/>
                  </a:cubicBezTo>
                  <a:cubicBezTo>
                    <a:pt x="90291" y="71318"/>
                    <a:pt x="90046" y="72077"/>
                    <a:pt x="90046" y="72862"/>
                  </a:cubicBezTo>
                  <a:cubicBezTo>
                    <a:pt x="90022" y="73156"/>
                    <a:pt x="89948" y="80239"/>
                    <a:pt x="94066" y="88278"/>
                  </a:cubicBezTo>
                  <a:cubicBezTo>
                    <a:pt x="97497" y="94944"/>
                    <a:pt x="104482" y="103522"/>
                    <a:pt x="118672" y="108252"/>
                  </a:cubicBezTo>
                  <a:lnTo>
                    <a:pt x="118109" y="109478"/>
                  </a:lnTo>
                  <a:lnTo>
                    <a:pt x="98061" y="113669"/>
                  </a:lnTo>
                  <a:cubicBezTo>
                    <a:pt x="96173" y="114061"/>
                    <a:pt x="94825" y="115752"/>
                    <a:pt x="94825" y="117664"/>
                  </a:cubicBezTo>
                  <a:lnTo>
                    <a:pt x="94825" y="155628"/>
                  </a:lnTo>
                  <a:cubicBezTo>
                    <a:pt x="94825" y="157098"/>
                    <a:pt x="95610" y="158471"/>
                    <a:pt x="96909" y="159181"/>
                  </a:cubicBezTo>
                  <a:cubicBezTo>
                    <a:pt x="97521" y="159549"/>
                    <a:pt x="98208" y="159721"/>
                    <a:pt x="98894" y="159721"/>
                  </a:cubicBezTo>
                  <a:cubicBezTo>
                    <a:pt x="99629" y="159721"/>
                    <a:pt x="100364" y="159525"/>
                    <a:pt x="101026" y="159132"/>
                  </a:cubicBezTo>
                  <a:lnTo>
                    <a:pt x="136662" y="137589"/>
                  </a:lnTo>
                  <a:lnTo>
                    <a:pt x="157984" y="137589"/>
                  </a:lnTo>
                  <a:cubicBezTo>
                    <a:pt x="181586" y="137589"/>
                    <a:pt x="200777" y="118374"/>
                    <a:pt x="200777" y="94797"/>
                  </a:cubicBezTo>
                  <a:lnTo>
                    <a:pt x="200777" y="80876"/>
                  </a:lnTo>
                  <a:lnTo>
                    <a:pt x="205213" y="80876"/>
                  </a:lnTo>
                  <a:cubicBezTo>
                    <a:pt x="206855" y="80876"/>
                    <a:pt x="208350" y="79871"/>
                    <a:pt x="208987" y="78352"/>
                  </a:cubicBezTo>
                  <a:cubicBezTo>
                    <a:pt x="209600" y="76832"/>
                    <a:pt x="209257" y="75067"/>
                    <a:pt x="208105" y="73891"/>
                  </a:cubicBezTo>
                  <a:lnTo>
                    <a:pt x="200728" y="66538"/>
                  </a:lnTo>
                  <a:cubicBezTo>
                    <a:pt x="200164" y="56980"/>
                    <a:pt x="192199" y="49358"/>
                    <a:pt x="182493" y="49358"/>
                  </a:cubicBezTo>
                  <a:cubicBezTo>
                    <a:pt x="172420" y="49358"/>
                    <a:pt x="164210" y="57568"/>
                    <a:pt x="164210" y="67641"/>
                  </a:cubicBezTo>
                  <a:cubicBezTo>
                    <a:pt x="164210" y="71293"/>
                    <a:pt x="163107" y="74847"/>
                    <a:pt x="161146" y="77861"/>
                  </a:cubicBezTo>
                  <a:lnTo>
                    <a:pt x="161171" y="4090"/>
                  </a:lnTo>
                  <a:cubicBezTo>
                    <a:pt x="161171" y="2865"/>
                    <a:pt x="160631" y="1688"/>
                    <a:pt x="159676" y="904"/>
                  </a:cubicBezTo>
                  <a:cubicBezTo>
                    <a:pt x="158945" y="323"/>
                    <a:pt x="158044" y="1"/>
                    <a:pt x="157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2"/>
            <p:cNvSpPr/>
            <p:nvPr/>
          </p:nvSpPr>
          <p:spPr>
            <a:xfrm>
              <a:off x="5676950" y="1901025"/>
              <a:ext cx="204050" cy="204675"/>
            </a:xfrm>
            <a:custGeom>
              <a:avLst/>
              <a:gdLst/>
              <a:ahLst/>
              <a:cxnLst/>
              <a:rect l="l" t="t" r="r" b="b"/>
              <a:pathLst>
                <a:path w="8162" h="8187" extrusionOk="0">
                  <a:moveTo>
                    <a:pt x="4069" y="1"/>
                  </a:moveTo>
                  <a:cubicBezTo>
                    <a:pt x="2990" y="1"/>
                    <a:pt x="1936" y="442"/>
                    <a:pt x="1201" y="1202"/>
                  </a:cubicBezTo>
                  <a:cubicBezTo>
                    <a:pt x="441" y="1962"/>
                    <a:pt x="0" y="3015"/>
                    <a:pt x="0" y="4094"/>
                  </a:cubicBezTo>
                  <a:cubicBezTo>
                    <a:pt x="0" y="5172"/>
                    <a:pt x="417" y="6226"/>
                    <a:pt x="1201" y="6986"/>
                  </a:cubicBezTo>
                  <a:cubicBezTo>
                    <a:pt x="1936" y="7746"/>
                    <a:pt x="2990" y="8187"/>
                    <a:pt x="4069" y="8187"/>
                  </a:cubicBezTo>
                  <a:cubicBezTo>
                    <a:pt x="5147" y="8187"/>
                    <a:pt x="6201" y="7746"/>
                    <a:pt x="6961" y="6986"/>
                  </a:cubicBezTo>
                  <a:cubicBezTo>
                    <a:pt x="7720" y="6226"/>
                    <a:pt x="8162" y="5172"/>
                    <a:pt x="8162" y="4094"/>
                  </a:cubicBezTo>
                  <a:cubicBezTo>
                    <a:pt x="8162" y="3015"/>
                    <a:pt x="7720" y="1962"/>
                    <a:pt x="6961" y="1202"/>
                  </a:cubicBezTo>
                  <a:cubicBezTo>
                    <a:pt x="6201" y="442"/>
                    <a:pt x="5147"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2"/>
            <p:cNvSpPr/>
            <p:nvPr/>
          </p:nvSpPr>
          <p:spPr>
            <a:xfrm>
              <a:off x="2089475" y="2597075"/>
              <a:ext cx="204050" cy="204075"/>
            </a:xfrm>
            <a:custGeom>
              <a:avLst/>
              <a:gdLst/>
              <a:ahLst/>
              <a:cxnLst/>
              <a:rect l="l" t="t" r="r" b="b"/>
              <a:pathLst>
                <a:path w="8162" h="8163" extrusionOk="0">
                  <a:moveTo>
                    <a:pt x="4069" y="1"/>
                  </a:moveTo>
                  <a:cubicBezTo>
                    <a:pt x="3015" y="1"/>
                    <a:pt x="1937" y="442"/>
                    <a:pt x="1177" y="1202"/>
                  </a:cubicBezTo>
                  <a:cubicBezTo>
                    <a:pt x="442" y="1961"/>
                    <a:pt x="0" y="3015"/>
                    <a:pt x="0" y="4094"/>
                  </a:cubicBezTo>
                  <a:cubicBezTo>
                    <a:pt x="0" y="5148"/>
                    <a:pt x="442" y="6226"/>
                    <a:pt x="1177" y="6986"/>
                  </a:cubicBezTo>
                  <a:cubicBezTo>
                    <a:pt x="1937" y="7721"/>
                    <a:pt x="3015" y="8162"/>
                    <a:pt x="4069" y="8162"/>
                  </a:cubicBezTo>
                  <a:cubicBezTo>
                    <a:pt x="5147" y="8162"/>
                    <a:pt x="6201" y="7721"/>
                    <a:pt x="6961" y="6986"/>
                  </a:cubicBezTo>
                  <a:cubicBezTo>
                    <a:pt x="7721" y="6226"/>
                    <a:pt x="8162" y="5148"/>
                    <a:pt x="8162" y="4094"/>
                  </a:cubicBezTo>
                  <a:cubicBezTo>
                    <a:pt x="8162" y="3015"/>
                    <a:pt x="7721" y="1961"/>
                    <a:pt x="6961" y="1202"/>
                  </a:cubicBezTo>
                  <a:cubicBezTo>
                    <a:pt x="6201" y="442"/>
                    <a:pt x="5147" y="1"/>
                    <a:pt x="40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5112025" y="3949975"/>
              <a:ext cx="204050" cy="204050"/>
            </a:xfrm>
            <a:custGeom>
              <a:avLst/>
              <a:gdLst/>
              <a:ahLst/>
              <a:cxnLst/>
              <a:rect l="l" t="t" r="r" b="b"/>
              <a:pathLst>
                <a:path w="8162" h="8162" extrusionOk="0">
                  <a:moveTo>
                    <a:pt x="4093" y="0"/>
                  </a:moveTo>
                  <a:cubicBezTo>
                    <a:pt x="3015" y="0"/>
                    <a:pt x="1961" y="417"/>
                    <a:pt x="1201" y="1177"/>
                  </a:cubicBezTo>
                  <a:cubicBezTo>
                    <a:pt x="441" y="1936"/>
                    <a:pt x="0" y="2990"/>
                    <a:pt x="0" y="4069"/>
                  </a:cubicBezTo>
                  <a:cubicBezTo>
                    <a:pt x="0" y="5147"/>
                    <a:pt x="441" y="6201"/>
                    <a:pt x="1201" y="6961"/>
                  </a:cubicBezTo>
                  <a:cubicBezTo>
                    <a:pt x="1961" y="7720"/>
                    <a:pt x="3015" y="8162"/>
                    <a:pt x="4093" y="8162"/>
                  </a:cubicBezTo>
                  <a:cubicBezTo>
                    <a:pt x="5147" y="8162"/>
                    <a:pt x="6225" y="7720"/>
                    <a:pt x="6985" y="6961"/>
                  </a:cubicBezTo>
                  <a:cubicBezTo>
                    <a:pt x="7720" y="6201"/>
                    <a:pt x="8162" y="5147"/>
                    <a:pt x="8162" y="4069"/>
                  </a:cubicBezTo>
                  <a:cubicBezTo>
                    <a:pt x="8162" y="2990"/>
                    <a:pt x="7720" y="1936"/>
                    <a:pt x="6985" y="1177"/>
                  </a:cubicBezTo>
                  <a:cubicBezTo>
                    <a:pt x="6225" y="417"/>
                    <a:pt x="5147"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32"/>
          <p:cNvGrpSpPr/>
          <p:nvPr/>
        </p:nvGrpSpPr>
        <p:grpSpPr>
          <a:xfrm>
            <a:off x="810008" y="2973411"/>
            <a:ext cx="417745" cy="417745"/>
            <a:chOff x="1190625" y="238125"/>
            <a:chExt cx="5228350" cy="5228350"/>
          </a:xfrm>
        </p:grpSpPr>
        <p:sp>
          <p:nvSpPr>
            <p:cNvPr id="272" name="Google Shape;272;p32"/>
            <p:cNvSpPr/>
            <p:nvPr/>
          </p:nvSpPr>
          <p:spPr>
            <a:xfrm>
              <a:off x="2968100" y="1054875"/>
              <a:ext cx="1673975" cy="3594850"/>
            </a:xfrm>
            <a:custGeom>
              <a:avLst/>
              <a:gdLst/>
              <a:ahLst/>
              <a:cxnLst/>
              <a:rect l="l" t="t" r="r" b="b"/>
              <a:pathLst>
                <a:path w="66959" h="143794" extrusionOk="0">
                  <a:moveTo>
                    <a:pt x="33480" y="8186"/>
                  </a:moveTo>
                  <a:cubicBezTo>
                    <a:pt x="38798" y="8186"/>
                    <a:pt x="43136" y="12500"/>
                    <a:pt x="43136" y="17843"/>
                  </a:cubicBezTo>
                  <a:lnTo>
                    <a:pt x="43136" y="18651"/>
                  </a:lnTo>
                  <a:cubicBezTo>
                    <a:pt x="43136" y="23970"/>
                    <a:pt x="38798" y="28308"/>
                    <a:pt x="33480" y="28308"/>
                  </a:cubicBezTo>
                  <a:cubicBezTo>
                    <a:pt x="28137" y="28308"/>
                    <a:pt x="23823" y="23970"/>
                    <a:pt x="23823" y="18651"/>
                  </a:cubicBezTo>
                  <a:lnTo>
                    <a:pt x="23823" y="17843"/>
                  </a:lnTo>
                  <a:cubicBezTo>
                    <a:pt x="23823" y="12500"/>
                    <a:pt x="28137" y="8186"/>
                    <a:pt x="33480" y="8186"/>
                  </a:cubicBezTo>
                  <a:close/>
                  <a:moveTo>
                    <a:pt x="46249" y="36469"/>
                  </a:moveTo>
                  <a:cubicBezTo>
                    <a:pt x="53160" y="36469"/>
                    <a:pt x="58773" y="42106"/>
                    <a:pt x="58773" y="49018"/>
                  </a:cubicBezTo>
                  <a:lnTo>
                    <a:pt x="58773" y="78477"/>
                  </a:lnTo>
                  <a:cubicBezTo>
                    <a:pt x="58773" y="80119"/>
                    <a:pt x="57450" y="81443"/>
                    <a:pt x="55807" y="81443"/>
                  </a:cubicBezTo>
                  <a:cubicBezTo>
                    <a:pt x="54190" y="81443"/>
                    <a:pt x="52891" y="80168"/>
                    <a:pt x="52842" y="78600"/>
                  </a:cubicBezTo>
                  <a:lnTo>
                    <a:pt x="52842" y="50170"/>
                  </a:lnTo>
                  <a:cubicBezTo>
                    <a:pt x="52842" y="47915"/>
                    <a:pt x="51004" y="46077"/>
                    <a:pt x="48749" y="46077"/>
                  </a:cubicBezTo>
                  <a:cubicBezTo>
                    <a:pt x="46494" y="46077"/>
                    <a:pt x="44656" y="47915"/>
                    <a:pt x="44656" y="50170"/>
                  </a:cubicBezTo>
                  <a:lnTo>
                    <a:pt x="44656" y="70095"/>
                  </a:lnTo>
                  <a:lnTo>
                    <a:pt x="22304" y="70095"/>
                  </a:lnTo>
                  <a:lnTo>
                    <a:pt x="22279" y="50243"/>
                  </a:lnTo>
                  <a:cubicBezTo>
                    <a:pt x="22279" y="47988"/>
                    <a:pt x="20466" y="46150"/>
                    <a:pt x="18211" y="46150"/>
                  </a:cubicBezTo>
                  <a:cubicBezTo>
                    <a:pt x="15932" y="46150"/>
                    <a:pt x="14118" y="47988"/>
                    <a:pt x="14118" y="50243"/>
                  </a:cubicBezTo>
                  <a:lnTo>
                    <a:pt x="14118" y="78477"/>
                  </a:lnTo>
                  <a:cubicBezTo>
                    <a:pt x="14118" y="80119"/>
                    <a:pt x="12795" y="81443"/>
                    <a:pt x="11152" y="81443"/>
                  </a:cubicBezTo>
                  <a:cubicBezTo>
                    <a:pt x="9510" y="81443"/>
                    <a:pt x="8162" y="80119"/>
                    <a:pt x="8162" y="78477"/>
                  </a:cubicBezTo>
                  <a:lnTo>
                    <a:pt x="8162" y="49018"/>
                  </a:lnTo>
                  <a:cubicBezTo>
                    <a:pt x="8162" y="42106"/>
                    <a:pt x="13799" y="36469"/>
                    <a:pt x="20711" y="36469"/>
                  </a:cubicBezTo>
                  <a:close/>
                  <a:moveTo>
                    <a:pt x="33480" y="0"/>
                  </a:moveTo>
                  <a:cubicBezTo>
                    <a:pt x="23652" y="0"/>
                    <a:pt x="15638" y="8015"/>
                    <a:pt x="15638" y="17843"/>
                  </a:cubicBezTo>
                  <a:lnTo>
                    <a:pt x="15638" y="18651"/>
                  </a:lnTo>
                  <a:cubicBezTo>
                    <a:pt x="15638" y="22254"/>
                    <a:pt x="16716" y="25612"/>
                    <a:pt x="18579" y="28406"/>
                  </a:cubicBezTo>
                  <a:cubicBezTo>
                    <a:pt x="8138" y="29484"/>
                    <a:pt x="1" y="38307"/>
                    <a:pt x="1" y="49018"/>
                  </a:cubicBezTo>
                  <a:lnTo>
                    <a:pt x="1" y="78477"/>
                  </a:lnTo>
                  <a:cubicBezTo>
                    <a:pt x="1" y="84629"/>
                    <a:pt x="5001" y="89629"/>
                    <a:pt x="11152" y="89629"/>
                  </a:cubicBezTo>
                  <a:cubicBezTo>
                    <a:pt x="12182" y="89629"/>
                    <a:pt x="13162" y="89482"/>
                    <a:pt x="14118" y="89212"/>
                  </a:cubicBezTo>
                  <a:lnTo>
                    <a:pt x="14118" y="132078"/>
                  </a:lnTo>
                  <a:cubicBezTo>
                    <a:pt x="14118" y="138524"/>
                    <a:pt x="19387" y="143793"/>
                    <a:pt x="25833" y="143793"/>
                  </a:cubicBezTo>
                  <a:cubicBezTo>
                    <a:pt x="28750" y="143793"/>
                    <a:pt x="31421" y="142715"/>
                    <a:pt x="33480" y="140950"/>
                  </a:cubicBezTo>
                  <a:cubicBezTo>
                    <a:pt x="35539" y="142715"/>
                    <a:pt x="38186" y="143793"/>
                    <a:pt x="41102" y="143793"/>
                  </a:cubicBezTo>
                  <a:cubicBezTo>
                    <a:pt x="47572" y="143793"/>
                    <a:pt x="52842" y="138524"/>
                    <a:pt x="52842" y="132078"/>
                  </a:cubicBezTo>
                  <a:lnTo>
                    <a:pt x="52842" y="129357"/>
                  </a:lnTo>
                  <a:cubicBezTo>
                    <a:pt x="52842" y="127103"/>
                    <a:pt x="51004" y="125265"/>
                    <a:pt x="48749" y="125265"/>
                  </a:cubicBezTo>
                  <a:cubicBezTo>
                    <a:pt x="46494" y="125265"/>
                    <a:pt x="44656" y="127103"/>
                    <a:pt x="44656" y="129357"/>
                  </a:cubicBezTo>
                  <a:lnTo>
                    <a:pt x="44656" y="132078"/>
                  </a:lnTo>
                  <a:cubicBezTo>
                    <a:pt x="44656" y="134039"/>
                    <a:pt x="43063" y="135632"/>
                    <a:pt x="41102" y="135632"/>
                  </a:cubicBezTo>
                  <a:cubicBezTo>
                    <a:pt x="39141" y="135632"/>
                    <a:pt x="37548" y="134039"/>
                    <a:pt x="37548" y="132078"/>
                  </a:cubicBezTo>
                  <a:lnTo>
                    <a:pt x="37548" y="92472"/>
                  </a:lnTo>
                  <a:cubicBezTo>
                    <a:pt x="37548" y="90217"/>
                    <a:pt x="35735" y="88403"/>
                    <a:pt x="33480" y="88403"/>
                  </a:cubicBezTo>
                  <a:cubicBezTo>
                    <a:pt x="31225" y="88403"/>
                    <a:pt x="29387" y="90217"/>
                    <a:pt x="29387" y="92472"/>
                  </a:cubicBezTo>
                  <a:lnTo>
                    <a:pt x="29387" y="132078"/>
                  </a:lnTo>
                  <a:cubicBezTo>
                    <a:pt x="29387" y="134039"/>
                    <a:pt x="27794" y="135632"/>
                    <a:pt x="25833" y="135632"/>
                  </a:cubicBezTo>
                  <a:cubicBezTo>
                    <a:pt x="23872" y="135632"/>
                    <a:pt x="22279" y="134039"/>
                    <a:pt x="22279" y="132078"/>
                  </a:cubicBezTo>
                  <a:lnTo>
                    <a:pt x="22279" y="78281"/>
                  </a:lnTo>
                  <a:lnTo>
                    <a:pt x="44656" y="78257"/>
                  </a:lnTo>
                  <a:lnTo>
                    <a:pt x="44656" y="78477"/>
                  </a:lnTo>
                  <a:cubicBezTo>
                    <a:pt x="44656" y="78551"/>
                    <a:pt x="44656" y="78624"/>
                    <a:pt x="44656" y="78698"/>
                  </a:cubicBezTo>
                  <a:lnTo>
                    <a:pt x="44656" y="92594"/>
                  </a:lnTo>
                  <a:cubicBezTo>
                    <a:pt x="44656" y="94849"/>
                    <a:pt x="46494" y="96687"/>
                    <a:pt x="48749" y="96687"/>
                  </a:cubicBezTo>
                  <a:cubicBezTo>
                    <a:pt x="51004" y="96687"/>
                    <a:pt x="52842" y="94849"/>
                    <a:pt x="52842" y="92594"/>
                  </a:cubicBezTo>
                  <a:lnTo>
                    <a:pt x="52842" y="89212"/>
                  </a:lnTo>
                  <a:cubicBezTo>
                    <a:pt x="53773" y="89482"/>
                    <a:pt x="54778" y="89629"/>
                    <a:pt x="55807" y="89629"/>
                  </a:cubicBezTo>
                  <a:cubicBezTo>
                    <a:pt x="61959" y="89629"/>
                    <a:pt x="66959" y="84629"/>
                    <a:pt x="66959" y="78477"/>
                  </a:cubicBezTo>
                  <a:lnTo>
                    <a:pt x="66959" y="49018"/>
                  </a:lnTo>
                  <a:cubicBezTo>
                    <a:pt x="66959" y="38307"/>
                    <a:pt x="58797" y="29484"/>
                    <a:pt x="48381" y="28406"/>
                  </a:cubicBezTo>
                  <a:cubicBezTo>
                    <a:pt x="50219" y="25612"/>
                    <a:pt x="51298" y="22254"/>
                    <a:pt x="51298" y="18651"/>
                  </a:cubicBezTo>
                  <a:lnTo>
                    <a:pt x="51298" y="17843"/>
                  </a:lnTo>
                  <a:cubicBezTo>
                    <a:pt x="51298" y="8015"/>
                    <a:pt x="43308" y="0"/>
                    <a:pt x="334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a:off x="3702750" y="238125"/>
              <a:ext cx="204075" cy="531250"/>
            </a:xfrm>
            <a:custGeom>
              <a:avLst/>
              <a:gdLst/>
              <a:ahLst/>
              <a:cxnLst/>
              <a:rect l="l" t="t" r="r" b="b"/>
              <a:pathLst>
                <a:path w="8163" h="21250" extrusionOk="0">
                  <a:moveTo>
                    <a:pt x="4094" y="0"/>
                  </a:moveTo>
                  <a:cubicBezTo>
                    <a:pt x="1839" y="0"/>
                    <a:pt x="1" y="1838"/>
                    <a:pt x="1" y="4093"/>
                  </a:cubicBezTo>
                  <a:lnTo>
                    <a:pt x="1" y="17156"/>
                  </a:lnTo>
                  <a:cubicBezTo>
                    <a:pt x="1" y="19411"/>
                    <a:pt x="1839" y="21249"/>
                    <a:pt x="4094" y="21249"/>
                  </a:cubicBezTo>
                  <a:cubicBezTo>
                    <a:pt x="6349" y="21249"/>
                    <a:pt x="8162" y="19411"/>
                    <a:pt x="8162" y="17156"/>
                  </a:cubicBezTo>
                  <a:lnTo>
                    <a:pt x="8162" y="4093"/>
                  </a:lnTo>
                  <a:cubicBezTo>
                    <a:pt x="8162" y="1838"/>
                    <a:pt x="6349"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2"/>
            <p:cNvSpPr/>
            <p:nvPr/>
          </p:nvSpPr>
          <p:spPr>
            <a:xfrm>
              <a:off x="3702750" y="4935825"/>
              <a:ext cx="204075" cy="530650"/>
            </a:xfrm>
            <a:custGeom>
              <a:avLst/>
              <a:gdLst/>
              <a:ahLst/>
              <a:cxnLst/>
              <a:rect l="l" t="t" r="r" b="b"/>
              <a:pathLst>
                <a:path w="8163" h="21226" extrusionOk="0">
                  <a:moveTo>
                    <a:pt x="4094" y="1"/>
                  </a:moveTo>
                  <a:cubicBezTo>
                    <a:pt x="1839" y="1"/>
                    <a:pt x="1" y="1814"/>
                    <a:pt x="1" y="4069"/>
                  </a:cubicBezTo>
                  <a:lnTo>
                    <a:pt x="1" y="17157"/>
                  </a:lnTo>
                  <a:cubicBezTo>
                    <a:pt x="1" y="19412"/>
                    <a:pt x="1839" y="21225"/>
                    <a:pt x="4094" y="21225"/>
                  </a:cubicBezTo>
                  <a:cubicBezTo>
                    <a:pt x="6349" y="21225"/>
                    <a:pt x="8162" y="19412"/>
                    <a:pt x="8162" y="17157"/>
                  </a:cubicBezTo>
                  <a:lnTo>
                    <a:pt x="8162" y="4069"/>
                  </a:lnTo>
                  <a:cubicBezTo>
                    <a:pt x="8162" y="1814"/>
                    <a:pt x="6349" y="1"/>
                    <a:pt x="40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2"/>
            <p:cNvSpPr/>
            <p:nvPr/>
          </p:nvSpPr>
          <p:spPr>
            <a:xfrm>
              <a:off x="5888325" y="2750250"/>
              <a:ext cx="530650" cy="204075"/>
            </a:xfrm>
            <a:custGeom>
              <a:avLst/>
              <a:gdLst/>
              <a:ahLst/>
              <a:cxnLst/>
              <a:rect l="l" t="t" r="r" b="b"/>
              <a:pathLst>
                <a:path w="21226" h="8163" extrusionOk="0">
                  <a:moveTo>
                    <a:pt x="4069" y="1"/>
                  </a:moveTo>
                  <a:cubicBezTo>
                    <a:pt x="1814" y="1"/>
                    <a:pt x="1" y="1839"/>
                    <a:pt x="1" y="4094"/>
                  </a:cubicBezTo>
                  <a:cubicBezTo>
                    <a:pt x="1" y="6349"/>
                    <a:pt x="1814" y="8162"/>
                    <a:pt x="4069" y="8162"/>
                  </a:cubicBezTo>
                  <a:lnTo>
                    <a:pt x="17157" y="8162"/>
                  </a:lnTo>
                  <a:cubicBezTo>
                    <a:pt x="19412" y="8162"/>
                    <a:pt x="21225" y="6349"/>
                    <a:pt x="21225" y="4094"/>
                  </a:cubicBezTo>
                  <a:cubicBezTo>
                    <a:pt x="21225" y="1839"/>
                    <a:pt x="19412" y="1"/>
                    <a:pt x="171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2"/>
            <p:cNvSpPr/>
            <p:nvPr/>
          </p:nvSpPr>
          <p:spPr>
            <a:xfrm>
              <a:off x="1190625" y="2750250"/>
              <a:ext cx="531250" cy="204075"/>
            </a:xfrm>
            <a:custGeom>
              <a:avLst/>
              <a:gdLst/>
              <a:ahLst/>
              <a:cxnLst/>
              <a:rect l="l" t="t" r="r" b="b"/>
              <a:pathLst>
                <a:path w="21250" h="8163" extrusionOk="0">
                  <a:moveTo>
                    <a:pt x="4093" y="1"/>
                  </a:moveTo>
                  <a:cubicBezTo>
                    <a:pt x="1838" y="1"/>
                    <a:pt x="0" y="1839"/>
                    <a:pt x="0" y="4094"/>
                  </a:cubicBezTo>
                  <a:cubicBezTo>
                    <a:pt x="0" y="6349"/>
                    <a:pt x="1838" y="8162"/>
                    <a:pt x="4093" y="8162"/>
                  </a:cubicBezTo>
                  <a:lnTo>
                    <a:pt x="17156" y="8162"/>
                  </a:lnTo>
                  <a:cubicBezTo>
                    <a:pt x="19411" y="8162"/>
                    <a:pt x="21249" y="6349"/>
                    <a:pt x="21249" y="4094"/>
                  </a:cubicBezTo>
                  <a:cubicBezTo>
                    <a:pt x="21249" y="1839"/>
                    <a:pt x="19411" y="1"/>
                    <a:pt x="171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2"/>
            <p:cNvSpPr/>
            <p:nvPr/>
          </p:nvSpPr>
          <p:spPr>
            <a:xfrm>
              <a:off x="5238225" y="974150"/>
              <a:ext cx="455275" cy="434900"/>
            </a:xfrm>
            <a:custGeom>
              <a:avLst/>
              <a:gdLst/>
              <a:ahLst/>
              <a:cxnLst/>
              <a:rect l="l" t="t" r="r" b="b"/>
              <a:pathLst>
                <a:path w="18211" h="17396" extrusionOk="0">
                  <a:moveTo>
                    <a:pt x="13726" y="0"/>
                  </a:moveTo>
                  <a:cubicBezTo>
                    <a:pt x="12678" y="0"/>
                    <a:pt x="11630" y="398"/>
                    <a:pt x="10834" y="1195"/>
                  </a:cubicBezTo>
                  <a:lnTo>
                    <a:pt x="1594" y="10435"/>
                  </a:lnTo>
                  <a:cubicBezTo>
                    <a:pt x="1" y="12028"/>
                    <a:pt x="1" y="14601"/>
                    <a:pt x="1594" y="16219"/>
                  </a:cubicBezTo>
                  <a:cubicBezTo>
                    <a:pt x="2378" y="17003"/>
                    <a:pt x="3432" y="17395"/>
                    <a:pt x="4486" y="17395"/>
                  </a:cubicBezTo>
                  <a:cubicBezTo>
                    <a:pt x="5515" y="17395"/>
                    <a:pt x="6569" y="17003"/>
                    <a:pt x="7378" y="16219"/>
                  </a:cubicBezTo>
                  <a:lnTo>
                    <a:pt x="16618" y="6955"/>
                  </a:lnTo>
                  <a:cubicBezTo>
                    <a:pt x="18211" y="5361"/>
                    <a:pt x="18211" y="2788"/>
                    <a:pt x="16618" y="1195"/>
                  </a:cubicBezTo>
                  <a:cubicBezTo>
                    <a:pt x="15821" y="398"/>
                    <a:pt x="14774" y="0"/>
                    <a:pt x="13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2"/>
            <p:cNvSpPr/>
            <p:nvPr/>
          </p:nvSpPr>
          <p:spPr>
            <a:xfrm>
              <a:off x="1916675" y="4295700"/>
              <a:ext cx="455275" cy="434900"/>
            </a:xfrm>
            <a:custGeom>
              <a:avLst/>
              <a:gdLst/>
              <a:ahLst/>
              <a:cxnLst/>
              <a:rect l="l" t="t" r="r" b="b"/>
              <a:pathLst>
                <a:path w="18211" h="17396" extrusionOk="0">
                  <a:moveTo>
                    <a:pt x="13717" y="0"/>
                  </a:moveTo>
                  <a:cubicBezTo>
                    <a:pt x="12672" y="0"/>
                    <a:pt x="11630" y="398"/>
                    <a:pt x="10834" y="1195"/>
                  </a:cubicBezTo>
                  <a:lnTo>
                    <a:pt x="1594" y="10435"/>
                  </a:lnTo>
                  <a:cubicBezTo>
                    <a:pt x="1" y="12028"/>
                    <a:pt x="1" y="14626"/>
                    <a:pt x="1594" y="16219"/>
                  </a:cubicBezTo>
                  <a:cubicBezTo>
                    <a:pt x="2378" y="17003"/>
                    <a:pt x="3432" y="17395"/>
                    <a:pt x="4486" y="17395"/>
                  </a:cubicBezTo>
                  <a:cubicBezTo>
                    <a:pt x="5515" y="17395"/>
                    <a:pt x="6569" y="17003"/>
                    <a:pt x="7354" y="16219"/>
                  </a:cubicBezTo>
                  <a:lnTo>
                    <a:pt x="16618" y="6979"/>
                  </a:lnTo>
                  <a:cubicBezTo>
                    <a:pt x="18211" y="5362"/>
                    <a:pt x="18211" y="2788"/>
                    <a:pt x="16618" y="1195"/>
                  </a:cubicBezTo>
                  <a:cubicBezTo>
                    <a:pt x="15809" y="398"/>
                    <a:pt x="14761" y="0"/>
                    <a:pt x="137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2"/>
            <p:cNvSpPr/>
            <p:nvPr/>
          </p:nvSpPr>
          <p:spPr>
            <a:xfrm>
              <a:off x="5238225" y="4295700"/>
              <a:ext cx="455275" cy="434900"/>
            </a:xfrm>
            <a:custGeom>
              <a:avLst/>
              <a:gdLst/>
              <a:ahLst/>
              <a:cxnLst/>
              <a:rect l="l" t="t" r="r" b="b"/>
              <a:pathLst>
                <a:path w="18211" h="17396" extrusionOk="0">
                  <a:moveTo>
                    <a:pt x="4477" y="0"/>
                  </a:moveTo>
                  <a:cubicBezTo>
                    <a:pt x="3432" y="0"/>
                    <a:pt x="2391" y="398"/>
                    <a:pt x="1594" y="1195"/>
                  </a:cubicBezTo>
                  <a:cubicBezTo>
                    <a:pt x="1" y="2788"/>
                    <a:pt x="1" y="5362"/>
                    <a:pt x="1594" y="6979"/>
                  </a:cubicBezTo>
                  <a:lnTo>
                    <a:pt x="10834" y="16219"/>
                  </a:lnTo>
                  <a:cubicBezTo>
                    <a:pt x="11618" y="17003"/>
                    <a:pt x="12672" y="17395"/>
                    <a:pt x="13726" y="17395"/>
                  </a:cubicBezTo>
                  <a:cubicBezTo>
                    <a:pt x="14755" y="17395"/>
                    <a:pt x="15809" y="17003"/>
                    <a:pt x="16618" y="16219"/>
                  </a:cubicBezTo>
                  <a:cubicBezTo>
                    <a:pt x="18211" y="14626"/>
                    <a:pt x="18211" y="12028"/>
                    <a:pt x="16618" y="10435"/>
                  </a:cubicBezTo>
                  <a:lnTo>
                    <a:pt x="7378" y="1195"/>
                  </a:lnTo>
                  <a:cubicBezTo>
                    <a:pt x="6569" y="398"/>
                    <a:pt x="5522" y="0"/>
                    <a:pt x="44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2"/>
            <p:cNvSpPr/>
            <p:nvPr/>
          </p:nvSpPr>
          <p:spPr>
            <a:xfrm>
              <a:off x="1916675" y="974150"/>
              <a:ext cx="455275" cy="434900"/>
            </a:xfrm>
            <a:custGeom>
              <a:avLst/>
              <a:gdLst/>
              <a:ahLst/>
              <a:cxnLst/>
              <a:rect l="l" t="t" r="r" b="b"/>
              <a:pathLst>
                <a:path w="18211" h="17396" extrusionOk="0">
                  <a:moveTo>
                    <a:pt x="4474" y="0"/>
                  </a:moveTo>
                  <a:cubicBezTo>
                    <a:pt x="3432" y="0"/>
                    <a:pt x="2391" y="398"/>
                    <a:pt x="1594" y="1195"/>
                  </a:cubicBezTo>
                  <a:cubicBezTo>
                    <a:pt x="1" y="2788"/>
                    <a:pt x="1" y="5361"/>
                    <a:pt x="1594" y="6955"/>
                  </a:cubicBezTo>
                  <a:lnTo>
                    <a:pt x="10834" y="16219"/>
                  </a:lnTo>
                  <a:cubicBezTo>
                    <a:pt x="11618" y="17003"/>
                    <a:pt x="12672" y="17395"/>
                    <a:pt x="13726" y="17395"/>
                  </a:cubicBezTo>
                  <a:cubicBezTo>
                    <a:pt x="14755" y="17395"/>
                    <a:pt x="15809" y="17003"/>
                    <a:pt x="16618" y="16219"/>
                  </a:cubicBezTo>
                  <a:cubicBezTo>
                    <a:pt x="18211" y="14601"/>
                    <a:pt x="18211" y="12028"/>
                    <a:pt x="16618" y="10435"/>
                  </a:cubicBezTo>
                  <a:lnTo>
                    <a:pt x="7354" y="1195"/>
                  </a:lnTo>
                  <a:cubicBezTo>
                    <a:pt x="6557" y="398"/>
                    <a:pt x="5515" y="0"/>
                    <a:pt x="44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2"/>
            <p:cNvSpPr/>
            <p:nvPr/>
          </p:nvSpPr>
          <p:spPr>
            <a:xfrm>
              <a:off x="2727325" y="429500"/>
              <a:ext cx="357225" cy="505900"/>
            </a:xfrm>
            <a:custGeom>
              <a:avLst/>
              <a:gdLst/>
              <a:ahLst/>
              <a:cxnLst/>
              <a:rect l="l" t="t" r="r" b="b"/>
              <a:pathLst>
                <a:path w="14289" h="20236" extrusionOk="0">
                  <a:moveTo>
                    <a:pt x="4648" y="0"/>
                  </a:moveTo>
                  <a:cubicBezTo>
                    <a:pt x="4128" y="0"/>
                    <a:pt x="3599" y="100"/>
                    <a:pt x="3088" y="310"/>
                  </a:cubicBezTo>
                  <a:cubicBezTo>
                    <a:pt x="1005" y="1168"/>
                    <a:pt x="0" y="3546"/>
                    <a:pt x="882" y="5653"/>
                  </a:cubicBezTo>
                  <a:lnTo>
                    <a:pt x="5882" y="17712"/>
                  </a:lnTo>
                  <a:cubicBezTo>
                    <a:pt x="6519" y="19280"/>
                    <a:pt x="8039" y="20236"/>
                    <a:pt x="9656" y="20236"/>
                  </a:cubicBezTo>
                  <a:cubicBezTo>
                    <a:pt x="10171" y="20236"/>
                    <a:pt x="10710" y="20138"/>
                    <a:pt x="11225" y="19917"/>
                  </a:cubicBezTo>
                  <a:cubicBezTo>
                    <a:pt x="13308" y="19060"/>
                    <a:pt x="14289" y="16682"/>
                    <a:pt x="13431" y="14599"/>
                  </a:cubicBezTo>
                  <a:lnTo>
                    <a:pt x="8431" y="2516"/>
                  </a:lnTo>
                  <a:cubicBezTo>
                    <a:pt x="7765" y="944"/>
                    <a:pt x="6248" y="0"/>
                    <a:pt x="4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2"/>
            <p:cNvSpPr/>
            <p:nvPr/>
          </p:nvSpPr>
          <p:spPr>
            <a:xfrm>
              <a:off x="4525025" y="4769375"/>
              <a:ext cx="357250" cy="505925"/>
            </a:xfrm>
            <a:custGeom>
              <a:avLst/>
              <a:gdLst/>
              <a:ahLst/>
              <a:cxnLst/>
              <a:rect l="l" t="t" r="r" b="b"/>
              <a:pathLst>
                <a:path w="14290" h="20237" extrusionOk="0">
                  <a:moveTo>
                    <a:pt x="4649" y="1"/>
                  </a:moveTo>
                  <a:cubicBezTo>
                    <a:pt x="4129" y="1"/>
                    <a:pt x="3600" y="101"/>
                    <a:pt x="3089" y="311"/>
                  </a:cubicBezTo>
                  <a:cubicBezTo>
                    <a:pt x="1006" y="1169"/>
                    <a:pt x="1" y="3571"/>
                    <a:pt x="883" y="5654"/>
                  </a:cubicBezTo>
                  <a:lnTo>
                    <a:pt x="5883" y="17712"/>
                  </a:lnTo>
                  <a:cubicBezTo>
                    <a:pt x="6520" y="19305"/>
                    <a:pt x="8040" y="20237"/>
                    <a:pt x="9657" y="20237"/>
                  </a:cubicBezTo>
                  <a:cubicBezTo>
                    <a:pt x="10172" y="20237"/>
                    <a:pt x="10711" y="20139"/>
                    <a:pt x="11201" y="19943"/>
                  </a:cubicBezTo>
                  <a:cubicBezTo>
                    <a:pt x="13309" y="19060"/>
                    <a:pt x="14289" y="16683"/>
                    <a:pt x="13432" y="14600"/>
                  </a:cubicBezTo>
                  <a:lnTo>
                    <a:pt x="8432" y="2517"/>
                  </a:lnTo>
                  <a:cubicBezTo>
                    <a:pt x="7766" y="945"/>
                    <a:pt x="6249" y="1"/>
                    <a:pt x="4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2"/>
            <p:cNvSpPr/>
            <p:nvPr/>
          </p:nvSpPr>
          <p:spPr>
            <a:xfrm>
              <a:off x="5708200" y="1789125"/>
              <a:ext cx="533700" cy="328825"/>
            </a:xfrm>
            <a:custGeom>
              <a:avLst/>
              <a:gdLst/>
              <a:ahLst/>
              <a:cxnLst/>
              <a:rect l="l" t="t" r="r" b="b"/>
              <a:pathLst>
                <a:path w="21348" h="13153" extrusionOk="0">
                  <a:moveTo>
                    <a:pt x="16707" y="0"/>
                  </a:moveTo>
                  <a:cubicBezTo>
                    <a:pt x="16187" y="0"/>
                    <a:pt x="15658" y="100"/>
                    <a:pt x="15147" y="310"/>
                  </a:cubicBezTo>
                  <a:lnTo>
                    <a:pt x="3064" y="5310"/>
                  </a:lnTo>
                  <a:cubicBezTo>
                    <a:pt x="981" y="6168"/>
                    <a:pt x="0" y="8545"/>
                    <a:pt x="858" y="10629"/>
                  </a:cubicBezTo>
                  <a:cubicBezTo>
                    <a:pt x="1495" y="12222"/>
                    <a:pt x="3015" y="13153"/>
                    <a:pt x="4632" y="13153"/>
                  </a:cubicBezTo>
                  <a:cubicBezTo>
                    <a:pt x="5147" y="13153"/>
                    <a:pt x="5686" y="13055"/>
                    <a:pt x="6201" y="12859"/>
                  </a:cubicBezTo>
                  <a:lnTo>
                    <a:pt x="18259" y="7859"/>
                  </a:lnTo>
                  <a:cubicBezTo>
                    <a:pt x="20342" y="6977"/>
                    <a:pt x="21347" y="4599"/>
                    <a:pt x="20490" y="2516"/>
                  </a:cubicBezTo>
                  <a:cubicBezTo>
                    <a:pt x="19824" y="944"/>
                    <a:pt x="18307" y="0"/>
                    <a:pt x="167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2"/>
            <p:cNvSpPr/>
            <p:nvPr/>
          </p:nvSpPr>
          <p:spPr>
            <a:xfrm>
              <a:off x="1368300" y="3586575"/>
              <a:ext cx="533700" cy="329100"/>
            </a:xfrm>
            <a:custGeom>
              <a:avLst/>
              <a:gdLst/>
              <a:ahLst/>
              <a:cxnLst/>
              <a:rect l="l" t="t" r="r" b="b"/>
              <a:pathLst>
                <a:path w="21348" h="13164" extrusionOk="0">
                  <a:moveTo>
                    <a:pt x="16716" y="0"/>
                  </a:moveTo>
                  <a:cubicBezTo>
                    <a:pt x="16193" y="0"/>
                    <a:pt x="15661" y="103"/>
                    <a:pt x="15147" y="321"/>
                  </a:cubicBezTo>
                  <a:lnTo>
                    <a:pt x="3064" y="5321"/>
                  </a:lnTo>
                  <a:cubicBezTo>
                    <a:pt x="981" y="6179"/>
                    <a:pt x="1" y="8556"/>
                    <a:pt x="858" y="10639"/>
                  </a:cubicBezTo>
                  <a:cubicBezTo>
                    <a:pt x="1496" y="12232"/>
                    <a:pt x="3015" y="13164"/>
                    <a:pt x="4633" y="13164"/>
                  </a:cubicBezTo>
                  <a:cubicBezTo>
                    <a:pt x="5147" y="13164"/>
                    <a:pt x="5687" y="13066"/>
                    <a:pt x="6201" y="12870"/>
                  </a:cubicBezTo>
                  <a:lnTo>
                    <a:pt x="18260" y="7870"/>
                  </a:lnTo>
                  <a:cubicBezTo>
                    <a:pt x="20343" y="6987"/>
                    <a:pt x="21348" y="4610"/>
                    <a:pt x="20465" y="2527"/>
                  </a:cubicBezTo>
                  <a:cubicBezTo>
                    <a:pt x="19819" y="958"/>
                    <a:pt x="18311" y="0"/>
                    <a:pt x="167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2"/>
            <p:cNvSpPr/>
            <p:nvPr/>
          </p:nvSpPr>
          <p:spPr>
            <a:xfrm>
              <a:off x="4525025" y="429500"/>
              <a:ext cx="357250" cy="505900"/>
            </a:xfrm>
            <a:custGeom>
              <a:avLst/>
              <a:gdLst/>
              <a:ahLst/>
              <a:cxnLst/>
              <a:rect l="l" t="t" r="r" b="b"/>
              <a:pathLst>
                <a:path w="14290" h="20236" extrusionOk="0">
                  <a:moveTo>
                    <a:pt x="9641" y="0"/>
                  </a:moveTo>
                  <a:cubicBezTo>
                    <a:pt x="8043" y="0"/>
                    <a:pt x="6530" y="944"/>
                    <a:pt x="5883" y="2516"/>
                  </a:cubicBezTo>
                  <a:lnTo>
                    <a:pt x="883" y="14599"/>
                  </a:lnTo>
                  <a:cubicBezTo>
                    <a:pt x="1" y="16682"/>
                    <a:pt x="1006" y="19060"/>
                    <a:pt x="3089" y="19917"/>
                  </a:cubicBezTo>
                  <a:cubicBezTo>
                    <a:pt x="3604" y="20138"/>
                    <a:pt x="4118" y="20236"/>
                    <a:pt x="4657" y="20236"/>
                  </a:cubicBezTo>
                  <a:cubicBezTo>
                    <a:pt x="6250" y="20236"/>
                    <a:pt x="7770" y="19280"/>
                    <a:pt x="8432" y="17712"/>
                  </a:cubicBezTo>
                  <a:lnTo>
                    <a:pt x="13432" y="5653"/>
                  </a:lnTo>
                  <a:cubicBezTo>
                    <a:pt x="14289" y="3546"/>
                    <a:pt x="13309" y="1168"/>
                    <a:pt x="11201" y="310"/>
                  </a:cubicBezTo>
                  <a:cubicBezTo>
                    <a:pt x="10690" y="100"/>
                    <a:pt x="10161" y="0"/>
                    <a:pt x="9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2"/>
            <p:cNvSpPr/>
            <p:nvPr/>
          </p:nvSpPr>
          <p:spPr>
            <a:xfrm>
              <a:off x="2727325" y="4769375"/>
              <a:ext cx="357225" cy="505925"/>
            </a:xfrm>
            <a:custGeom>
              <a:avLst/>
              <a:gdLst/>
              <a:ahLst/>
              <a:cxnLst/>
              <a:rect l="l" t="t" r="r" b="b"/>
              <a:pathLst>
                <a:path w="14289" h="20237" extrusionOk="0">
                  <a:moveTo>
                    <a:pt x="9661" y="1"/>
                  </a:moveTo>
                  <a:cubicBezTo>
                    <a:pt x="8056" y="1"/>
                    <a:pt x="6529" y="945"/>
                    <a:pt x="5882" y="2517"/>
                  </a:cubicBezTo>
                  <a:lnTo>
                    <a:pt x="882" y="14600"/>
                  </a:lnTo>
                  <a:cubicBezTo>
                    <a:pt x="0" y="16683"/>
                    <a:pt x="1005" y="19060"/>
                    <a:pt x="3088" y="19943"/>
                  </a:cubicBezTo>
                  <a:cubicBezTo>
                    <a:pt x="3603" y="20139"/>
                    <a:pt x="4117" y="20237"/>
                    <a:pt x="4657" y="20237"/>
                  </a:cubicBezTo>
                  <a:cubicBezTo>
                    <a:pt x="6250" y="20237"/>
                    <a:pt x="7769" y="19305"/>
                    <a:pt x="8431" y="17712"/>
                  </a:cubicBezTo>
                  <a:lnTo>
                    <a:pt x="13431" y="5654"/>
                  </a:lnTo>
                  <a:cubicBezTo>
                    <a:pt x="14289" y="3571"/>
                    <a:pt x="13308" y="1169"/>
                    <a:pt x="11225" y="311"/>
                  </a:cubicBezTo>
                  <a:cubicBezTo>
                    <a:pt x="10714" y="101"/>
                    <a:pt x="10183" y="1"/>
                    <a:pt x="96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2"/>
            <p:cNvSpPr/>
            <p:nvPr/>
          </p:nvSpPr>
          <p:spPr>
            <a:xfrm>
              <a:off x="5708200" y="3586575"/>
              <a:ext cx="533700" cy="329100"/>
            </a:xfrm>
            <a:custGeom>
              <a:avLst/>
              <a:gdLst/>
              <a:ahLst/>
              <a:cxnLst/>
              <a:rect l="l" t="t" r="r" b="b"/>
              <a:pathLst>
                <a:path w="21348" h="13164" extrusionOk="0">
                  <a:moveTo>
                    <a:pt x="4628" y="0"/>
                  </a:moveTo>
                  <a:cubicBezTo>
                    <a:pt x="3026" y="0"/>
                    <a:pt x="1504" y="958"/>
                    <a:pt x="858" y="2527"/>
                  </a:cubicBezTo>
                  <a:cubicBezTo>
                    <a:pt x="0" y="4610"/>
                    <a:pt x="981" y="6987"/>
                    <a:pt x="3064" y="7870"/>
                  </a:cubicBezTo>
                  <a:lnTo>
                    <a:pt x="15147" y="12870"/>
                  </a:lnTo>
                  <a:cubicBezTo>
                    <a:pt x="15661" y="13066"/>
                    <a:pt x="16176" y="13164"/>
                    <a:pt x="16691" y="13164"/>
                  </a:cubicBezTo>
                  <a:cubicBezTo>
                    <a:pt x="18308" y="13164"/>
                    <a:pt x="19828" y="12232"/>
                    <a:pt x="20490" y="10639"/>
                  </a:cubicBezTo>
                  <a:cubicBezTo>
                    <a:pt x="21347" y="8556"/>
                    <a:pt x="20342" y="6179"/>
                    <a:pt x="18259" y="5321"/>
                  </a:cubicBezTo>
                  <a:lnTo>
                    <a:pt x="6201" y="321"/>
                  </a:lnTo>
                  <a:cubicBezTo>
                    <a:pt x="5687" y="103"/>
                    <a:pt x="5153" y="0"/>
                    <a:pt x="46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2"/>
            <p:cNvSpPr/>
            <p:nvPr/>
          </p:nvSpPr>
          <p:spPr>
            <a:xfrm>
              <a:off x="1368300" y="1789125"/>
              <a:ext cx="533700" cy="328825"/>
            </a:xfrm>
            <a:custGeom>
              <a:avLst/>
              <a:gdLst/>
              <a:ahLst/>
              <a:cxnLst/>
              <a:rect l="l" t="t" r="r" b="b"/>
              <a:pathLst>
                <a:path w="21348" h="13153" extrusionOk="0">
                  <a:moveTo>
                    <a:pt x="4638" y="0"/>
                  </a:moveTo>
                  <a:cubicBezTo>
                    <a:pt x="3032" y="0"/>
                    <a:pt x="1506" y="944"/>
                    <a:pt x="858" y="2516"/>
                  </a:cubicBezTo>
                  <a:cubicBezTo>
                    <a:pt x="1" y="4599"/>
                    <a:pt x="981" y="6977"/>
                    <a:pt x="3064" y="7859"/>
                  </a:cubicBezTo>
                  <a:lnTo>
                    <a:pt x="15147" y="12859"/>
                  </a:lnTo>
                  <a:cubicBezTo>
                    <a:pt x="15662" y="13055"/>
                    <a:pt x="16176" y="13153"/>
                    <a:pt x="16691" y="13153"/>
                  </a:cubicBezTo>
                  <a:cubicBezTo>
                    <a:pt x="18309" y="13153"/>
                    <a:pt x="19828" y="12222"/>
                    <a:pt x="20465" y="10629"/>
                  </a:cubicBezTo>
                  <a:cubicBezTo>
                    <a:pt x="21348" y="8545"/>
                    <a:pt x="20343" y="6168"/>
                    <a:pt x="18260" y="5310"/>
                  </a:cubicBezTo>
                  <a:lnTo>
                    <a:pt x="6201" y="310"/>
                  </a:lnTo>
                  <a:cubicBezTo>
                    <a:pt x="5690" y="100"/>
                    <a:pt x="5160" y="0"/>
                    <a:pt x="46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2"/>
            <p:cNvSpPr/>
            <p:nvPr/>
          </p:nvSpPr>
          <p:spPr>
            <a:xfrm>
              <a:off x="4084475" y="3727550"/>
              <a:ext cx="204675" cy="204050"/>
            </a:xfrm>
            <a:custGeom>
              <a:avLst/>
              <a:gdLst/>
              <a:ahLst/>
              <a:cxnLst/>
              <a:rect l="l" t="t" r="r" b="b"/>
              <a:pathLst>
                <a:path w="8187" h="8162" extrusionOk="0">
                  <a:moveTo>
                    <a:pt x="4094" y="0"/>
                  </a:moveTo>
                  <a:cubicBezTo>
                    <a:pt x="3016" y="0"/>
                    <a:pt x="1962" y="417"/>
                    <a:pt x="1202" y="1177"/>
                  </a:cubicBezTo>
                  <a:cubicBezTo>
                    <a:pt x="442" y="1937"/>
                    <a:pt x="1" y="2991"/>
                    <a:pt x="1" y="4069"/>
                  </a:cubicBezTo>
                  <a:cubicBezTo>
                    <a:pt x="1" y="5147"/>
                    <a:pt x="442" y="6201"/>
                    <a:pt x="1202" y="6961"/>
                  </a:cubicBezTo>
                  <a:cubicBezTo>
                    <a:pt x="1962" y="7721"/>
                    <a:pt x="3016" y="8162"/>
                    <a:pt x="4094" y="8162"/>
                  </a:cubicBezTo>
                  <a:cubicBezTo>
                    <a:pt x="5172" y="8162"/>
                    <a:pt x="6226" y="7721"/>
                    <a:pt x="6986" y="6961"/>
                  </a:cubicBezTo>
                  <a:cubicBezTo>
                    <a:pt x="7746" y="6201"/>
                    <a:pt x="8187" y="5147"/>
                    <a:pt x="8187" y="4069"/>
                  </a:cubicBezTo>
                  <a:cubicBezTo>
                    <a:pt x="8187" y="2991"/>
                    <a:pt x="7746" y="1937"/>
                    <a:pt x="6986" y="1177"/>
                  </a:cubicBezTo>
                  <a:cubicBezTo>
                    <a:pt x="6226" y="417"/>
                    <a:pt x="5172" y="0"/>
                    <a:pt x="40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32"/>
          <p:cNvGrpSpPr/>
          <p:nvPr/>
        </p:nvGrpSpPr>
        <p:grpSpPr>
          <a:xfrm>
            <a:off x="3598207" y="3010289"/>
            <a:ext cx="305698" cy="387421"/>
            <a:chOff x="1742050" y="238125"/>
            <a:chExt cx="4125475" cy="5228350"/>
          </a:xfrm>
        </p:grpSpPr>
        <p:sp>
          <p:nvSpPr>
            <p:cNvPr id="291" name="Google Shape;291;p32"/>
            <p:cNvSpPr/>
            <p:nvPr/>
          </p:nvSpPr>
          <p:spPr>
            <a:xfrm>
              <a:off x="1742050" y="238125"/>
              <a:ext cx="4125475" cy="5228350"/>
            </a:xfrm>
            <a:custGeom>
              <a:avLst/>
              <a:gdLst/>
              <a:ahLst/>
              <a:cxnLst/>
              <a:rect l="l" t="t" r="r" b="b"/>
              <a:pathLst>
                <a:path w="165019" h="209134" extrusionOk="0">
                  <a:moveTo>
                    <a:pt x="19608" y="8382"/>
                  </a:moveTo>
                  <a:lnTo>
                    <a:pt x="19608" y="165165"/>
                  </a:lnTo>
                  <a:cubicBezTo>
                    <a:pt x="15294" y="165655"/>
                    <a:pt x="11373" y="167370"/>
                    <a:pt x="8162" y="169968"/>
                  </a:cubicBezTo>
                  <a:lnTo>
                    <a:pt x="8162" y="22058"/>
                  </a:lnTo>
                  <a:cubicBezTo>
                    <a:pt x="8162" y="15244"/>
                    <a:pt x="13113" y="9558"/>
                    <a:pt x="19608" y="8382"/>
                  </a:cubicBezTo>
                  <a:close/>
                  <a:moveTo>
                    <a:pt x="156857" y="173203"/>
                  </a:moveTo>
                  <a:lnTo>
                    <a:pt x="156857" y="183007"/>
                  </a:lnTo>
                  <a:lnTo>
                    <a:pt x="25318" y="183007"/>
                  </a:lnTo>
                  <a:cubicBezTo>
                    <a:pt x="23064" y="183007"/>
                    <a:pt x="21250" y="184821"/>
                    <a:pt x="21250" y="187075"/>
                  </a:cubicBezTo>
                  <a:cubicBezTo>
                    <a:pt x="21250" y="189330"/>
                    <a:pt x="23064" y="191168"/>
                    <a:pt x="25318" y="191168"/>
                  </a:cubicBezTo>
                  <a:lnTo>
                    <a:pt x="156857" y="191168"/>
                  </a:lnTo>
                  <a:lnTo>
                    <a:pt x="156857" y="200972"/>
                  </a:lnTo>
                  <a:lnTo>
                    <a:pt x="22059" y="200972"/>
                  </a:lnTo>
                  <a:cubicBezTo>
                    <a:pt x="14412" y="200972"/>
                    <a:pt x="8162" y="194747"/>
                    <a:pt x="8162" y="187075"/>
                  </a:cubicBezTo>
                  <a:cubicBezTo>
                    <a:pt x="8162" y="179429"/>
                    <a:pt x="14412" y="173203"/>
                    <a:pt x="22059" y="173203"/>
                  </a:cubicBezTo>
                  <a:close/>
                  <a:moveTo>
                    <a:pt x="21103" y="0"/>
                  </a:moveTo>
                  <a:cubicBezTo>
                    <a:pt x="20858" y="0"/>
                    <a:pt x="20613" y="25"/>
                    <a:pt x="20368" y="74"/>
                  </a:cubicBezTo>
                  <a:cubicBezTo>
                    <a:pt x="8996" y="931"/>
                    <a:pt x="1" y="10465"/>
                    <a:pt x="1" y="22058"/>
                  </a:cubicBezTo>
                  <a:lnTo>
                    <a:pt x="1" y="187075"/>
                  </a:lnTo>
                  <a:cubicBezTo>
                    <a:pt x="1" y="199256"/>
                    <a:pt x="9902" y="209133"/>
                    <a:pt x="22059" y="209133"/>
                  </a:cubicBezTo>
                  <a:lnTo>
                    <a:pt x="160950" y="209133"/>
                  </a:lnTo>
                  <a:cubicBezTo>
                    <a:pt x="163205" y="209133"/>
                    <a:pt x="165018" y="207320"/>
                    <a:pt x="165018" y="205065"/>
                  </a:cubicBezTo>
                  <a:lnTo>
                    <a:pt x="165018" y="104971"/>
                  </a:lnTo>
                  <a:cubicBezTo>
                    <a:pt x="165018" y="102716"/>
                    <a:pt x="163205" y="100903"/>
                    <a:pt x="160950" y="100903"/>
                  </a:cubicBezTo>
                  <a:cubicBezTo>
                    <a:pt x="158695" y="100903"/>
                    <a:pt x="156857" y="102716"/>
                    <a:pt x="156857" y="104971"/>
                  </a:cubicBezTo>
                  <a:lnTo>
                    <a:pt x="156857" y="165018"/>
                  </a:lnTo>
                  <a:lnTo>
                    <a:pt x="27769" y="165018"/>
                  </a:lnTo>
                  <a:lnTo>
                    <a:pt x="27769" y="8161"/>
                  </a:lnTo>
                  <a:lnTo>
                    <a:pt x="156857" y="8161"/>
                  </a:lnTo>
                  <a:lnTo>
                    <a:pt x="156857" y="68208"/>
                  </a:lnTo>
                  <a:cubicBezTo>
                    <a:pt x="156857" y="70463"/>
                    <a:pt x="158695" y="72301"/>
                    <a:pt x="160950" y="72301"/>
                  </a:cubicBezTo>
                  <a:cubicBezTo>
                    <a:pt x="163205" y="72301"/>
                    <a:pt x="165018" y="70463"/>
                    <a:pt x="165018" y="68208"/>
                  </a:cubicBezTo>
                  <a:lnTo>
                    <a:pt x="165018" y="4093"/>
                  </a:lnTo>
                  <a:cubicBezTo>
                    <a:pt x="165018" y="1838"/>
                    <a:pt x="163205" y="0"/>
                    <a:pt x="1609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2"/>
            <p:cNvSpPr/>
            <p:nvPr/>
          </p:nvSpPr>
          <p:spPr>
            <a:xfrm>
              <a:off x="5663475" y="2301150"/>
              <a:ext cx="204050" cy="204050"/>
            </a:xfrm>
            <a:custGeom>
              <a:avLst/>
              <a:gdLst/>
              <a:ahLst/>
              <a:cxnLst/>
              <a:rect l="l" t="t" r="r" b="b"/>
              <a:pathLst>
                <a:path w="8162" h="8162" extrusionOk="0">
                  <a:moveTo>
                    <a:pt x="4093" y="0"/>
                  </a:moveTo>
                  <a:cubicBezTo>
                    <a:pt x="3015" y="0"/>
                    <a:pt x="1961" y="441"/>
                    <a:pt x="1201" y="1176"/>
                  </a:cubicBezTo>
                  <a:cubicBezTo>
                    <a:pt x="441" y="1936"/>
                    <a:pt x="0" y="3015"/>
                    <a:pt x="0" y="4068"/>
                  </a:cubicBezTo>
                  <a:cubicBezTo>
                    <a:pt x="0" y="5147"/>
                    <a:pt x="441" y="6201"/>
                    <a:pt x="1201" y="6961"/>
                  </a:cubicBezTo>
                  <a:cubicBezTo>
                    <a:pt x="1961" y="7720"/>
                    <a:pt x="3015" y="8161"/>
                    <a:pt x="4093" y="8161"/>
                  </a:cubicBezTo>
                  <a:cubicBezTo>
                    <a:pt x="5147" y="8161"/>
                    <a:pt x="6225" y="7720"/>
                    <a:pt x="6985" y="6961"/>
                  </a:cubicBezTo>
                  <a:cubicBezTo>
                    <a:pt x="7720" y="6201"/>
                    <a:pt x="8161" y="5147"/>
                    <a:pt x="8161" y="4068"/>
                  </a:cubicBezTo>
                  <a:cubicBezTo>
                    <a:pt x="8161" y="3015"/>
                    <a:pt x="7720" y="1936"/>
                    <a:pt x="6985" y="1176"/>
                  </a:cubicBezTo>
                  <a:cubicBezTo>
                    <a:pt x="6225" y="441"/>
                    <a:pt x="5147"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2"/>
            <p:cNvSpPr/>
            <p:nvPr/>
          </p:nvSpPr>
          <p:spPr>
            <a:xfrm>
              <a:off x="3317350" y="2004750"/>
              <a:ext cx="1438100" cy="1257150"/>
            </a:xfrm>
            <a:custGeom>
              <a:avLst/>
              <a:gdLst/>
              <a:ahLst/>
              <a:cxnLst/>
              <a:rect l="l" t="t" r="r" b="b"/>
              <a:pathLst>
                <a:path w="57524" h="50286" extrusionOk="0">
                  <a:moveTo>
                    <a:pt x="24227" y="1"/>
                  </a:moveTo>
                  <a:cubicBezTo>
                    <a:pt x="21404" y="1"/>
                    <a:pt x="18605" y="889"/>
                    <a:pt x="16275" y="2592"/>
                  </a:cubicBezTo>
                  <a:lnTo>
                    <a:pt x="7942" y="8694"/>
                  </a:lnTo>
                  <a:cubicBezTo>
                    <a:pt x="6128" y="10042"/>
                    <a:pt x="5736" y="12591"/>
                    <a:pt x="7084" y="14405"/>
                  </a:cubicBezTo>
                  <a:cubicBezTo>
                    <a:pt x="7877" y="15506"/>
                    <a:pt x="9110" y="16088"/>
                    <a:pt x="10366" y="16088"/>
                  </a:cubicBezTo>
                  <a:cubicBezTo>
                    <a:pt x="11206" y="16088"/>
                    <a:pt x="12058" y="15828"/>
                    <a:pt x="12795" y="15287"/>
                  </a:cubicBezTo>
                  <a:lnTo>
                    <a:pt x="21128" y="9185"/>
                  </a:lnTo>
                  <a:cubicBezTo>
                    <a:pt x="22019" y="8524"/>
                    <a:pt x="23100" y="8175"/>
                    <a:pt x="24198" y="8175"/>
                  </a:cubicBezTo>
                  <a:cubicBezTo>
                    <a:pt x="24729" y="8175"/>
                    <a:pt x="25264" y="8257"/>
                    <a:pt x="25784" y="8425"/>
                  </a:cubicBezTo>
                  <a:cubicBezTo>
                    <a:pt x="27941" y="9111"/>
                    <a:pt x="29387" y="11096"/>
                    <a:pt x="29387" y="13376"/>
                  </a:cubicBezTo>
                  <a:lnTo>
                    <a:pt x="29387" y="14944"/>
                  </a:lnTo>
                  <a:cubicBezTo>
                    <a:pt x="29387" y="16121"/>
                    <a:pt x="28897" y="17297"/>
                    <a:pt x="28039" y="18130"/>
                  </a:cubicBezTo>
                  <a:cubicBezTo>
                    <a:pt x="27230" y="18939"/>
                    <a:pt x="26127" y="19380"/>
                    <a:pt x="24951" y="19380"/>
                  </a:cubicBezTo>
                  <a:lnTo>
                    <a:pt x="19436" y="19380"/>
                  </a:lnTo>
                  <a:cubicBezTo>
                    <a:pt x="17157" y="19380"/>
                    <a:pt x="15343" y="21194"/>
                    <a:pt x="15343" y="23449"/>
                  </a:cubicBezTo>
                  <a:cubicBezTo>
                    <a:pt x="15343" y="25703"/>
                    <a:pt x="17157" y="27542"/>
                    <a:pt x="19436" y="27542"/>
                  </a:cubicBezTo>
                  <a:lnTo>
                    <a:pt x="24951" y="27542"/>
                  </a:lnTo>
                  <a:cubicBezTo>
                    <a:pt x="25368" y="27542"/>
                    <a:pt x="25735" y="27517"/>
                    <a:pt x="26127" y="27493"/>
                  </a:cubicBezTo>
                  <a:cubicBezTo>
                    <a:pt x="28578" y="28841"/>
                    <a:pt x="30098" y="31414"/>
                    <a:pt x="30098" y="34208"/>
                  </a:cubicBezTo>
                  <a:cubicBezTo>
                    <a:pt x="30098" y="37174"/>
                    <a:pt x="28456" y="39870"/>
                    <a:pt x="25809" y="41242"/>
                  </a:cubicBezTo>
                  <a:cubicBezTo>
                    <a:pt x="24672" y="41828"/>
                    <a:pt x="23434" y="42117"/>
                    <a:pt x="22198" y="42117"/>
                  </a:cubicBezTo>
                  <a:cubicBezTo>
                    <a:pt x="20848" y="42117"/>
                    <a:pt x="19499" y="41773"/>
                    <a:pt x="18284" y="41095"/>
                  </a:cubicBezTo>
                  <a:lnTo>
                    <a:pt x="6692" y="34527"/>
                  </a:lnTo>
                  <a:cubicBezTo>
                    <a:pt x="6051" y="34158"/>
                    <a:pt x="5353" y="33984"/>
                    <a:pt x="4665" y="33984"/>
                  </a:cubicBezTo>
                  <a:cubicBezTo>
                    <a:pt x="3247" y="33984"/>
                    <a:pt x="1871" y="34726"/>
                    <a:pt x="1128" y="36046"/>
                  </a:cubicBezTo>
                  <a:cubicBezTo>
                    <a:pt x="1" y="38031"/>
                    <a:pt x="687" y="40507"/>
                    <a:pt x="2648" y="41634"/>
                  </a:cubicBezTo>
                  <a:lnTo>
                    <a:pt x="14265" y="48203"/>
                  </a:lnTo>
                  <a:cubicBezTo>
                    <a:pt x="16740" y="49600"/>
                    <a:pt x="19461" y="50286"/>
                    <a:pt x="22181" y="50286"/>
                  </a:cubicBezTo>
                  <a:cubicBezTo>
                    <a:pt x="24706" y="50286"/>
                    <a:pt x="27230" y="49698"/>
                    <a:pt x="29559" y="48497"/>
                  </a:cubicBezTo>
                  <a:cubicBezTo>
                    <a:pt x="34926" y="45727"/>
                    <a:pt x="38259" y="40237"/>
                    <a:pt x="38259" y="34208"/>
                  </a:cubicBezTo>
                  <a:cubicBezTo>
                    <a:pt x="38259" y="30213"/>
                    <a:pt x="36764" y="26439"/>
                    <a:pt x="34142" y="23547"/>
                  </a:cubicBezTo>
                  <a:cubicBezTo>
                    <a:pt x="34779" y="22885"/>
                    <a:pt x="35318" y="22174"/>
                    <a:pt x="35784" y="21390"/>
                  </a:cubicBezTo>
                  <a:lnTo>
                    <a:pt x="40857" y="17003"/>
                  </a:lnTo>
                  <a:cubicBezTo>
                    <a:pt x="41788" y="16194"/>
                    <a:pt x="42989" y="15728"/>
                    <a:pt x="44215" y="15728"/>
                  </a:cubicBezTo>
                  <a:cubicBezTo>
                    <a:pt x="47033" y="15728"/>
                    <a:pt x="49337" y="18032"/>
                    <a:pt x="49337" y="20875"/>
                  </a:cubicBezTo>
                  <a:lnTo>
                    <a:pt x="49337" y="28203"/>
                  </a:lnTo>
                  <a:cubicBezTo>
                    <a:pt x="49337" y="28890"/>
                    <a:pt x="49141" y="29527"/>
                    <a:pt x="48773" y="30091"/>
                  </a:cubicBezTo>
                  <a:cubicBezTo>
                    <a:pt x="48136" y="31046"/>
                    <a:pt x="47082" y="31586"/>
                    <a:pt x="45955" y="31586"/>
                  </a:cubicBezTo>
                  <a:lnTo>
                    <a:pt x="44558" y="31586"/>
                  </a:lnTo>
                  <a:cubicBezTo>
                    <a:pt x="42303" y="31586"/>
                    <a:pt x="40465" y="33424"/>
                    <a:pt x="40465" y="35679"/>
                  </a:cubicBezTo>
                  <a:cubicBezTo>
                    <a:pt x="40465" y="37933"/>
                    <a:pt x="42303" y="39772"/>
                    <a:pt x="44558" y="39772"/>
                  </a:cubicBezTo>
                  <a:lnTo>
                    <a:pt x="45955" y="39772"/>
                  </a:lnTo>
                  <a:cubicBezTo>
                    <a:pt x="49827" y="39772"/>
                    <a:pt x="53406" y="37860"/>
                    <a:pt x="55562" y="34649"/>
                  </a:cubicBezTo>
                  <a:cubicBezTo>
                    <a:pt x="56837" y="32738"/>
                    <a:pt x="57523" y="30507"/>
                    <a:pt x="57523" y="28203"/>
                  </a:cubicBezTo>
                  <a:lnTo>
                    <a:pt x="57523" y="20875"/>
                  </a:lnTo>
                  <a:cubicBezTo>
                    <a:pt x="57523" y="13547"/>
                    <a:pt x="51543" y="7567"/>
                    <a:pt x="44215" y="7567"/>
                  </a:cubicBezTo>
                  <a:cubicBezTo>
                    <a:pt x="41666" y="7567"/>
                    <a:pt x="39166" y="8302"/>
                    <a:pt x="37034" y="9675"/>
                  </a:cubicBezTo>
                  <a:cubicBezTo>
                    <a:pt x="35833" y="5459"/>
                    <a:pt x="32622" y="2028"/>
                    <a:pt x="28284" y="631"/>
                  </a:cubicBezTo>
                  <a:cubicBezTo>
                    <a:pt x="26959" y="208"/>
                    <a:pt x="25590" y="1"/>
                    <a:pt x="24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2"/>
            <p:cNvSpPr/>
            <p:nvPr/>
          </p:nvSpPr>
          <p:spPr>
            <a:xfrm>
              <a:off x="3949700" y="1544325"/>
              <a:ext cx="876825" cy="487250"/>
            </a:xfrm>
            <a:custGeom>
              <a:avLst/>
              <a:gdLst/>
              <a:ahLst/>
              <a:cxnLst/>
              <a:rect l="l" t="t" r="r" b="b"/>
              <a:pathLst>
                <a:path w="35073" h="19490" extrusionOk="0">
                  <a:moveTo>
                    <a:pt x="4675" y="0"/>
                  </a:moveTo>
                  <a:cubicBezTo>
                    <a:pt x="4003" y="0"/>
                    <a:pt x="3322" y="167"/>
                    <a:pt x="2696" y="519"/>
                  </a:cubicBezTo>
                  <a:cubicBezTo>
                    <a:pt x="711" y="1622"/>
                    <a:pt x="0" y="4098"/>
                    <a:pt x="1103" y="6058"/>
                  </a:cubicBezTo>
                  <a:lnTo>
                    <a:pt x="3235" y="9906"/>
                  </a:lnTo>
                  <a:cubicBezTo>
                    <a:pt x="5220" y="13485"/>
                    <a:pt x="8382" y="16352"/>
                    <a:pt x="12156" y="17970"/>
                  </a:cubicBezTo>
                  <a:cubicBezTo>
                    <a:pt x="14509" y="18974"/>
                    <a:pt x="17009" y="19489"/>
                    <a:pt x="19533" y="19489"/>
                  </a:cubicBezTo>
                  <a:cubicBezTo>
                    <a:pt x="22254" y="19489"/>
                    <a:pt x="24974" y="18901"/>
                    <a:pt x="27499" y="17700"/>
                  </a:cubicBezTo>
                  <a:lnTo>
                    <a:pt x="32180" y="15494"/>
                  </a:lnTo>
                  <a:cubicBezTo>
                    <a:pt x="34214" y="14538"/>
                    <a:pt x="35072" y="12112"/>
                    <a:pt x="34116" y="10053"/>
                  </a:cubicBezTo>
                  <a:cubicBezTo>
                    <a:pt x="33426" y="8584"/>
                    <a:pt x="31969" y="7716"/>
                    <a:pt x="30437" y="7716"/>
                  </a:cubicBezTo>
                  <a:cubicBezTo>
                    <a:pt x="29848" y="7716"/>
                    <a:pt x="29247" y="7845"/>
                    <a:pt x="28675" y="8117"/>
                  </a:cubicBezTo>
                  <a:lnTo>
                    <a:pt x="23994" y="10323"/>
                  </a:lnTo>
                  <a:cubicBezTo>
                    <a:pt x="22579" y="10986"/>
                    <a:pt x="21052" y="11317"/>
                    <a:pt x="19526" y="11317"/>
                  </a:cubicBezTo>
                  <a:cubicBezTo>
                    <a:pt x="18117" y="11317"/>
                    <a:pt x="16709" y="11035"/>
                    <a:pt x="15392" y="10470"/>
                  </a:cubicBezTo>
                  <a:cubicBezTo>
                    <a:pt x="13284" y="9563"/>
                    <a:pt x="11495" y="7946"/>
                    <a:pt x="10392" y="5936"/>
                  </a:cubicBezTo>
                  <a:lnTo>
                    <a:pt x="8259" y="2112"/>
                  </a:lnTo>
                  <a:cubicBezTo>
                    <a:pt x="7509" y="761"/>
                    <a:pt x="6110" y="0"/>
                    <a:pt x="46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2"/>
            <p:cNvSpPr/>
            <p:nvPr/>
          </p:nvSpPr>
          <p:spPr>
            <a:xfrm>
              <a:off x="4341225" y="1473975"/>
              <a:ext cx="204050" cy="204050"/>
            </a:xfrm>
            <a:custGeom>
              <a:avLst/>
              <a:gdLst/>
              <a:ahLst/>
              <a:cxnLst/>
              <a:rect l="l" t="t" r="r" b="b"/>
              <a:pathLst>
                <a:path w="8162" h="8162" extrusionOk="0">
                  <a:moveTo>
                    <a:pt x="4093" y="0"/>
                  </a:moveTo>
                  <a:cubicBezTo>
                    <a:pt x="3015" y="0"/>
                    <a:pt x="1961" y="441"/>
                    <a:pt x="1201" y="1177"/>
                  </a:cubicBezTo>
                  <a:cubicBezTo>
                    <a:pt x="441" y="1936"/>
                    <a:pt x="0" y="3015"/>
                    <a:pt x="0" y="4069"/>
                  </a:cubicBezTo>
                  <a:cubicBezTo>
                    <a:pt x="0" y="5147"/>
                    <a:pt x="441" y="6201"/>
                    <a:pt x="1201" y="6961"/>
                  </a:cubicBezTo>
                  <a:cubicBezTo>
                    <a:pt x="1961" y="7720"/>
                    <a:pt x="3015" y="8162"/>
                    <a:pt x="4093" y="8162"/>
                  </a:cubicBezTo>
                  <a:cubicBezTo>
                    <a:pt x="5147" y="8162"/>
                    <a:pt x="6201" y="7720"/>
                    <a:pt x="6961" y="6961"/>
                  </a:cubicBezTo>
                  <a:cubicBezTo>
                    <a:pt x="7720" y="6201"/>
                    <a:pt x="8162" y="5147"/>
                    <a:pt x="8162" y="4069"/>
                  </a:cubicBezTo>
                  <a:cubicBezTo>
                    <a:pt x="8162" y="3015"/>
                    <a:pt x="7720" y="1936"/>
                    <a:pt x="6961" y="1177"/>
                  </a:cubicBezTo>
                  <a:cubicBezTo>
                    <a:pt x="6201" y="441"/>
                    <a:pt x="5147" y="0"/>
                    <a:pt x="40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2"/>
            <p:cNvSpPr/>
            <p:nvPr/>
          </p:nvSpPr>
          <p:spPr>
            <a:xfrm>
              <a:off x="2722400" y="748500"/>
              <a:ext cx="2642700" cy="3308725"/>
            </a:xfrm>
            <a:custGeom>
              <a:avLst/>
              <a:gdLst/>
              <a:ahLst/>
              <a:cxnLst/>
              <a:rect l="l" t="t" r="r" b="b"/>
              <a:pathLst>
                <a:path w="105708" h="132349" extrusionOk="0">
                  <a:moveTo>
                    <a:pt x="79140" y="8187"/>
                  </a:moveTo>
                  <a:cubicBezTo>
                    <a:pt x="80831" y="17500"/>
                    <a:pt x="88208" y="24877"/>
                    <a:pt x="97521" y="26568"/>
                  </a:cubicBezTo>
                  <a:lnTo>
                    <a:pt x="97521" y="105805"/>
                  </a:lnTo>
                  <a:cubicBezTo>
                    <a:pt x="88208" y="107496"/>
                    <a:pt x="80831" y="114873"/>
                    <a:pt x="79140" y="124187"/>
                  </a:cubicBezTo>
                  <a:lnTo>
                    <a:pt x="26544" y="124187"/>
                  </a:lnTo>
                  <a:cubicBezTo>
                    <a:pt x="24853" y="114873"/>
                    <a:pt x="17500" y="107496"/>
                    <a:pt x="8162" y="105805"/>
                  </a:cubicBezTo>
                  <a:lnTo>
                    <a:pt x="8162" y="26568"/>
                  </a:lnTo>
                  <a:cubicBezTo>
                    <a:pt x="17500" y="24877"/>
                    <a:pt x="24853" y="17500"/>
                    <a:pt x="26544" y="8187"/>
                  </a:cubicBezTo>
                  <a:close/>
                  <a:moveTo>
                    <a:pt x="22843" y="1"/>
                  </a:moveTo>
                  <a:cubicBezTo>
                    <a:pt x="20588" y="1"/>
                    <a:pt x="18750" y="1839"/>
                    <a:pt x="18750" y="4094"/>
                  </a:cubicBezTo>
                  <a:cubicBezTo>
                    <a:pt x="18750" y="12182"/>
                    <a:pt x="12182" y="18750"/>
                    <a:pt x="4094" y="18750"/>
                  </a:cubicBezTo>
                  <a:cubicBezTo>
                    <a:pt x="1839" y="18750"/>
                    <a:pt x="1" y="20588"/>
                    <a:pt x="1" y="22843"/>
                  </a:cubicBezTo>
                  <a:lnTo>
                    <a:pt x="1" y="109531"/>
                  </a:lnTo>
                  <a:cubicBezTo>
                    <a:pt x="1" y="111785"/>
                    <a:pt x="1839" y="113599"/>
                    <a:pt x="4094" y="113599"/>
                  </a:cubicBezTo>
                  <a:cubicBezTo>
                    <a:pt x="12182" y="113599"/>
                    <a:pt x="18750" y="120192"/>
                    <a:pt x="18750" y="128280"/>
                  </a:cubicBezTo>
                  <a:cubicBezTo>
                    <a:pt x="18750" y="130535"/>
                    <a:pt x="20588" y="132348"/>
                    <a:pt x="22843" y="132348"/>
                  </a:cubicBezTo>
                  <a:lnTo>
                    <a:pt x="82865" y="132348"/>
                  </a:lnTo>
                  <a:cubicBezTo>
                    <a:pt x="85120" y="132348"/>
                    <a:pt x="86958" y="130535"/>
                    <a:pt x="86958" y="128280"/>
                  </a:cubicBezTo>
                  <a:cubicBezTo>
                    <a:pt x="86958" y="120192"/>
                    <a:pt x="93526" y="113599"/>
                    <a:pt x="101614" y="113599"/>
                  </a:cubicBezTo>
                  <a:cubicBezTo>
                    <a:pt x="103869" y="113599"/>
                    <a:pt x="105707" y="111785"/>
                    <a:pt x="105707" y="109531"/>
                  </a:cubicBezTo>
                  <a:lnTo>
                    <a:pt x="105707" y="22843"/>
                  </a:lnTo>
                  <a:cubicBezTo>
                    <a:pt x="105707" y="20588"/>
                    <a:pt x="103869" y="18750"/>
                    <a:pt x="101614" y="18750"/>
                  </a:cubicBezTo>
                  <a:cubicBezTo>
                    <a:pt x="93526" y="18750"/>
                    <a:pt x="86958" y="12182"/>
                    <a:pt x="86958" y="4094"/>
                  </a:cubicBezTo>
                  <a:cubicBezTo>
                    <a:pt x="86958" y="1839"/>
                    <a:pt x="85120" y="1"/>
                    <a:pt x="82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Religion Lesson">
  <a:themeElements>
    <a:clrScheme name="Simple Light">
      <a:dk1>
        <a:srgbClr val="2B3627"/>
      </a:dk1>
      <a:lt1>
        <a:srgbClr val="EDEBE5"/>
      </a:lt1>
      <a:dk2>
        <a:srgbClr val="999999"/>
      </a:dk2>
      <a:lt2>
        <a:srgbClr val="D8D3C3"/>
      </a:lt2>
      <a:accent1>
        <a:srgbClr val="9E95A3"/>
      </a:accent1>
      <a:accent2>
        <a:srgbClr val="613651"/>
      </a:accent2>
      <a:accent3>
        <a:srgbClr val="507D72"/>
      </a:accent3>
      <a:accent4>
        <a:srgbClr val="2B3627"/>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1008</Words>
  <Application>Microsoft Office PowerPoint</Application>
  <PresentationFormat>全屏显示(16:9)</PresentationFormat>
  <Paragraphs>123</Paragraphs>
  <Slides>33</Slides>
  <Notes>33</Notes>
  <HiddenSlides>0</HiddenSlides>
  <MMClips>0</MMClips>
  <ScaleCrop>false</ScaleCrop>
  <HeadingPairs>
    <vt:vector size="6" baseType="variant">
      <vt:variant>
        <vt:lpstr>已用的字体</vt:lpstr>
      </vt:variant>
      <vt:variant>
        <vt:i4>8</vt:i4>
      </vt:variant>
      <vt:variant>
        <vt:lpstr>主题</vt:lpstr>
      </vt:variant>
      <vt:variant>
        <vt:i4>2</vt:i4>
      </vt:variant>
      <vt:variant>
        <vt:lpstr>幻灯片标题</vt:lpstr>
      </vt:variant>
      <vt:variant>
        <vt:i4>33</vt:i4>
      </vt:variant>
    </vt:vector>
  </HeadingPairs>
  <TitlesOfParts>
    <vt:vector size="43" baseType="lpstr">
      <vt:lpstr>Source Sans Pro Light</vt:lpstr>
      <vt:lpstr>Zilla Slab SemiBold</vt:lpstr>
      <vt:lpstr>Fira Sans Extra Condensed Medium</vt:lpstr>
      <vt:lpstr>Proxima Nova Semibold</vt:lpstr>
      <vt:lpstr>Roboto Slab Regular</vt:lpstr>
      <vt:lpstr>Arial</vt:lpstr>
      <vt:lpstr>Proxima Nova</vt:lpstr>
      <vt:lpstr>Merriweather</vt:lpstr>
      <vt:lpstr>Religion Lesson</vt:lpstr>
      <vt:lpstr>SlidesGo Final Pages</vt:lpstr>
      <vt:lpstr>Religion Lesson</vt:lpstr>
      <vt:lpstr>About the Topic</vt:lpstr>
      <vt:lpstr>Introduction</vt:lpstr>
      <vt:lpstr>—Someone famous</vt:lpstr>
      <vt:lpstr>What Is This Topic About?</vt:lpstr>
      <vt:lpstr>Definition of Concepts</vt:lpstr>
      <vt:lpstr>Features of the Topic</vt:lpstr>
      <vt:lpstr>31,2%</vt:lpstr>
      <vt:lpstr>Practical Uses of This Subject</vt:lpstr>
      <vt:lpstr>Mars</vt:lpstr>
      <vt:lpstr>Did You Know This?</vt:lpstr>
      <vt:lpstr>Solution</vt:lpstr>
      <vt:lpstr>Process</vt:lpstr>
      <vt:lpstr>Overview Diagram</vt:lpstr>
      <vt:lpstr>Exercise</vt:lpstr>
      <vt:lpstr>Assignment</vt:lpstr>
      <vt:lpstr>Thanks!</vt:lpstr>
      <vt:lpstr>Fonts &amp; colors used</vt:lpstr>
      <vt:lpstr>PowerPoint 演示文稿</vt:lpstr>
      <vt:lpstr>Use our editable graphic resources...</vt:lpstr>
      <vt:lpstr>...and our set of editable icons</vt:lpstr>
      <vt:lpstr>Religion Icons</vt:lpstr>
      <vt:lpstr>Business Icons</vt:lpstr>
      <vt:lpstr>Avatar Icons</vt:lpstr>
      <vt:lpstr>Creative Process Icons</vt:lpstr>
      <vt:lpstr>Educational Process Icons</vt:lpstr>
      <vt:lpstr>Help &amp; Support Icons</vt:lpstr>
      <vt:lpstr>Medical Icons</vt:lpstr>
      <vt:lpstr>Nature Icons</vt:lpstr>
      <vt:lpstr>Performing Arts Icons</vt:lpstr>
      <vt:lpstr>SEO &amp; Marketing Icons</vt:lpstr>
      <vt:lpstr>Teamwork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Religion Lesson</dc:title>
  <cp:lastModifiedBy>刘 龙</cp:lastModifiedBy>
  <cp:revision>2</cp:revision>
  <dcterms:modified xsi:type="dcterms:W3CDTF">2020-08-08T13:54:13Z</dcterms:modified>
</cp:coreProperties>
</file>