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467" r:id="rId2"/>
    <p:sldId id="268" r:id="rId3"/>
    <p:sldId id="256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58" r:id="rId12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BEEA"/>
    <a:srgbClr val="2B88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D66F316E-CAE2-4927-910D-449E30B11DEA}"/>
    <pc:docChg chg="modSld">
      <pc:chgData name="shaul azulai" userId="7b173d9d3ae8ed16" providerId="LiveId" clId="{D66F316E-CAE2-4927-910D-449E30B11DEA}" dt="2023-07-05T06:54:26.184" v="84" actId="1076"/>
      <pc:docMkLst>
        <pc:docMk/>
      </pc:docMkLst>
      <pc:sldChg chg="modSp mod">
        <pc:chgData name="shaul azulai" userId="7b173d9d3ae8ed16" providerId="LiveId" clId="{D66F316E-CAE2-4927-910D-449E30B11DEA}" dt="2023-06-28T12:01:52.622" v="17" actId="122"/>
        <pc:sldMkLst>
          <pc:docMk/>
          <pc:sldMk cId="0" sldId="256"/>
        </pc:sldMkLst>
        <pc:spChg chg="mod">
          <ac:chgData name="shaul azulai" userId="7b173d9d3ae8ed16" providerId="LiveId" clId="{D66F316E-CAE2-4927-910D-449E30B11DEA}" dt="2023-06-28T12:01:01.154" v="4" actId="20577"/>
          <ac:spMkLst>
            <pc:docMk/>
            <pc:sldMk cId="0" sldId="256"/>
            <ac:spMk id="41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1:52.622" v="17" actId="122"/>
          <ac:spMkLst>
            <pc:docMk/>
            <pc:sldMk cId="0" sldId="256"/>
            <ac:spMk id="42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1:50.061" v="16" actId="122"/>
          <ac:spMkLst>
            <pc:docMk/>
            <pc:sldMk cId="0" sldId="256"/>
            <ac:spMk id="43" creationId="{00000000-0000-0000-0000-000000000000}"/>
          </ac:spMkLst>
        </pc:spChg>
      </pc:sldChg>
      <pc:sldChg chg="modSp mod">
        <pc:chgData name="shaul azulai" userId="7b173d9d3ae8ed16" providerId="LiveId" clId="{D66F316E-CAE2-4927-910D-449E30B11DEA}" dt="2023-06-28T12:01:44.609" v="15" actId="122"/>
        <pc:sldMkLst>
          <pc:docMk/>
          <pc:sldMk cId="0" sldId="260"/>
        </pc:sldMkLst>
        <pc:spChg chg="mod">
          <ac:chgData name="shaul azulai" userId="7b173d9d3ae8ed16" providerId="LiveId" clId="{D66F316E-CAE2-4927-910D-449E30B11DEA}" dt="2023-06-28T12:01:26.033" v="9" actId="20577"/>
          <ac:spMkLst>
            <pc:docMk/>
            <pc:sldMk cId="0" sldId="260"/>
            <ac:spMk id="41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1:41.781" v="14" actId="122"/>
          <ac:spMkLst>
            <pc:docMk/>
            <pc:sldMk cId="0" sldId="260"/>
            <ac:spMk id="42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1:44.609" v="15" actId="122"/>
          <ac:spMkLst>
            <pc:docMk/>
            <pc:sldMk cId="0" sldId="260"/>
            <ac:spMk id="43" creationId="{00000000-0000-0000-0000-000000000000}"/>
          </ac:spMkLst>
        </pc:spChg>
      </pc:sldChg>
      <pc:sldChg chg="modSp mod">
        <pc:chgData name="shaul azulai" userId="7b173d9d3ae8ed16" providerId="LiveId" clId="{D66F316E-CAE2-4927-910D-449E30B11DEA}" dt="2023-06-28T12:02:26.615" v="29" actId="122"/>
        <pc:sldMkLst>
          <pc:docMk/>
          <pc:sldMk cId="0" sldId="261"/>
        </pc:sldMkLst>
        <pc:spChg chg="mod">
          <ac:chgData name="shaul azulai" userId="7b173d9d3ae8ed16" providerId="LiveId" clId="{D66F316E-CAE2-4927-910D-449E30B11DEA}" dt="2023-06-28T12:02:08.961" v="23" actId="122"/>
          <ac:spMkLst>
            <pc:docMk/>
            <pc:sldMk cId="0" sldId="261"/>
            <ac:spMk id="41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2:20.285" v="27" actId="122"/>
          <ac:spMkLst>
            <pc:docMk/>
            <pc:sldMk cId="0" sldId="261"/>
            <ac:spMk id="42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2:26.615" v="29" actId="122"/>
          <ac:spMkLst>
            <pc:docMk/>
            <pc:sldMk cId="0" sldId="261"/>
            <ac:spMk id="43" creationId="{00000000-0000-0000-0000-000000000000}"/>
          </ac:spMkLst>
        </pc:spChg>
      </pc:sldChg>
      <pc:sldChg chg="modSp mod">
        <pc:chgData name="shaul azulai" userId="7b173d9d3ae8ed16" providerId="LiveId" clId="{D66F316E-CAE2-4927-910D-449E30B11DEA}" dt="2023-06-28T12:02:55.518" v="37" actId="122"/>
        <pc:sldMkLst>
          <pc:docMk/>
          <pc:sldMk cId="0" sldId="262"/>
        </pc:sldMkLst>
        <pc:spChg chg="mod">
          <ac:chgData name="shaul azulai" userId="7b173d9d3ae8ed16" providerId="LiveId" clId="{D66F316E-CAE2-4927-910D-449E30B11DEA}" dt="2023-06-28T12:02:40.834" v="33" actId="122"/>
          <ac:spMkLst>
            <pc:docMk/>
            <pc:sldMk cId="0" sldId="262"/>
            <ac:spMk id="41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2:47.496" v="35" actId="122"/>
          <ac:spMkLst>
            <pc:docMk/>
            <pc:sldMk cId="0" sldId="262"/>
            <ac:spMk id="42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2:55.518" v="37" actId="122"/>
          <ac:spMkLst>
            <pc:docMk/>
            <pc:sldMk cId="0" sldId="262"/>
            <ac:spMk id="43" creationId="{00000000-0000-0000-0000-000000000000}"/>
          </ac:spMkLst>
        </pc:spChg>
      </pc:sldChg>
      <pc:sldChg chg="modSp mod">
        <pc:chgData name="shaul azulai" userId="7b173d9d3ae8ed16" providerId="LiveId" clId="{D66F316E-CAE2-4927-910D-449E30B11DEA}" dt="2023-07-05T06:54:26.184" v="84" actId="1076"/>
        <pc:sldMkLst>
          <pc:docMk/>
          <pc:sldMk cId="0" sldId="263"/>
        </pc:sldMkLst>
        <pc:spChg chg="mod">
          <ac:chgData name="shaul azulai" userId="7b173d9d3ae8ed16" providerId="LiveId" clId="{D66F316E-CAE2-4927-910D-449E30B11DEA}" dt="2023-07-05T06:54:13.468" v="80" actId="1076"/>
          <ac:spMkLst>
            <pc:docMk/>
            <pc:sldMk cId="0" sldId="263"/>
            <ac:spMk id="11" creationId="{00000000-0000-0000-0000-000000000000}"/>
          </ac:spMkLst>
        </pc:spChg>
        <pc:spChg chg="mod">
          <ac:chgData name="shaul azulai" userId="7b173d9d3ae8ed16" providerId="LiveId" clId="{D66F316E-CAE2-4927-910D-449E30B11DEA}" dt="2023-07-05T06:54:09.016" v="79" actId="1076"/>
          <ac:spMkLst>
            <pc:docMk/>
            <pc:sldMk cId="0" sldId="263"/>
            <ac:spMk id="25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3:09.157" v="41" actId="122"/>
          <ac:spMkLst>
            <pc:docMk/>
            <pc:sldMk cId="0" sldId="263"/>
            <ac:spMk id="41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3:27.781" v="45" actId="122"/>
          <ac:spMkLst>
            <pc:docMk/>
            <pc:sldMk cId="0" sldId="263"/>
            <ac:spMk id="42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3:15.917" v="43" actId="122"/>
          <ac:spMkLst>
            <pc:docMk/>
            <pc:sldMk cId="0" sldId="263"/>
            <ac:spMk id="43" creationId="{00000000-0000-0000-0000-000000000000}"/>
          </ac:spMkLst>
        </pc:spChg>
        <pc:grpChg chg="mod">
          <ac:chgData name="shaul azulai" userId="7b173d9d3ae8ed16" providerId="LiveId" clId="{D66F316E-CAE2-4927-910D-449E30B11DEA}" dt="2023-07-05T06:54:04.050" v="78" actId="1076"/>
          <ac:grpSpMkLst>
            <pc:docMk/>
            <pc:sldMk cId="0" sldId="263"/>
            <ac:grpSpMk id="2" creationId="{00000000-0000-0000-0000-000000000000}"/>
          </ac:grpSpMkLst>
        </pc:grpChg>
        <pc:grpChg chg="mod">
          <ac:chgData name="shaul azulai" userId="7b173d9d3ae8ed16" providerId="LiveId" clId="{D66F316E-CAE2-4927-910D-449E30B11DEA}" dt="2023-07-05T06:54:15.912" v="81" actId="1076"/>
          <ac:grpSpMkLst>
            <pc:docMk/>
            <pc:sldMk cId="0" sldId="263"/>
            <ac:grpSpMk id="3" creationId="{00000000-0000-0000-0000-000000000000}"/>
          </ac:grpSpMkLst>
        </pc:grpChg>
        <pc:grpChg chg="mod">
          <ac:chgData name="shaul azulai" userId="7b173d9d3ae8ed16" providerId="LiveId" clId="{D66F316E-CAE2-4927-910D-449E30B11DEA}" dt="2023-07-05T06:54:19.211" v="82" actId="1076"/>
          <ac:grpSpMkLst>
            <pc:docMk/>
            <pc:sldMk cId="0" sldId="263"/>
            <ac:grpSpMk id="7" creationId="{00000000-0000-0000-0000-000000000000}"/>
          </ac:grpSpMkLst>
        </pc:grpChg>
        <pc:grpChg chg="mod">
          <ac:chgData name="shaul azulai" userId="7b173d9d3ae8ed16" providerId="LiveId" clId="{D66F316E-CAE2-4927-910D-449E30B11DEA}" dt="2023-07-05T06:54:22.790" v="83" actId="1076"/>
          <ac:grpSpMkLst>
            <pc:docMk/>
            <pc:sldMk cId="0" sldId="263"/>
            <ac:grpSpMk id="8" creationId="{00000000-0000-0000-0000-000000000000}"/>
          </ac:grpSpMkLst>
        </pc:grpChg>
        <pc:grpChg chg="mod">
          <ac:chgData name="shaul azulai" userId="7b173d9d3ae8ed16" providerId="LiveId" clId="{D66F316E-CAE2-4927-910D-449E30B11DEA}" dt="2023-07-05T06:54:26.184" v="84" actId="1076"/>
          <ac:grpSpMkLst>
            <pc:docMk/>
            <pc:sldMk cId="0" sldId="263"/>
            <ac:grpSpMk id="12" creationId="{00000000-0000-0000-0000-000000000000}"/>
          </ac:grpSpMkLst>
        </pc:grpChg>
      </pc:sldChg>
      <pc:sldChg chg="modSp mod">
        <pc:chgData name="shaul azulai" userId="7b173d9d3ae8ed16" providerId="LiveId" clId="{D66F316E-CAE2-4927-910D-449E30B11DEA}" dt="2023-06-28T12:04:06.987" v="55" actId="122"/>
        <pc:sldMkLst>
          <pc:docMk/>
          <pc:sldMk cId="0" sldId="264"/>
        </pc:sldMkLst>
        <pc:spChg chg="mod">
          <ac:chgData name="shaul azulai" userId="7b173d9d3ae8ed16" providerId="LiveId" clId="{D66F316E-CAE2-4927-910D-449E30B11DEA}" dt="2023-06-28T12:03:50.991" v="49" actId="122"/>
          <ac:spMkLst>
            <pc:docMk/>
            <pc:sldMk cId="0" sldId="264"/>
            <ac:spMk id="41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3:59.897" v="53" actId="122"/>
          <ac:spMkLst>
            <pc:docMk/>
            <pc:sldMk cId="0" sldId="264"/>
            <ac:spMk id="42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4:06.987" v="55" actId="122"/>
          <ac:spMkLst>
            <pc:docMk/>
            <pc:sldMk cId="0" sldId="264"/>
            <ac:spMk id="43" creationId="{00000000-0000-0000-0000-000000000000}"/>
          </ac:spMkLst>
        </pc:spChg>
      </pc:sldChg>
      <pc:sldChg chg="modSp mod">
        <pc:chgData name="shaul azulai" userId="7b173d9d3ae8ed16" providerId="LiveId" clId="{D66F316E-CAE2-4927-910D-449E30B11DEA}" dt="2023-06-28T12:04:46.599" v="66" actId="122"/>
        <pc:sldMkLst>
          <pc:docMk/>
          <pc:sldMk cId="0" sldId="265"/>
        </pc:sldMkLst>
        <pc:spChg chg="mod">
          <ac:chgData name="shaul azulai" userId="7b173d9d3ae8ed16" providerId="LiveId" clId="{D66F316E-CAE2-4927-910D-449E30B11DEA}" dt="2023-06-28T12:04:29.944" v="60" actId="122"/>
          <ac:spMkLst>
            <pc:docMk/>
            <pc:sldMk cId="0" sldId="265"/>
            <ac:spMk id="41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4:38.713" v="64" actId="122"/>
          <ac:spMkLst>
            <pc:docMk/>
            <pc:sldMk cId="0" sldId="265"/>
            <ac:spMk id="42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4:46.599" v="66" actId="122"/>
          <ac:spMkLst>
            <pc:docMk/>
            <pc:sldMk cId="0" sldId="265"/>
            <ac:spMk id="43" creationId="{00000000-0000-0000-0000-000000000000}"/>
          </ac:spMkLst>
        </pc:spChg>
      </pc:sldChg>
      <pc:sldChg chg="modSp mod">
        <pc:chgData name="shaul azulai" userId="7b173d9d3ae8ed16" providerId="LiveId" clId="{D66F316E-CAE2-4927-910D-449E30B11DEA}" dt="2023-06-28T12:05:22.342" v="77" actId="122"/>
        <pc:sldMkLst>
          <pc:docMk/>
          <pc:sldMk cId="0" sldId="266"/>
        </pc:sldMkLst>
        <pc:spChg chg="mod">
          <ac:chgData name="shaul azulai" userId="7b173d9d3ae8ed16" providerId="LiveId" clId="{D66F316E-CAE2-4927-910D-449E30B11DEA}" dt="2023-06-28T12:05:08.123" v="71" actId="122"/>
          <ac:spMkLst>
            <pc:docMk/>
            <pc:sldMk cId="0" sldId="266"/>
            <ac:spMk id="41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5:15.905" v="75" actId="122"/>
          <ac:spMkLst>
            <pc:docMk/>
            <pc:sldMk cId="0" sldId="266"/>
            <ac:spMk id="42" creationId="{00000000-0000-0000-0000-000000000000}"/>
          </ac:spMkLst>
        </pc:spChg>
        <pc:spChg chg="mod">
          <ac:chgData name="shaul azulai" userId="7b173d9d3ae8ed16" providerId="LiveId" clId="{D66F316E-CAE2-4927-910D-449E30B11DEA}" dt="2023-06-28T12:05:22.342" v="77" actId="122"/>
          <ac:spMkLst>
            <pc:docMk/>
            <pc:sldMk cId="0" sldId="266"/>
            <ac:spMk id="43" creationId="{00000000-0000-0000-0000-000000000000}"/>
          </ac:spMkLst>
        </pc:spChg>
      </pc:sldChg>
      <pc:sldChg chg="modSp mod">
        <pc:chgData name="shaul azulai" userId="7b173d9d3ae8ed16" providerId="LiveId" clId="{D66F316E-CAE2-4927-910D-449E30B11DEA}" dt="2023-06-28T12:00:51.723" v="0" actId="20577"/>
        <pc:sldMkLst>
          <pc:docMk/>
          <pc:sldMk cId="0" sldId="267"/>
        </pc:sldMkLst>
        <pc:spChg chg="mod">
          <ac:chgData name="shaul azulai" userId="7b173d9d3ae8ed16" providerId="LiveId" clId="{D66F316E-CAE2-4927-910D-449E30B11DEA}" dt="2023-06-28T12:00:51.723" v="0" actId="20577"/>
          <ac:spMkLst>
            <pc:docMk/>
            <pc:sldMk cId="0" sldId="267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80E0F-223B-44E0-97C9-6B5315FF8F3A}" type="datetimeFigureOut">
              <a:rPr lang="he-IL" smtClean="0"/>
              <a:t>כ"ז/אב/תשפ"ג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7FDA8-9010-4A14-8046-4200673DFCEB}" type="slidenum">
              <a:rPr lang="he-IL" smtClean="0"/>
              <a:t>‹#›</a:t>
            </a:fld>
            <a:endParaRPr lang="he-IL"/>
          </a:p>
        </p:txBody>
      </p:sp>
      <p:sp>
        <p:nvSpPr>
          <p:cNvPr id="7" name="מלבן 6"/>
          <p:cNvSpPr/>
          <p:nvPr userDrawn="1"/>
        </p:nvSpPr>
        <p:spPr>
          <a:xfrm>
            <a:off x="2286000" y="64008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he-I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פיתוח אורי אלון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e-I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ארגז הכלים למורה המקוון</a:t>
            </a:r>
          </a:p>
          <a:p>
            <a:pPr algn="ctr">
              <a:defRPr/>
            </a:pPr>
            <a:r>
              <a:rPr lang="he-IL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נייד- 052-8910507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1529EC69-2136-19BE-B2E6-03D767D68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3C99DA79-42C9-D6BC-C516-F375DD4868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4194" y="5192104"/>
            <a:ext cx="2734400" cy="1538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E05401D5-66BA-0C2D-521F-DDBE81FB1F91}"/>
              </a:ext>
            </a:extLst>
          </p:cNvPr>
          <p:cNvSpPr txBox="1">
            <a:spLocks/>
          </p:cNvSpPr>
          <p:nvPr/>
        </p:nvSpPr>
        <p:spPr>
          <a:xfrm>
            <a:off x="5710626" y="1454445"/>
            <a:ext cx="3433374" cy="4546305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0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36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6" name="לחצן פעולה: קדימה או הבא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6795328-551B-A4D6-36F3-AF3663A5ECEB}"/>
              </a:ext>
            </a:extLst>
          </p:cNvPr>
          <p:cNvSpPr/>
          <p:nvPr/>
        </p:nvSpPr>
        <p:spPr>
          <a:xfrm>
            <a:off x="4574458" y="6000750"/>
            <a:ext cx="832213" cy="673754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350"/>
          </a:p>
        </p:txBody>
      </p:sp>
      <p:pic>
        <p:nvPicPr>
          <p:cNvPr id="7" name="מציין מיקום תוכן 5">
            <a:extLst>
              <a:ext uri="{FF2B5EF4-FFF2-40B4-BE49-F238E27FC236}">
                <a16:creationId xmlns:a16="http://schemas.microsoft.com/office/drawing/2014/main" id="{C1249D75-80DC-97AA-2CAA-8740C6C3C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3" y="228600"/>
            <a:ext cx="2232778" cy="632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תמונה 4" descr="תמונה שמכילה טקסט, אומנות קליפיפם, סרטים מצוירים, סרט מצויר&#10;&#10;התיאור נוצר באופן אוטומטי">
            <a:extLst>
              <a:ext uri="{FF2B5EF4-FFF2-40B4-BE49-F238E27FC236}">
                <a16:creationId xmlns:a16="http://schemas.microsoft.com/office/drawing/2014/main" id="{C82A8467-8AD5-EFCD-429B-654228DAB7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824">
            <a:off x="2702038" y="1139734"/>
            <a:ext cx="3185206" cy="43097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3004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אליפסה 25"/>
          <p:cNvSpPr/>
          <p:nvPr/>
        </p:nvSpPr>
        <p:spPr>
          <a:xfrm>
            <a:off x="1447800" y="762000"/>
            <a:ext cx="12192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-381000" y="1524000"/>
            <a:ext cx="9753600" cy="5867400"/>
          </a:xfrm>
          <a:prstGeom prst="rect">
            <a:avLst/>
          </a:prstGeom>
          <a:solidFill>
            <a:srgbClr val="42BEEA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קבוצה 7"/>
          <p:cNvGrpSpPr/>
          <p:nvPr/>
        </p:nvGrpSpPr>
        <p:grpSpPr>
          <a:xfrm>
            <a:off x="2971800" y="2438400"/>
            <a:ext cx="1004047" cy="855300"/>
            <a:chOff x="4191000" y="2514600"/>
            <a:chExt cx="2057400" cy="1752600"/>
          </a:xfrm>
        </p:grpSpPr>
        <p:sp>
          <p:nvSpPr>
            <p:cNvPr id="9" name="ירח 8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שולש ישר-זווית 9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שולש ישר-זווית 10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11"/>
          <p:cNvGrpSpPr/>
          <p:nvPr/>
        </p:nvGrpSpPr>
        <p:grpSpPr>
          <a:xfrm>
            <a:off x="3110753" y="3567953"/>
            <a:ext cx="1004047" cy="855300"/>
            <a:chOff x="4191000" y="2514600"/>
            <a:chExt cx="2057400" cy="1752600"/>
          </a:xfrm>
        </p:grpSpPr>
        <p:sp>
          <p:nvSpPr>
            <p:cNvPr id="13" name="ירח 12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שולש ישר-זווית 13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שולש ישר-זווית 14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15"/>
          <p:cNvGrpSpPr/>
          <p:nvPr/>
        </p:nvGrpSpPr>
        <p:grpSpPr>
          <a:xfrm>
            <a:off x="3567953" y="4697506"/>
            <a:ext cx="1004047" cy="855300"/>
            <a:chOff x="4191000" y="2514600"/>
            <a:chExt cx="2057400" cy="1752600"/>
          </a:xfrm>
        </p:grpSpPr>
        <p:sp>
          <p:nvSpPr>
            <p:cNvPr id="17" name="ירח 16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שולש ישר-זווית 17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שולש ישר-זווית 18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9"/>
          <p:cNvGrpSpPr/>
          <p:nvPr/>
        </p:nvGrpSpPr>
        <p:grpSpPr>
          <a:xfrm>
            <a:off x="3505200" y="5867400"/>
            <a:ext cx="1004047" cy="855300"/>
            <a:chOff x="4191000" y="2514600"/>
            <a:chExt cx="2057400" cy="1752600"/>
          </a:xfrm>
        </p:grpSpPr>
        <p:sp>
          <p:nvSpPr>
            <p:cNvPr id="21" name="ירח 20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שולש ישר-זווית 21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שולש ישר-זווית 22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28" name="מחבר ישר 27"/>
          <p:cNvCxnSpPr>
            <a:stCxn id="26" idx="7"/>
          </p:cNvCxnSpPr>
          <p:nvPr/>
        </p:nvCxnSpPr>
        <p:spPr>
          <a:xfrm flipV="1">
            <a:off x="2488452" y="457200"/>
            <a:ext cx="711948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4648200" y="381000"/>
            <a:ext cx="5334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343400" y="381000"/>
            <a:ext cx="3048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>
            <a:stCxn id="26" idx="1"/>
          </p:cNvCxnSpPr>
          <p:nvPr/>
        </p:nvCxnSpPr>
        <p:spPr>
          <a:xfrm flipV="1">
            <a:off x="1626348" y="304800"/>
            <a:ext cx="202452" cy="602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/>
          <p:nvPr/>
        </p:nvCxnSpPr>
        <p:spPr>
          <a:xfrm flipH="1" flipV="1">
            <a:off x="3810000" y="533400"/>
            <a:ext cx="3048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248400" y="29718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10-7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38800" y="3733800"/>
            <a:ext cx="990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58000" y="3733800"/>
            <a:ext cx="990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/>
              <a:t>2</a:t>
            </a:r>
            <a:endParaRPr lang="he-IL" dirty="0"/>
          </a:p>
        </p:txBody>
      </p:sp>
      <p:pic>
        <p:nvPicPr>
          <p:cNvPr id="5122" name="Picture 2" descr="http://shop.seaspeed.co.il/media/catalog/product/cache/9/image/056b1e654e3e2e4a4eef0630ac5d7bbf/5/7/57393_boei_ro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94633">
            <a:off x="555098" y="1206013"/>
            <a:ext cx="750898" cy="843114"/>
          </a:xfrm>
          <a:prstGeom prst="rect">
            <a:avLst/>
          </a:prstGeom>
          <a:noFill/>
        </p:spPr>
      </p:pic>
      <p:pic>
        <p:nvPicPr>
          <p:cNvPr id="35" name="Picture 2" descr="http://shop.seaspeed.co.il/media/catalog/product/cache/9/image/056b1e654e3e2e4a4eef0630ac5d7bbf/5/7/57393_boei_ro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94633">
            <a:off x="806703" y="5995111"/>
            <a:ext cx="750898" cy="843114"/>
          </a:xfrm>
          <a:prstGeom prst="rect">
            <a:avLst/>
          </a:prstGeom>
          <a:noFill/>
        </p:spPr>
      </p:pic>
      <p:pic>
        <p:nvPicPr>
          <p:cNvPr id="39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352004" y="4422235"/>
            <a:ext cx="1707178" cy="1707178"/>
          </a:xfrm>
          <a:prstGeom prst="rect">
            <a:avLst/>
          </a:prstGeom>
          <a:noFill/>
        </p:spPr>
      </p:pic>
      <p:sp>
        <p:nvSpPr>
          <p:cNvPr id="44" name="מלבן 43"/>
          <p:cNvSpPr/>
          <p:nvPr/>
        </p:nvSpPr>
        <p:spPr>
          <a:xfrm>
            <a:off x="0" y="6477000"/>
            <a:ext cx="2286000" cy="838200"/>
          </a:xfrm>
          <a:prstGeom prst="rect">
            <a:avLst/>
          </a:prstGeom>
          <a:solidFill>
            <a:srgbClr val="42BEEA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לבן 44"/>
          <p:cNvSpPr/>
          <p:nvPr/>
        </p:nvSpPr>
        <p:spPr>
          <a:xfrm>
            <a:off x="0" y="1676400"/>
            <a:ext cx="2286000" cy="838200"/>
          </a:xfrm>
          <a:prstGeom prst="rect">
            <a:avLst/>
          </a:prstGeom>
          <a:solidFill>
            <a:srgbClr val="42BEEA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7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258220" y="2825573"/>
            <a:ext cx="1707178" cy="1707178"/>
          </a:xfrm>
          <a:prstGeom prst="rect">
            <a:avLst/>
          </a:prstGeom>
          <a:noFill/>
        </p:spPr>
      </p:pic>
      <p:pic>
        <p:nvPicPr>
          <p:cNvPr id="5124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173647" y="1188528"/>
            <a:ext cx="1707178" cy="1707178"/>
          </a:xfrm>
          <a:prstGeom prst="rect">
            <a:avLst/>
          </a:prstGeom>
          <a:noFill/>
        </p:spPr>
      </p:pic>
      <p:grpSp>
        <p:nvGrpSpPr>
          <p:cNvPr id="2" name="קבוצה 6"/>
          <p:cNvGrpSpPr/>
          <p:nvPr/>
        </p:nvGrpSpPr>
        <p:grpSpPr>
          <a:xfrm>
            <a:off x="3186953" y="1371600"/>
            <a:ext cx="1004047" cy="855300"/>
            <a:chOff x="4191000" y="2514600"/>
            <a:chExt cx="2057400" cy="1752600"/>
          </a:xfrm>
        </p:grpSpPr>
        <p:sp>
          <p:nvSpPr>
            <p:cNvPr id="4" name="ירח 3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שולש ישר-זווית 4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שולש ישר-זווית 5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0" name="לחצן פעולה: קדימה או הבא 39">
            <a:hlinkClick r:id="" action="ppaction://hlinkshowjump?jump=nextslide" highlightClick="1"/>
          </p:cNvPr>
          <p:cNvSpPr/>
          <p:nvPr/>
        </p:nvSpPr>
        <p:spPr>
          <a:xfrm>
            <a:off x="228600" y="54864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04046E-6 L -0.37986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8208E-6 L -0.22014 0.004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0" y="2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4.68208E-6 L -0.18681 -0.00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-3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6185E-6 L -0.22847 -0.00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0" y="-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00578E-6 L -0.22986 -0.00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422313" y="457200"/>
            <a:ext cx="43476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he-IL" sz="72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David" panose="020E0502060401010101" pitchFamily="34" charset="-79"/>
                <a:ea typeface="Arial Unicode MS" pitchFamily="34" charset="-128"/>
                <a:cs typeface="David" panose="020E0502060401010101" pitchFamily="34" charset="-79"/>
              </a:rPr>
              <a:t>יִישַׁר כּוֹחַ!!!</a:t>
            </a:r>
          </a:p>
        </p:txBody>
      </p:sp>
      <p:pic>
        <p:nvPicPr>
          <p:cNvPr id="1028" name="Picture 4" descr="C:\Users\generic9888\AppData\Local\Microsoft\Windows\Temporary Internet Files\Content.IE5\B768HBL1\MC900440398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133600"/>
            <a:ext cx="4114800" cy="41148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0" y="2362200"/>
            <a:ext cx="9144000" cy="46482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911225"/>
            <a:ext cx="7772400" cy="1470025"/>
          </a:xfrm>
        </p:spPr>
        <p:txBody>
          <a:bodyPr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שַׁיִט מִפְרָשִׂיּוֹת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2412590"/>
            <a:ext cx="6400800" cy="1752600"/>
          </a:xfrm>
        </p:spPr>
        <p:txBody>
          <a:bodyPr>
            <a:normAutofit/>
          </a:bodyPr>
          <a:lstStyle/>
          <a:p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מאת: אורי </a:t>
            </a:r>
            <a:r>
              <a:rPr lang="he-IL" sz="2400" dirty="0" err="1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סירוֹטָה</a:t>
            </a:r>
            <a:endParaRPr lang="he-IL" sz="2400" dirty="0">
              <a:solidFill>
                <a:srgbClr val="00206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תכנים: איילת אזולאי </a:t>
            </a:r>
            <a:r>
              <a:rPr lang="he-IL" sz="2400" dirty="0" err="1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טסלר</a:t>
            </a:r>
            <a:endParaRPr lang="he-IL" sz="2400" dirty="0">
              <a:solidFill>
                <a:srgbClr val="00206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400" dirty="0">
                <a:solidFill>
                  <a:srgbClr val="00206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0548444385</a:t>
            </a:r>
          </a:p>
        </p:txBody>
      </p:sp>
      <p:sp>
        <p:nvSpPr>
          <p:cNvPr id="5" name="לחצן פעולה: קדימה או הבא 4">
            <a:hlinkClick r:id="" action="ppaction://hlinkshowjump?jump=nextslide" highlightClick="1"/>
          </p:cNvPr>
          <p:cNvSpPr/>
          <p:nvPr/>
        </p:nvSpPr>
        <p:spPr>
          <a:xfrm>
            <a:off x="4114800" y="38862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6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8915BDA0-9530-8072-0C77-7AD4596105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47800" y="304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6059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אליפסה 25"/>
          <p:cNvSpPr/>
          <p:nvPr/>
        </p:nvSpPr>
        <p:spPr>
          <a:xfrm>
            <a:off x="3962400" y="762000"/>
            <a:ext cx="12192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0" y="1524000"/>
            <a:ext cx="9144000" cy="5486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7" name="קבוצה 6"/>
          <p:cNvGrpSpPr/>
          <p:nvPr/>
        </p:nvGrpSpPr>
        <p:grpSpPr>
          <a:xfrm>
            <a:off x="7848600" y="1371600"/>
            <a:ext cx="1004047" cy="855300"/>
            <a:chOff x="4191000" y="2514600"/>
            <a:chExt cx="2057400" cy="1752600"/>
          </a:xfrm>
        </p:grpSpPr>
        <p:sp>
          <p:nvSpPr>
            <p:cNvPr id="4" name="ירח 3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שולש ישר-זווית 4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שולש ישר-זווית 5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7"/>
          <p:cNvGrpSpPr/>
          <p:nvPr/>
        </p:nvGrpSpPr>
        <p:grpSpPr>
          <a:xfrm>
            <a:off x="7848600" y="2438400"/>
            <a:ext cx="1004047" cy="855300"/>
            <a:chOff x="4191000" y="2514600"/>
            <a:chExt cx="2057400" cy="1752600"/>
          </a:xfrm>
        </p:grpSpPr>
        <p:sp>
          <p:nvSpPr>
            <p:cNvPr id="9" name="ירח 8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שולש ישר-זווית 9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שולש ישר-זווית 10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1"/>
          <p:cNvGrpSpPr/>
          <p:nvPr/>
        </p:nvGrpSpPr>
        <p:grpSpPr>
          <a:xfrm>
            <a:off x="7848600" y="3567953"/>
            <a:ext cx="1004047" cy="855300"/>
            <a:chOff x="4191000" y="2514600"/>
            <a:chExt cx="2057400" cy="1752600"/>
          </a:xfrm>
        </p:grpSpPr>
        <p:sp>
          <p:nvSpPr>
            <p:cNvPr id="13" name="ירח 12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שולש ישר-זווית 13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שולש ישר-זווית 14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6" name="קבוצה 15"/>
          <p:cNvGrpSpPr/>
          <p:nvPr/>
        </p:nvGrpSpPr>
        <p:grpSpPr>
          <a:xfrm>
            <a:off x="7911353" y="4697506"/>
            <a:ext cx="1004047" cy="855300"/>
            <a:chOff x="4191000" y="2514600"/>
            <a:chExt cx="2057400" cy="1752600"/>
          </a:xfrm>
        </p:grpSpPr>
        <p:sp>
          <p:nvSpPr>
            <p:cNvPr id="17" name="ירח 16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שולש ישר-זווית 17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שולש ישר-זווית 18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0" name="קבוצה 19"/>
          <p:cNvGrpSpPr/>
          <p:nvPr/>
        </p:nvGrpSpPr>
        <p:grpSpPr>
          <a:xfrm>
            <a:off x="7924800" y="5867400"/>
            <a:ext cx="1004047" cy="855300"/>
            <a:chOff x="4191000" y="2514600"/>
            <a:chExt cx="2057400" cy="1752600"/>
          </a:xfrm>
        </p:grpSpPr>
        <p:sp>
          <p:nvSpPr>
            <p:cNvPr id="21" name="ירח 20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שולש ישר-זווית 21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שולש ישר-זווית 22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28" name="מחבר ישר 27"/>
          <p:cNvCxnSpPr>
            <a:stCxn id="26" idx="7"/>
          </p:cNvCxnSpPr>
          <p:nvPr/>
        </p:nvCxnSpPr>
        <p:spPr>
          <a:xfrm flipV="1">
            <a:off x="5003052" y="457200"/>
            <a:ext cx="711948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4648200" y="381000"/>
            <a:ext cx="5334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343400" y="381000"/>
            <a:ext cx="3048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>
            <a:stCxn id="26" idx="1"/>
          </p:cNvCxnSpPr>
          <p:nvPr/>
        </p:nvCxnSpPr>
        <p:spPr>
          <a:xfrm flipV="1">
            <a:off x="4140948" y="304800"/>
            <a:ext cx="202452" cy="602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/>
          <p:nvPr/>
        </p:nvCxnSpPr>
        <p:spPr>
          <a:xfrm flipH="1" flipV="1">
            <a:off x="3810000" y="533400"/>
            <a:ext cx="3048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276600" y="25908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10-6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743200" y="3276600"/>
            <a:ext cx="990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86200" y="3276600"/>
            <a:ext cx="990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5</a:t>
            </a:r>
          </a:p>
        </p:txBody>
      </p:sp>
      <p:sp>
        <p:nvSpPr>
          <p:cNvPr id="45" name="לחצן פעולה: קדימה או הבא 44">
            <a:hlinkClick r:id="" action="ppaction://hlinkshowjump?jump=nextslide" highlightClick="1"/>
          </p:cNvPr>
          <p:cNvSpPr/>
          <p:nvPr/>
        </p:nvSpPr>
        <p:spPr>
          <a:xfrm>
            <a:off x="533400" y="56388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חץ ימינה 2"/>
          <p:cNvSpPr/>
          <p:nvPr/>
        </p:nvSpPr>
        <p:spPr>
          <a:xfrm>
            <a:off x="6096000" y="2701049"/>
            <a:ext cx="1447800" cy="596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he-IL" dirty="0">
                <a:latin typeface="David" panose="020E0502060401010101" pitchFamily="34" charset="-79"/>
                <a:cs typeface="David" panose="020E0502060401010101" pitchFamily="34" charset="-79"/>
              </a:rPr>
              <a:t>הַסִּירָה שֶׁלְּךָ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84178E-7 L -0.20834 7.84178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18819 0.004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18819 -0.0048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-0.14514 -0.0027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" y="-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07407E-6 L -0.15573 -0.002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5" grpId="0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אליפסה 25"/>
          <p:cNvSpPr/>
          <p:nvPr/>
        </p:nvSpPr>
        <p:spPr>
          <a:xfrm>
            <a:off x="3962400" y="762000"/>
            <a:ext cx="12192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0" y="1600200"/>
            <a:ext cx="9144000" cy="5486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grpSp>
        <p:nvGrpSpPr>
          <p:cNvPr id="2" name="קבוצה 6"/>
          <p:cNvGrpSpPr/>
          <p:nvPr/>
        </p:nvGrpSpPr>
        <p:grpSpPr>
          <a:xfrm>
            <a:off x="5853953" y="1371600"/>
            <a:ext cx="1004047" cy="855300"/>
            <a:chOff x="4191000" y="2514600"/>
            <a:chExt cx="2057400" cy="1752600"/>
          </a:xfrm>
        </p:grpSpPr>
        <p:sp>
          <p:nvSpPr>
            <p:cNvPr id="4" name="ירח 3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שולש ישר-זווית 4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שולש ישר-זווית 5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" name="קבוצה 7"/>
          <p:cNvGrpSpPr/>
          <p:nvPr/>
        </p:nvGrpSpPr>
        <p:grpSpPr>
          <a:xfrm>
            <a:off x="5638800" y="2438400"/>
            <a:ext cx="1004047" cy="855300"/>
            <a:chOff x="4191000" y="2514600"/>
            <a:chExt cx="2057400" cy="1752600"/>
          </a:xfrm>
        </p:grpSpPr>
        <p:sp>
          <p:nvSpPr>
            <p:cNvPr id="9" name="ירח 8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שולש ישר-זווית 9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שולש ישר-זווית 10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11"/>
          <p:cNvGrpSpPr/>
          <p:nvPr/>
        </p:nvGrpSpPr>
        <p:grpSpPr>
          <a:xfrm>
            <a:off x="5777753" y="3567953"/>
            <a:ext cx="1004047" cy="855300"/>
            <a:chOff x="4191000" y="2514600"/>
            <a:chExt cx="2057400" cy="1752600"/>
          </a:xfrm>
        </p:grpSpPr>
        <p:sp>
          <p:nvSpPr>
            <p:cNvPr id="13" name="ירח 12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שולש ישר-זווית 13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שולש ישר-זווית 14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15"/>
          <p:cNvGrpSpPr/>
          <p:nvPr/>
        </p:nvGrpSpPr>
        <p:grpSpPr>
          <a:xfrm>
            <a:off x="6234953" y="4697506"/>
            <a:ext cx="1004047" cy="855300"/>
            <a:chOff x="4191000" y="2514600"/>
            <a:chExt cx="2057400" cy="1752600"/>
          </a:xfrm>
        </p:grpSpPr>
        <p:sp>
          <p:nvSpPr>
            <p:cNvPr id="17" name="ירח 16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שולש ישר-זווית 17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שולש ישר-זווית 18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9"/>
          <p:cNvGrpSpPr/>
          <p:nvPr/>
        </p:nvGrpSpPr>
        <p:grpSpPr>
          <a:xfrm>
            <a:off x="6172200" y="5867400"/>
            <a:ext cx="1004047" cy="855300"/>
            <a:chOff x="4191000" y="2514600"/>
            <a:chExt cx="2057400" cy="1752600"/>
          </a:xfrm>
        </p:grpSpPr>
        <p:sp>
          <p:nvSpPr>
            <p:cNvPr id="21" name="ירח 20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שולש ישר-זווית 21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שולש ישר-זווית 22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28" name="מחבר ישר 27"/>
          <p:cNvCxnSpPr>
            <a:stCxn id="26" idx="7"/>
          </p:cNvCxnSpPr>
          <p:nvPr/>
        </p:nvCxnSpPr>
        <p:spPr>
          <a:xfrm flipV="1">
            <a:off x="5003052" y="457200"/>
            <a:ext cx="711948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4648200" y="381000"/>
            <a:ext cx="5334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343400" y="381000"/>
            <a:ext cx="3048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>
            <a:stCxn id="26" idx="1"/>
          </p:cNvCxnSpPr>
          <p:nvPr/>
        </p:nvCxnSpPr>
        <p:spPr>
          <a:xfrm flipV="1">
            <a:off x="4140948" y="304800"/>
            <a:ext cx="202452" cy="602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/>
          <p:nvPr/>
        </p:nvCxnSpPr>
        <p:spPr>
          <a:xfrm flipH="1" flipV="1">
            <a:off x="3810000" y="533400"/>
            <a:ext cx="3048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438400" y="23622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9-7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124200" y="3124200"/>
            <a:ext cx="990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28800" y="3124200"/>
            <a:ext cx="990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33" name="לחצן פעולה: קדימה או הבא 32">
            <a:hlinkClick r:id="" action="ppaction://hlinkshowjump?jump=nextslide" highlightClick="1"/>
          </p:cNvPr>
          <p:cNvSpPr/>
          <p:nvPr/>
        </p:nvSpPr>
        <p:spPr>
          <a:xfrm>
            <a:off x="533400" y="56388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0.0044 L -0.20486 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8208E-6 L -0.15347 0.004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0.18819 -0.00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-0.18681 -0.00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L -0.21319 -0.00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אליפסה 25"/>
          <p:cNvSpPr/>
          <p:nvPr/>
        </p:nvSpPr>
        <p:spPr>
          <a:xfrm>
            <a:off x="3962400" y="762000"/>
            <a:ext cx="12192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0" y="1524000"/>
            <a:ext cx="9144000" cy="5486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6"/>
          <p:cNvGrpSpPr/>
          <p:nvPr/>
        </p:nvGrpSpPr>
        <p:grpSpPr>
          <a:xfrm>
            <a:off x="4025153" y="1371600"/>
            <a:ext cx="1004047" cy="855300"/>
            <a:chOff x="4191000" y="2514600"/>
            <a:chExt cx="2057400" cy="1752600"/>
          </a:xfrm>
        </p:grpSpPr>
        <p:sp>
          <p:nvSpPr>
            <p:cNvPr id="4" name="ירח 3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שולש ישר-זווית 4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שולש ישר-זווית 5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" name="קבוצה 7"/>
          <p:cNvGrpSpPr/>
          <p:nvPr/>
        </p:nvGrpSpPr>
        <p:grpSpPr>
          <a:xfrm>
            <a:off x="3810000" y="2438400"/>
            <a:ext cx="1004047" cy="855300"/>
            <a:chOff x="4191000" y="2514600"/>
            <a:chExt cx="2057400" cy="1752600"/>
          </a:xfrm>
        </p:grpSpPr>
        <p:sp>
          <p:nvSpPr>
            <p:cNvPr id="9" name="ירח 8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שולש ישר-זווית 9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שולש ישר-זווית 10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11"/>
          <p:cNvGrpSpPr/>
          <p:nvPr/>
        </p:nvGrpSpPr>
        <p:grpSpPr>
          <a:xfrm>
            <a:off x="3948953" y="3567953"/>
            <a:ext cx="1004047" cy="855300"/>
            <a:chOff x="4191000" y="2514600"/>
            <a:chExt cx="2057400" cy="1752600"/>
          </a:xfrm>
        </p:grpSpPr>
        <p:sp>
          <p:nvSpPr>
            <p:cNvPr id="13" name="ירח 12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שולש ישר-זווית 13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שולש ישר-זווית 14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15"/>
          <p:cNvGrpSpPr/>
          <p:nvPr/>
        </p:nvGrpSpPr>
        <p:grpSpPr>
          <a:xfrm>
            <a:off x="4406153" y="4697506"/>
            <a:ext cx="1004047" cy="855300"/>
            <a:chOff x="4191000" y="2514600"/>
            <a:chExt cx="2057400" cy="1752600"/>
          </a:xfrm>
        </p:grpSpPr>
        <p:sp>
          <p:nvSpPr>
            <p:cNvPr id="17" name="ירח 16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שולש ישר-זווית 17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שולש ישר-זווית 18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9"/>
          <p:cNvGrpSpPr/>
          <p:nvPr/>
        </p:nvGrpSpPr>
        <p:grpSpPr>
          <a:xfrm>
            <a:off x="4343400" y="5867400"/>
            <a:ext cx="1004047" cy="855300"/>
            <a:chOff x="4191000" y="2514600"/>
            <a:chExt cx="2057400" cy="1752600"/>
          </a:xfrm>
        </p:grpSpPr>
        <p:sp>
          <p:nvSpPr>
            <p:cNvPr id="21" name="ירח 20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שולש ישר-זווית 21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שולש ישר-זווית 22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28" name="מחבר ישר 27"/>
          <p:cNvCxnSpPr>
            <a:stCxn id="26" idx="7"/>
          </p:cNvCxnSpPr>
          <p:nvPr/>
        </p:nvCxnSpPr>
        <p:spPr>
          <a:xfrm flipV="1">
            <a:off x="5003052" y="457200"/>
            <a:ext cx="711948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4648200" y="381000"/>
            <a:ext cx="5334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343400" y="381000"/>
            <a:ext cx="3048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>
            <a:stCxn id="26" idx="1"/>
          </p:cNvCxnSpPr>
          <p:nvPr/>
        </p:nvCxnSpPr>
        <p:spPr>
          <a:xfrm flipV="1">
            <a:off x="4140948" y="304800"/>
            <a:ext cx="202452" cy="602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/>
          <p:nvPr/>
        </p:nvCxnSpPr>
        <p:spPr>
          <a:xfrm flipH="1" flipV="1">
            <a:off x="3810000" y="533400"/>
            <a:ext cx="3048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29400" y="22860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8-6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91400" y="3048000"/>
            <a:ext cx="990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19800" y="3048000"/>
            <a:ext cx="990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33" name="לחצן פעולה: קדימה או הבא 32">
            <a:hlinkClick r:id="" action="ppaction://hlinkshowjump?jump=nextslide" highlightClick="1"/>
          </p:cNvPr>
          <p:cNvSpPr/>
          <p:nvPr/>
        </p:nvSpPr>
        <p:spPr>
          <a:xfrm>
            <a:off x="533400" y="56388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0.0044 L -0.20486 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185E-6 L -0.20834 1.6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4.68208E-6 L -0.18681 -0.00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-0.18681 -0.00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L -0.12986 -0.00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אליפסה 25"/>
          <p:cNvSpPr/>
          <p:nvPr/>
        </p:nvSpPr>
        <p:spPr>
          <a:xfrm>
            <a:off x="3962400" y="762000"/>
            <a:ext cx="12192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0" y="1524000"/>
            <a:ext cx="9144000" cy="54864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6"/>
          <p:cNvGrpSpPr/>
          <p:nvPr/>
        </p:nvGrpSpPr>
        <p:grpSpPr>
          <a:xfrm>
            <a:off x="2120153" y="1371600"/>
            <a:ext cx="1004047" cy="855300"/>
            <a:chOff x="4191000" y="2514600"/>
            <a:chExt cx="2057400" cy="1752600"/>
          </a:xfrm>
        </p:grpSpPr>
        <p:sp>
          <p:nvSpPr>
            <p:cNvPr id="4" name="ירח 3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שולש ישר-זווית 4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שולש ישר-זווית 5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" name="קבוצה 7"/>
          <p:cNvGrpSpPr/>
          <p:nvPr/>
        </p:nvGrpSpPr>
        <p:grpSpPr>
          <a:xfrm>
            <a:off x="1905000" y="2438400"/>
            <a:ext cx="1004047" cy="855300"/>
            <a:chOff x="4191000" y="2514600"/>
            <a:chExt cx="2057400" cy="1752600"/>
          </a:xfrm>
        </p:grpSpPr>
        <p:sp>
          <p:nvSpPr>
            <p:cNvPr id="9" name="ירח 8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שולש ישר-זווית 9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שולש ישר-זווית 10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11"/>
          <p:cNvGrpSpPr/>
          <p:nvPr/>
        </p:nvGrpSpPr>
        <p:grpSpPr>
          <a:xfrm>
            <a:off x="2043953" y="3567953"/>
            <a:ext cx="1004047" cy="855300"/>
            <a:chOff x="4191000" y="2514600"/>
            <a:chExt cx="2057400" cy="1752600"/>
          </a:xfrm>
        </p:grpSpPr>
        <p:sp>
          <p:nvSpPr>
            <p:cNvPr id="13" name="ירח 12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שולש ישר-זווית 13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שולש ישר-זווית 14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15"/>
          <p:cNvGrpSpPr/>
          <p:nvPr/>
        </p:nvGrpSpPr>
        <p:grpSpPr>
          <a:xfrm>
            <a:off x="2501153" y="4697506"/>
            <a:ext cx="1004047" cy="855300"/>
            <a:chOff x="4191000" y="2514600"/>
            <a:chExt cx="2057400" cy="1752600"/>
          </a:xfrm>
        </p:grpSpPr>
        <p:sp>
          <p:nvSpPr>
            <p:cNvPr id="17" name="ירח 16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שולש ישר-זווית 17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שולש ישר-זווית 18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9"/>
          <p:cNvGrpSpPr/>
          <p:nvPr/>
        </p:nvGrpSpPr>
        <p:grpSpPr>
          <a:xfrm>
            <a:off x="2438400" y="5867400"/>
            <a:ext cx="1004047" cy="855300"/>
            <a:chOff x="4191000" y="2514600"/>
            <a:chExt cx="2057400" cy="1752600"/>
          </a:xfrm>
        </p:grpSpPr>
        <p:sp>
          <p:nvSpPr>
            <p:cNvPr id="21" name="ירח 20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שולש ישר-זווית 21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שולש ישר-זווית 22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28" name="מחבר ישר 27"/>
          <p:cNvCxnSpPr>
            <a:stCxn id="26" idx="7"/>
          </p:cNvCxnSpPr>
          <p:nvPr/>
        </p:nvCxnSpPr>
        <p:spPr>
          <a:xfrm flipV="1">
            <a:off x="5003052" y="457200"/>
            <a:ext cx="711948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4648200" y="381000"/>
            <a:ext cx="5334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343400" y="381000"/>
            <a:ext cx="3048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>
            <a:stCxn id="26" idx="1"/>
          </p:cNvCxnSpPr>
          <p:nvPr/>
        </p:nvCxnSpPr>
        <p:spPr>
          <a:xfrm flipV="1">
            <a:off x="4140948" y="304800"/>
            <a:ext cx="202452" cy="602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/>
          <p:nvPr/>
        </p:nvCxnSpPr>
        <p:spPr>
          <a:xfrm flipH="1" flipV="1">
            <a:off x="3810000" y="533400"/>
            <a:ext cx="3048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800600" y="25146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9-9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43400" y="3124200"/>
            <a:ext cx="990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562600" y="3124200"/>
            <a:ext cx="990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9</a:t>
            </a:r>
          </a:p>
        </p:txBody>
      </p:sp>
      <p:sp>
        <p:nvSpPr>
          <p:cNvPr id="32" name="לחצן פעולה: קדימה או הבא 31">
            <a:hlinkClick r:id="" action="ppaction://hlinkshowjump?jump=nextslide" highlightClick="1"/>
          </p:cNvPr>
          <p:cNvSpPr/>
          <p:nvPr/>
        </p:nvSpPr>
        <p:spPr>
          <a:xfrm>
            <a:off x="533400" y="56388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8 0.0044 L -0.20486 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185E-6 L -0.20834 1.6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4.68208E-6 L -0.18681 -0.00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-0.18681 -0.00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L -0.12986 -0.00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אליפסה 25"/>
          <p:cNvSpPr/>
          <p:nvPr/>
        </p:nvSpPr>
        <p:spPr>
          <a:xfrm>
            <a:off x="3962400" y="762000"/>
            <a:ext cx="12192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-304800" y="1524000"/>
            <a:ext cx="9753600" cy="5867400"/>
          </a:xfrm>
          <a:prstGeom prst="rect">
            <a:avLst/>
          </a:prstGeom>
          <a:solidFill>
            <a:srgbClr val="42BEEA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6"/>
          <p:cNvGrpSpPr/>
          <p:nvPr/>
        </p:nvGrpSpPr>
        <p:grpSpPr>
          <a:xfrm>
            <a:off x="7720904" y="1757152"/>
            <a:ext cx="1004047" cy="855300"/>
            <a:chOff x="4191000" y="2514600"/>
            <a:chExt cx="2057400" cy="1752600"/>
          </a:xfrm>
        </p:grpSpPr>
        <p:sp>
          <p:nvSpPr>
            <p:cNvPr id="4" name="ירח 3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שולש ישר-זווית 4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שולש ישר-זווית 5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" name="קבוצה 7"/>
          <p:cNvGrpSpPr/>
          <p:nvPr/>
        </p:nvGrpSpPr>
        <p:grpSpPr>
          <a:xfrm>
            <a:off x="7887075" y="2786950"/>
            <a:ext cx="1004047" cy="884863"/>
            <a:chOff x="4191000" y="2454022"/>
            <a:chExt cx="2057400" cy="1813178"/>
          </a:xfrm>
        </p:grpSpPr>
        <p:sp>
          <p:nvSpPr>
            <p:cNvPr id="9" name="ירח 8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  <p:sp>
          <p:nvSpPr>
            <p:cNvPr id="10" name="משולש ישר-זווית 9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שולש ישר-זווית 10"/>
            <p:cNvSpPr/>
            <p:nvPr/>
          </p:nvSpPr>
          <p:spPr>
            <a:xfrm flipH="1">
              <a:off x="4331470" y="2454022"/>
              <a:ext cx="685799" cy="990599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11"/>
          <p:cNvGrpSpPr/>
          <p:nvPr/>
        </p:nvGrpSpPr>
        <p:grpSpPr>
          <a:xfrm>
            <a:off x="7990243" y="3939629"/>
            <a:ext cx="1004047" cy="855300"/>
            <a:chOff x="4191000" y="2514600"/>
            <a:chExt cx="2057400" cy="1752600"/>
          </a:xfrm>
        </p:grpSpPr>
        <p:sp>
          <p:nvSpPr>
            <p:cNvPr id="13" name="ירח 12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שולש ישר-זווית 13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שולש ישר-זווית 14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15"/>
          <p:cNvGrpSpPr/>
          <p:nvPr/>
        </p:nvGrpSpPr>
        <p:grpSpPr>
          <a:xfrm>
            <a:off x="7990243" y="4935846"/>
            <a:ext cx="1004047" cy="855300"/>
            <a:chOff x="4191000" y="2514600"/>
            <a:chExt cx="2057400" cy="1752600"/>
          </a:xfrm>
        </p:grpSpPr>
        <p:sp>
          <p:nvSpPr>
            <p:cNvPr id="17" name="ירח 16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שולש ישר-זווית 17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שולש ישר-זווית 18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9"/>
          <p:cNvGrpSpPr/>
          <p:nvPr/>
        </p:nvGrpSpPr>
        <p:grpSpPr>
          <a:xfrm>
            <a:off x="8009372" y="5980427"/>
            <a:ext cx="1004047" cy="855300"/>
            <a:chOff x="4191000" y="2514600"/>
            <a:chExt cx="2057400" cy="1752600"/>
          </a:xfrm>
        </p:grpSpPr>
        <p:sp>
          <p:nvSpPr>
            <p:cNvPr id="21" name="ירח 20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שולש ישר-זווית 21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שולש ישר-זווית 22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28" name="מחבר ישר 27"/>
          <p:cNvCxnSpPr>
            <a:stCxn id="26" idx="7"/>
          </p:cNvCxnSpPr>
          <p:nvPr/>
        </p:nvCxnSpPr>
        <p:spPr>
          <a:xfrm flipV="1">
            <a:off x="5003052" y="457200"/>
            <a:ext cx="711948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4648200" y="381000"/>
            <a:ext cx="5334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343400" y="381000"/>
            <a:ext cx="3048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>
            <a:stCxn id="26" idx="1"/>
          </p:cNvCxnSpPr>
          <p:nvPr/>
        </p:nvCxnSpPr>
        <p:spPr>
          <a:xfrm flipV="1">
            <a:off x="4140948" y="304800"/>
            <a:ext cx="202452" cy="602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/>
          <p:nvPr/>
        </p:nvCxnSpPr>
        <p:spPr>
          <a:xfrm flipH="1" flipV="1">
            <a:off x="3810000" y="533400"/>
            <a:ext cx="3048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429000" y="29718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8-7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91000" y="3733800"/>
            <a:ext cx="990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19400" y="3733800"/>
            <a:ext cx="990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2</a:t>
            </a:r>
          </a:p>
        </p:txBody>
      </p:sp>
      <p:pic>
        <p:nvPicPr>
          <p:cNvPr id="5122" name="Picture 2" descr="http://shop.seaspeed.co.il/media/catalog/product/cache/9/image/056b1e654e3e2e4a4eef0630ac5d7bbf/5/7/57393_boei_ro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94633">
            <a:off x="555098" y="1206013"/>
            <a:ext cx="750898" cy="843114"/>
          </a:xfrm>
          <a:prstGeom prst="rect">
            <a:avLst/>
          </a:prstGeom>
          <a:noFill/>
        </p:spPr>
      </p:pic>
      <p:pic>
        <p:nvPicPr>
          <p:cNvPr id="35" name="Picture 2" descr="http://shop.seaspeed.co.il/media/catalog/product/cache/9/image/056b1e654e3e2e4a4eef0630ac5d7bbf/5/7/57393_boei_ro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94633">
            <a:off x="806703" y="5995111"/>
            <a:ext cx="750898" cy="843114"/>
          </a:xfrm>
          <a:prstGeom prst="rect">
            <a:avLst/>
          </a:prstGeom>
          <a:noFill/>
        </p:spPr>
      </p:pic>
      <p:pic>
        <p:nvPicPr>
          <p:cNvPr id="39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352004" y="4422235"/>
            <a:ext cx="1707178" cy="1707178"/>
          </a:xfrm>
          <a:prstGeom prst="rect">
            <a:avLst/>
          </a:prstGeom>
          <a:noFill/>
        </p:spPr>
      </p:pic>
      <p:sp>
        <p:nvSpPr>
          <p:cNvPr id="44" name="מלבן 43"/>
          <p:cNvSpPr/>
          <p:nvPr/>
        </p:nvSpPr>
        <p:spPr>
          <a:xfrm>
            <a:off x="0" y="6477000"/>
            <a:ext cx="2286000" cy="838200"/>
          </a:xfrm>
          <a:prstGeom prst="rect">
            <a:avLst/>
          </a:prstGeom>
          <a:solidFill>
            <a:srgbClr val="42BEEA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לבן 44"/>
          <p:cNvSpPr/>
          <p:nvPr/>
        </p:nvSpPr>
        <p:spPr>
          <a:xfrm>
            <a:off x="0" y="1676400"/>
            <a:ext cx="2286000" cy="838200"/>
          </a:xfrm>
          <a:prstGeom prst="rect">
            <a:avLst/>
          </a:prstGeom>
          <a:solidFill>
            <a:srgbClr val="42BEEA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7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278677" y="2832097"/>
            <a:ext cx="1707178" cy="1707178"/>
          </a:xfrm>
          <a:prstGeom prst="rect">
            <a:avLst/>
          </a:prstGeom>
          <a:noFill/>
        </p:spPr>
      </p:pic>
      <p:pic>
        <p:nvPicPr>
          <p:cNvPr id="5124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202480" y="1194465"/>
            <a:ext cx="1707178" cy="1707178"/>
          </a:xfrm>
          <a:prstGeom prst="rect">
            <a:avLst/>
          </a:prstGeom>
          <a:noFill/>
        </p:spPr>
      </p:pic>
      <p:sp>
        <p:nvSpPr>
          <p:cNvPr id="46" name="לחצן פעולה: קדימה או הבא 45">
            <a:hlinkClick r:id="" action="ppaction://hlinkshowjump?jump=nextslide" highlightClick="1"/>
          </p:cNvPr>
          <p:cNvSpPr/>
          <p:nvPr/>
        </p:nvSpPr>
        <p:spPr>
          <a:xfrm>
            <a:off x="533400" y="56388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0405E-6 L -0.14167 -4.104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185E-6 L -0.20834 1.6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4.68208E-6 L -0.18681 -0.00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-0.18681 -0.00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L -0.12986 -0.00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אליפסה 25"/>
          <p:cNvSpPr/>
          <p:nvPr/>
        </p:nvSpPr>
        <p:spPr>
          <a:xfrm>
            <a:off x="3962400" y="762000"/>
            <a:ext cx="12192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-381000" y="1524000"/>
            <a:ext cx="9753600" cy="5867400"/>
          </a:xfrm>
          <a:prstGeom prst="rect">
            <a:avLst/>
          </a:prstGeom>
          <a:solidFill>
            <a:srgbClr val="42BEEA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6"/>
          <p:cNvGrpSpPr/>
          <p:nvPr/>
        </p:nvGrpSpPr>
        <p:grpSpPr>
          <a:xfrm>
            <a:off x="7301753" y="1371600"/>
            <a:ext cx="1004047" cy="855300"/>
            <a:chOff x="4191000" y="2514600"/>
            <a:chExt cx="2057400" cy="1752600"/>
          </a:xfrm>
        </p:grpSpPr>
        <p:sp>
          <p:nvSpPr>
            <p:cNvPr id="4" name="ירח 3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שולש ישר-זווית 4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שולש ישר-זווית 5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" name="קבוצה 7"/>
          <p:cNvGrpSpPr/>
          <p:nvPr/>
        </p:nvGrpSpPr>
        <p:grpSpPr>
          <a:xfrm>
            <a:off x="7086600" y="2438400"/>
            <a:ext cx="1004047" cy="855300"/>
            <a:chOff x="4191000" y="2514600"/>
            <a:chExt cx="2057400" cy="1752600"/>
          </a:xfrm>
        </p:grpSpPr>
        <p:sp>
          <p:nvSpPr>
            <p:cNvPr id="9" name="ירח 8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שולש ישר-זווית 9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שולש ישר-זווית 10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11"/>
          <p:cNvGrpSpPr/>
          <p:nvPr/>
        </p:nvGrpSpPr>
        <p:grpSpPr>
          <a:xfrm>
            <a:off x="7225553" y="3567953"/>
            <a:ext cx="1004047" cy="855300"/>
            <a:chOff x="4191000" y="2514600"/>
            <a:chExt cx="2057400" cy="1752600"/>
          </a:xfrm>
        </p:grpSpPr>
        <p:sp>
          <p:nvSpPr>
            <p:cNvPr id="13" name="ירח 12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שולש ישר-זווית 13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שולש ישר-זווית 14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15"/>
          <p:cNvGrpSpPr/>
          <p:nvPr/>
        </p:nvGrpSpPr>
        <p:grpSpPr>
          <a:xfrm>
            <a:off x="7682753" y="4697506"/>
            <a:ext cx="1004047" cy="855300"/>
            <a:chOff x="4191000" y="2514600"/>
            <a:chExt cx="2057400" cy="1752600"/>
          </a:xfrm>
        </p:grpSpPr>
        <p:sp>
          <p:nvSpPr>
            <p:cNvPr id="17" name="ירח 16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שולש ישר-זווית 17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שולש ישר-זווית 18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9"/>
          <p:cNvGrpSpPr/>
          <p:nvPr/>
        </p:nvGrpSpPr>
        <p:grpSpPr>
          <a:xfrm>
            <a:off x="7620000" y="5867400"/>
            <a:ext cx="1004047" cy="855300"/>
            <a:chOff x="4191000" y="2514600"/>
            <a:chExt cx="2057400" cy="1752600"/>
          </a:xfrm>
        </p:grpSpPr>
        <p:sp>
          <p:nvSpPr>
            <p:cNvPr id="21" name="ירח 20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שולש ישר-זווית 21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שולש ישר-זווית 22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28" name="מחבר ישר 27"/>
          <p:cNvCxnSpPr>
            <a:stCxn id="26" idx="7"/>
          </p:cNvCxnSpPr>
          <p:nvPr/>
        </p:nvCxnSpPr>
        <p:spPr>
          <a:xfrm flipV="1">
            <a:off x="5003052" y="457200"/>
            <a:ext cx="711948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4648200" y="381000"/>
            <a:ext cx="5334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343400" y="381000"/>
            <a:ext cx="3048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>
            <a:stCxn id="26" idx="1"/>
          </p:cNvCxnSpPr>
          <p:nvPr/>
        </p:nvCxnSpPr>
        <p:spPr>
          <a:xfrm flipV="1">
            <a:off x="4140948" y="304800"/>
            <a:ext cx="202452" cy="602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/>
          <p:nvPr/>
        </p:nvCxnSpPr>
        <p:spPr>
          <a:xfrm flipH="1" flipV="1">
            <a:off x="3810000" y="533400"/>
            <a:ext cx="3048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429000" y="29718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9-6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191000" y="3733800"/>
            <a:ext cx="990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819400" y="3733800"/>
            <a:ext cx="990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2</a:t>
            </a:r>
          </a:p>
        </p:txBody>
      </p:sp>
      <p:pic>
        <p:nvPicPr>
          <p:cNvPr id="5122" name="Picture 2" descr="http://shop.seaspeed.co.il/media/catalog/product/cache/9/image/056b1e654e3e2e4a4eef0630ac5d7bbf/5/7/57393_boei_ro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94633">
            <a:off x="555098" y="1206013"/>
            <a:ext cx="750898" cy="843114"/>
          </a:xfrm>
          <a:prstGeom prst="rect">
            <a:avLst/>
          </a:prstGeom>
          <a:noFill/>
        </p:spPr>
      </p:pic>
      <p:pic>
        <p:nvPicPr>
          <p:cNvPr id="35" name="Picture 2" descr="http://shop.seaspeed.co.il/media/catalog/product/cache/9/image/056b1e654e3e2e4a4eef0630ac5d7bbf/5/7/57393_boei_ro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94633">
            <a:off x="806703" y="5995111"/>
            <a:ext cx="750898" cy="843114"/>
          </a:xfrm>
          <a:prstGeom prst="rect">
            <a:avLst/>
          </a:prstGeom>
          <a:noFill/>
        </p:spPr>
      </p:pic>
      <p:pic>
        <p:nvPicPr>
          <p:cNvPr id="39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352004" y="4422235"/>
            <a:ext cx="1707178" cy="1707178"/>
          </a:xfrm>
          <a:prstGeom prst="rect">
            <a:avLst/>
          </a:prstGeom>
          <a:noFill/>
        </p:spPr>
      </p:pic>
      <p:sp>
        <p:nvSpPr>
          <p:cNvPr id="44" name="מלבן 43"/>
          <p:cNvSpPr/>
          <p:nvPr/>
        </p:nvSpPr>
        <p:spPr>
          <a:xfrm>
            <a:off x="0" y="6477000"/>
            <a:ext cx="2286000" cy="838200"/>
          </a:xfrm>
          <a:prstGeom prst="rect">
            <a:avLst/>
          </a:prstGeom>
          <a:solidFill>
            <a:srgbClr val="42BEEA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לבן 44"/>
          <p:cNvSpPr/>
          <p:nvPr/>
        </p:nvSpPr>
        <p:spPr>
          <a:xfrm>
            <a:off x="0" y="1676400"/>
            <a:ext cx="2286000" cy="838200"/>
          </a:xfrm>
          <a:prstGeom prst="rect">
            <a:avLst/>
          </a:prstGeom>
          <a:solidFill>
            <a:srgbClr val="42BEEA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7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278677" y="2832097"/>
            <a:ext cx="1707178" cy="1707178"/>
          </a:xfrm>
          <a:prstGeom prst="rect">
            <a:avLst/>
          </a:prstGeom>
          <a:noFill/>
        </p:spPr>
      </p:pic>
      <p:pic>
        <p:nvPicPr>
          <p:cNvPr id="5124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202480" y="1194465"/>
            <a:ext cx="1707178" cy="1707178"/>
          </a:xfrm>
          <a:prstGeom prst="rect">
            <a:avLst/>
          </a:prstGeom>
          <a:noFill/>
        </p:spPr>
      </p:pic>
      <p:sp>
        <p:nvSpPr>
          <p:cNvPr id="40" name="לחצן פעולה: קדימה או הבא 39">
            <a:hlinkClick r:id="" action="ppaction://hlinkshowjump?jump=nextslide" highlightClick="1"/>
          </p:cNvPr>
          <p:cNvSpPr/>
          <p:nvPr/>
        </p:nvSpPr>
        <p:spPr>
          <a:xfrm>
            <a:off x="0" y="58674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0405E-6 L -0.14167 -4.1040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6185E-6 L -0.20834 1.6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4.68208E-6 L -0.18681 -0.00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" y="-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-0.18681 -0.00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" y="-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00578E-6 L -0.12986 -0.00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אליפסה 25"/>
          <p:cNvSpPr/>
          <p:nvPr/>
        </p:nvSpPr>
        <p:spPr>
          <a:xfrm>
            <a:off x="3962400" y="762000"/>
            <a:ext cx="1219200" cy="9906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מלבן 24"/>
          <p:cNvSpPr/>
          <p:nvPr/>
        </p:nvSpPr>
        <p:spPr>
          <a:xfrm>
            <a:off x="-381000" y="1524000"/>
            <a:ext cx="9753600" cy="5867400"/>
          </a:xfrm>
          <a:prstGeom prst="rect">
            <a:avLst/>
          </a:prstGeom>
          <a:solidFill>
            <a:srgbClr val="42BEEA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2" name="קבוצה 6"/>
          <p:cNvGrpSpPr/>
          <p:nvPr/>
        </p:nvGrpSpPr>
        <p:grpSpPr>
          <a:xfrm>
            <a:off x="5701553" y="1371600"/>
            <a:ext cx="1004047" cy="855300"/>
            <a:chOff x="4191000" y="2514600"/>
            <a:chExt cx="2057400" cy="1752600"/>
          </a:xfrm>
        </p:grpSpPr>
        <p:sp>
          <p:nvSpPr>
            <p:cNvPr id="4" name="ירח 3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" name="משולש ישר-זווית 4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" name="משולש ישר-זווית 5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" name="קבוצה 7"/>
          <p:cNvGrpSpPr/>
          <p:nvPr/>
        </p:nvGrpSpPr>
        <p:grpSpPr>
          <a:xfrm>
            <a:off x="5486400" y="2438400"/>
            <a:ext cx="1004047" cy="855300"/>
            <a:chOff x="4191000" y="2514600"/>
            <a:chExt cx="2057400" cy="1752600"/>
          </a:xfrm>
        </p:grpSpPr>
        <p:sp>
          <p:nvSpPr>
            <p:cNvPr id="9" name="ירח 8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0" name="משולש ישר-זווית 9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משולש ישר-זווית 10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קבוצה 11"/>
          <p:cNvGrpSpPr/>
          <p:nvPr/>
        </p:nvGrpSpPr>
        <p:grpSpPr>
          <a:xfrm>
            <a:off x="5625353" y="3567953"/>
            <a:ext cx="1004047" cy="855300"/>
            <a:chOff x="4191000" y="2514600"/>
            <a:chExt cx="2057400" cy="1752600"/>
          </a:xfrm>
        </p:grpSpPr>
        <p:sp>
          <p:nvSpPr>
            <p:cNvPr id="13" name="ירח 12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משולש ישר-זווית 13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משולש ישר-זווית 14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8" name="קבוצה 15"/>
          <p:cNvGrpSpPr/>
          <p:nvPr/>
        </p:nvGrpSpPr>
        <p:grpSpPr>
          <a:xfrm>
            <a:off x="6082553" y="4697506"/>
            <a:ext cx="1004047" cy="855300"/>
            <a:chOff x="4191000" y="2514600"/>
            <a:chExt cx="2057400" cy="1752600"/>
          </a:xfrm>
        </p:grpSpPr>
        <p:sp>
          <p:nvSpPr>
            <p:cNvPr id="17" name="ירח 16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משולש ישר-זווית 17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משולש ישר-זווית 18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12" name="קבוצה 19"/>
          <p:cNvGrpSpPr/>
          <p:nvPr/>
        </p:nvGrpSpPr>
        <p:grpSpPr>
          <a:xfrm>
            <a:off x="6019800" y="5867400"/>
            <a:ext cx="1004047" cy="855300"/>
            <a:chOff x="4191000" y="2514600"/>
            <a:chExt cx="2057400" cy="1752600"/>
          </a:xfrm>
        </p:grpSpPr>
        <p:sp>
          <p:nvSpPr>
            <p:cNvPr id="21" name="ירח 20"/>
            <p:cNvSpPr/>
            <p:nvPr/>
          </p:nvSpPr>
          <p:spPr>
            <a:xfrm rot="16200000">
              <a:off x="4876800" y="2895600"/>
              <a:ext cx="685800" cy="2057400"/>
            </a:xfrm>
            <a:prstGeom prst="moon">
              <a:avLst>
                <a:gd name="adj" fmla="val 8750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2" name="משולש ישר-זווית 21"/>
            <p:cNvSpPr/>
            <p:nvPr/>
          </p:nvSpPr>
          <p:spPr>
            <a:xfrm>
              <a:off x="5181600" y="2514600"/>
              <a:ext cx="914400" cy="990600"/>
            </a:xfrm>
            <a:prstGeom prst="rtTriangle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משולש ישר-זווית 22"/>
            <p:cNvSpPr/>
            <p:nvPr/>
          </p:nvSpPr>
          <p:spPr>
            <a:xfrm flipH="1">
              <a:off x="4343400" y="2514600"/>
              <a:ext cx="685800" cy="990600"/>
            </a:xfrm>
            <a:prstGeom prst="rtTriangl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28" name="מחבר ישר 27"/>
          <p:cNvCxnSpPr>
            <a:stCxn id="26" idx="7"/>
          </p:cNvCxnSpPr>
          <p:nvPr/>
        </p:nvCxnSpPr>
        <p:spPr>
          <a:xfrm flipV="1">
            <a:off x="5003052" y="457200"/>
            <a:ext cx="711948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4648200" y="381000"/>
            <a:ext cx="5334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343400" y="381000"/>
            <a:ext cx="304800" cy="4498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>
            <a:stCxn id="26" idx="1"/>
          </p:cNvCxnSpPr>
          <p:nvPr/>
        </p:nvCxnSpPr>
        <p:spPr>
          <a:xfrm flipV="1">
            <a:off x="4140948" y="304800"/>
            <a:ext cx="202452" cy="60227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מחבר ישר 37"/>
          <p:cNvCxnSpPr/>
          <p:nvPr/>
        </p:nvCxnSpPr>
        <p:spPr>
          <a:xfrm flipH="1" flipV="1">
            <a:off x="3810000" y="533400"/>
            <a:ext cx="304800" cy="6096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429000" y="2971800"/>
            <a:ext cx="9906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10-8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819400" y="3733800"/>
            <a:ext cx="9906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114800" y="3733800"/>
            <a:ext cx="99060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3</a:t>
            </a:r>
          </a:p>
        </p:txBody>
      </p:sp>
      <p:pic>
        <p:nvPicPr>
          <p:cNvPr id="5122" name="Picture 2" descr="http://shop.seaspeed.co.il/media/catalog/product/cache/9/image/056b1e654e3e2e4a4eef0630ac5d7bbf/5/7/57393_boei_ro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94633">
            <a:off x="555098" y="1206013"/>
            <a:ext cx="750898" cy="843114"/>
          </a:xfrm>
          <a:prstGeom prst="rect">
            <a:avLst/>
          </a:prstGeom>
          <a:noFill/>
        </p:spPr>
      </p:pic>
      <p:pic>
        <p:nvPicPr>
          <p:cNvPr id="35" name="Picture 2" descr="http://shop.seaspeed.co.il/media/catalog/product/cache/9/image/056b1e654e3e2e4a4eef0630ac5d7bbf/5/7/57393_boei_roo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94633">
            <a:off x="806703" y="5995111"/>
            <a:ext cx="750898" cy="843114"/>
          </a:xfrm>
          <a:prstGeom prst="rect">
            <a:avLst/>
          </a:prstGeom>
          <a:noFill/>
        </p:spPr>
      </p:pic>
      <p:pic>
        <p:nvPicPr>
          <p:cNvPr id="39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352004" y="4422235"/>
            <a:ext cx="1707178" cy="1707178"/>
          </a:xfrm>
          <a:prstGeom prst="rect">
            <a:avLst/>
          </a:prstGeom>
          <a:noFill/>
        </p:spPr>
      </p:pic>
      <p:sp>
        <p:nvSpPr>
          <p:cNvPr id="44" name="מלבן 43"/>
          <p:cNvSpPr/>
          <p:nvPr/>
        </p:nvSpPr>
        <p:spPr>
          <a:xfrm>
            <a:off x="0" y="6477000"/>
            <a:ext cx="2286000" cy="838200"/>
          </a:xfrm>
          <a:prstGeom prst="rect">
            <a:avLst/>
          </a:prstGeom>
          <a:solidFill>
            <a:srgbClr val="42BEEA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5" name="מלבן 44"/>
          <p:cNvSpPr/>
          <p:nvPr/>
        </p:nvSpPr>
        <p:spPr>
          <a:xfrm>
            <a:off x="0" y="1676400"/>
            <a:ext cx="2286000" cy="838200"/>
          </a:xfrm>
          <a:prstGeom prst="rect">
            <a:avLst/>
          </a:prstGeom>
          <a:solidFill>
            <a:srgbClr val="42BEEA"/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7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278677" y="2832097"/>
            <a:ext cx="1707178" cy="1707178"/>
          </a:xfrm>
          <a:prstGeom prst="rect">
            <a:avLst/>
          </a:prstGeom>
          <a:noFill/>
        </p:spPr>
      </p:pic>
      <p:pic>
        <p:nvPicPr>
          <p:cNvPr id="5124" name="Picture 4" descr="http://www.yamitysb.co.il/files/catalogReg/1183828470496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24965">
            <a:off x="202480" y="1194465"/>
            <a:ext cx="1707178" cy="1707178"/>
          </a:xfrm>
          <a:prstGeom prst="rect">
            <a:avLst/>
          </a:prstGeom>
          <a:noFill/>
        </p:spPr>
      </p:pic>
      <p:sp>
        <p:nvSpPr>
          <p:cNvPr id="40" name="לחצן פעולה: קדימה או הבא 39">
            <a:hlinkClick r:id="" action="ppaction://hlinkshowjump?jump=nextslide" highlightClick="1"/>
          </p:cNvPr>
          <p:cNvSpPr/>
          <p:nvPr/>
        </p:nvSpPr>
        <p:spPr>
          <a:xfrm>
            <a:off x="0" y="6019800"/>
            <a:ext cx="609600" cy="53340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04046E-6 L -0.21319 0.0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00" y="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68208E-6 L -0.15347 0.004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0" y="2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4.68208E-6 L -0.18681 -0.004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00" y="-3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185E-6 L -0.18681 -0.0027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-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00578E-6 L -0.22986 -0.00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60</Words>
  <Application>Microsoft Office PowerPoint</Application>
  <PresentationFormat>‫הצגה על המסך (4:3)</PresentationFormat>
  <Paragraphs>31</Paragraphs>
  <Slides>11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6" baseType="lpstr">
      <vt:lpstr>Arial</vt:lpstr>
      <vt:lpstr>BN Bilbo</vt:lpstr>
      <vt:lpstr>Calibri</vt:lpstr>
      <vt:lpstr>David</vt:lpstr>
      <vt:lpstr>ערכת נושא Office</vt:lpstr>
      <vt:lpstr>מצגת של PowerPoint‏</vt:lpstr>
      <vt:lpstr>שַׁיִט מִפְרָשִׂיּוֹת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generic9888</dc:creator>
  <cp:lastModifiedBy>איילת אזולאי</cp:lastModifiedBy>
  <cp:revision>25</cp:revision>
  <dcterms:created xsi:type="dcterms:W3CDTF">2012-03-10T14:58:17Z</dcterms:created>
  <dcterms:modified xsi:type="dcterms:W3CDTF">2023-08-14T11:13:55Z</dcterms:modified>
</cp:coreProperties>
</file>